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1" d="100"/>
          <a:sy n="71" d="100"/>
        </p:scale>
        <p:origin x="-1680" y="-104"/>
      </p:cViewPr>
      <p:guideLst>
        <p:guide orient="horz" pos="243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DDFE-1074-9E43-894F-740529173234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192A-49CE-6245-8252-9908995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1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DDFE-1074-9E43-894F-740529173234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192A-49CE-6245-8252-9908995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0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DDFE-1074-9E43-894F-740529173234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192A-49CE-6245-8252-9908995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5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DDFE-1074-9E43-894F-740529173234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192A-49CE-6245-8252-9908995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2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DDFE-1074-9E43-894F-740529173234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192A-49CE-6245-8252-9908995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3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DDFE-1074-9E43-894F-740529173234}" type="datetimeFigureOut">
              <a:rPr lang="en-US" smtClean="0"/>
              <a:t>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192A-49CE-6245-8252-9908995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8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DDFE-1074-9E43-894F-740529173234}" type="datetimeFigureOut">
              <a:rPr lang="en-US" smtClean="0"/>
              <a:t>3/10/15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192A-49CE-6245-8252-9908995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1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DDFE-1074-9E43-894F-740529173234}" type="datetimeFigureOut">
              <a:rPr lang="en-US" smtClean="0"/>
              <a:t>3/10/15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192A-49CE-6245-8252-9908995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0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DDFE-1074-9E43-894F-740529173234}" type="datetimeFigureOut">
              <a:rPr lang="en-US" smtClean="0"/>
              <a:t>3/10/15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192A-49CE-6245-8252-9908995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2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DDFE-1074-9E43-894F-740529173234}" type="datetimeFigureOut">
              <a:rPr lang="en-US" smtClean="0"/>
              <a:t>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192A-49CE-6245-8252-9908995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DDFE-1074-9E43-894F-740529173234}" type="datetimeFigureOut">
              <a:rPr lang="en-US" smtClean="0"/>
              <a:t>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192A-49CE-6245-8252-9908995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3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6DDFE-1074-9E43-894F-740529173234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3192A-49CE-6245-8252-9908995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5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FOXSI-2 Si spectra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Lindsay and Milo</a:t>
            </a:r>
          </a:p>
          <a:p>
            <a:r>
              <a:rPr lang="en-US" dirty="0" smtClean="0"/>
              <a:t>March 13,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1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Spectra, each target (after pointing adjustments)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8592"/>
            <a:ext cx="3257707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702"/>
          <a:stretch/>
        </p:blipFill>
        <p:spPr>
          <a:xfrm>
            <a:off x="3168277" y="1728592"/>
            <a:ext cx="3050929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954"/>
          <a:stretch/>
        </p:blipFill>
        <p:spPr>
          <a:xfrm>
            <a:off x="6081095" y="1687602"/>
            <a:ext cx="3062904" cy="2326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706" y="3925152"/>
            <a:ext cx="3316941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1331" y="3925152"/>
            <a:ext cx="3275749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0398" y="6211152"/>
            <a:ext cx="862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Why do D4 and D5 have low counts???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067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Answer is the LET (low-energy threshold)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15" y="1733320"/>
            <a:ext cx="60833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Also, using the right CAL files makes a big difference.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5" y="2057400"/>
            <a:ext cx="387364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876" y="2057400"/>
            <a:ext cx="3856924" cy="27432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3"/>
            <a:endCxn id="7" idx="1"/>
          </p:cNvCxnSpPr>
          <p:nvPr/>
        </p:nvCxnSpPr>
        <p:spPr>
          <a:xfrm>
            <a:off x="4026785" y="3429000"/>
            <a:ext cx="8030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1592" y="5294993"/>
            <a:ext cx="2146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Randomly chosen CAL files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911555" y="5294993"/>
            <a:ext cx="214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Correct CAL files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137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 photon spectrum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31" y="1566863"/>
            <a:ext cx="65151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6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64</Words>
  <Application>Microsoft Macintosh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FOXSI-2 Si spectra</vt:lpstr>
      <vt:lpstr>Spectra, each target (after pointing adjustments)</vt:lpstr>
      <vt:lpstr>Answer is the LET (low-energy threshold)</vt:lpstr>
      <vt:lpstr>Also, using the right CAL files makes a big difference.</vt:lpstr>
      <vt:lpstr>Incident photon spectrum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FOXSI-2 Si spectra</dc:title>
  <dc:creator>Lindsay Glesener</dc:creator>
  <cp:lastModifiedBy>Lindsay Glesener</cp:lastModifiedBy>
  <cp:revision>5</cp:revision>
  <cp:lastPrinted>2015-03-11T02:08:35Z</cp:lastPrinted>
  <dcterms:created xsi:type="dcterms:W3CDTF">2015-03-11T01:09:54Z</dcterms:created>
  <dcterms:modified xsi:type="dcterms:W3CDTF">2015-03-11T02:13:43Z</dcterms:modified>
</cp:coreProperties>
</file>