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AA3EA-A2FA-B041-BAB1-800A716766F8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0294-7A11-F54D-956F-5E0A8F24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time integration?  Need to check…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60294-7A11-F54D-956F-5E0A8F24AD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60294-7A11-F54D-956F-5E0A8F24A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C8ED-B650-C449-9DEA-C536700AED7E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0CB3-D8E8-7440-9D6F-B2F9E356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FOXSI-2 </a:t>
            </a:r>
            <a:r>
              <a:rPr lang="en-US" dirty="0" err="1" smtClean="0"/>
              <a:t>microflare</a:t>
            </a:r>
            <a:r>
              <a:rPr lang="en-US" dirty="0" smtClean="0"/>
              <a:t> imaging spectroscopy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Lindsay</a:t>
            </a:r>
          </a:p>
          <a:p>
            <a:r>
              <a:rPr lang="en-US" dirty="0" smtClean="0"/>
              <a:t>2015 Feb 24</a:t>
            </a:r>
          </a:p>
        </p:txBody>
      </p:sp>
    </p:spTree>
    <p:extLst>
      <p:ext uri="{BB962C8B-B14F-4D97-AF65-F5344CB8AC3E}">
        <p14:creationId xmlns:p14="http://schemas.microsoft.com/office/powerpoint/2010/main" val="15949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892179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Detector 6 in different energy bands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99" y="-1"/>
            <a:ext cx="2191045" cy="69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6 images of final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15976" cy="4525963"/>
          </a:xfrm>
        </p:spPr>
        <p:txBody>
          <a:bodyPr/>
          <a:lstStyle/>
          <a:p>
            <a:r>
              <a:rPr lang="en-US" dirty="0" smtClean="0"/>
              <a:t>Smoothed images</a:t>
            </a:r>
          </a:p>
          <a:p>
            <a:pPr lvl="1"/>
            <a:r>
              <a:rPr lang="en-US" dirty="0" smtClean="0"/>
              <a:t>Smoothed over 2 strips.</a:t>
            </a:r>
          </a:p>
          <a:p>
            <a:pPr lvl="1"/>
            <a:endParaRPr lang="en-US" dirty="0"/>
          </a:p>
          <a:p>
            <a:r>
              <a:rPr lang="en-US" dirty="0" smtClean="0"/>
              <a:t>Significant source location / shape change with energy.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84" y="1761285"/>
            <a:ext cx="4275716" cy="41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6 images of final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2174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Ratio of high-energy to low-energy emission is a measure of temperature.</a:t>
            </a:r>
          </a:p>
          <a:p>
            <a:endParaRPr lang="en-US" dirty="0"/>
          </a:p>
          <a:p>
            <a:r>
              <a:rPr lang="en-US" dirty="0" smtClean="0"/>
              <a:t>Not calculating actual temperatures yet; need solidified instrument response for that.</a:t>
            </a:r>
          </a:p>
          <a:p>
            <a:endParaRPr lang="en-US" dirty="0"/>
          </a:p>
          <a:p>
            <a:r>
              <a:rPr lang="en-US" dirty="0" smtClean="0"/>
              <a:t>Hot plasma (or </a:t>
            </a:r>
            <a:r>
              <a:rPr lang="en-US" dirty="0" err="1" smtClean="0"/>
              <a:t>nonthermal</a:t>
            </a:r>
            <a:r>
              <a:rPr lang="en-US" dirty="0" smtClean="0"/>
              <a:t> electrons) at one edge of source.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12" y="1125218"/>
            <a:ext cx="4422588" cy="4607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4212" y="5848308"/>
            <a:ext cx="4422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Ratio of 6-8 </a:t>
            </a:r>
            <a:r>
              <a:rPr lang="en-US" sz="2200" dirty="0" err="1" smtClean="0"/>
              <a:t>keV</a:t>
            </a:r>
            <a:r>
              <a:rPr lang="en-US" sz="2200" dirty="0" smtClean="0"/>
              <a:t> counts to 4-6 </a:t>
            </a:r>
            <a:r>
              <a:rPr lang="en-US" sz="2200" dirty="0" err="1" smtClean="0"/>
              <a:t>keV</a:t>
            </a:r>
            <a:r>
              <a:rPr lang="en-US" sz="2200" dirty="0" smtClean="0"/>
              <a:t> counts.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26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top of AIA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Alignment was done by lining up brightest points in FOXSI and AIA by eye.  Could be wrong!</a:t>
            </a:r>
          </a:p>
          <a:p>
            <a:pPr lvl="1"/>
            <a:r>
              <a:rPr lang="en-US" dirty="0" smtClean="0"/>
              <a:t>Co-aligning</a:t>
            </a:r>
            <a:r>
              <a:rPr lang="en-US" baseline="0" dirty="0" smtClean="0"/>
              <a:t> with RHESSI will help…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different alignment could put the high-temp plasma on the AIA ridge.</a:t>
            </a:r>
          </a:p>
          <a:p>
            <a:endParaRPr lang="en-US" dirty="0" smtClean="0"/>
          </a:p>
          <a:p>
            <a:r>
              <a:rPr lang="en-US" dirty="0" smtClean="0"/>
              <a:t>Or perhaps the hot plasma is adjacent to, or above the ridge.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77" y="1417638"/>
            <a:ext cx="4049058" cy="42184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1177" y="5802997"/>
            <a:ext cx="404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“Knottiness” is the pixel size.  No, it’s not </a:t>
            </a:r>
            <a:r>
              <a:rPr lang="en-US" dirty="0" err="1" smtClean="0"/>
              <a:t>nanoflares</a:t>
            </a:r>
            <a:r>
              <a:rPr lang="en-US" dirty="0" smtClean="0"/>
              <a:t>.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5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189</Words>
  <Application>Microsoft Macintosh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FOXSI-2 microflare imaging spectroscopy</vt:lpstr>
      <vt:lpstr>Last target</vt:lpstr>
      <vt:lpstr>Detector 6 images of final target</vt:lpstr>
      <vt:lpstr>Detector 6 images of final target</vt:lpstr>
      <vt:lpstr>On top of AIA 94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FOXSI-2 microflare imaging spectroscopy</dc:title>
  <dc:creator>Lindsay Glesener</dc:creator>
  <cp:lastModifiedBy>Lindsay Glesener</cp:lastModifiedBy>
  <cp:revision>4</cp:revision>
  <dcterms:created xsi:type="dcterms:W3CDTF">2015-02-25T00:07:59Z</dcterms:created>
  <dcterms:modified xsi:type="dcterms:W3CDTF">2015-03-04T16:23:29Z</dcterms:modified>
</cp:coreProperties>
</file>