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9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1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84E6-C3CF-8549-B8A0-8DF9CA28158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AD11-41D8-9F45-BAF3-51F4917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RHESSI observations during FOXSI2 flight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 Dec 11 </a:t>
            </a:r>
          </a:p>
          <a:p>
            <a:r>
              <a:rPr lang="en-US" dirty="0" smtClean="0"/>
              <a:t>19:12:30-19:19:15 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0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xsi2_rhsi_image_Q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t="15872" r="24662" b="14527"/>
          <a:stretch/>
        </p:blipFill>
        <p:spPr>
          <a:xfrm>
            <a:off x="2828120" y="197258"/>
            <a:ext cx="6538073" cy="6397535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04688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49323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QS observations </a:t>
            </a:r>
          </a:p>
          <a:p>
            <a:r>
              <a:rPr lang="en-US" dirty="0" smtClean="0"/>
              <a:t>19:17:09 to 19:18:50</a:t>
            </a:r>
          </a:p>
          <a:p>
            <a:endParaRPr lang="en-US" dirty="0"/>
          </a:p>
          <a:p>
            <a:r>
              <a:rPr lang="en-US" dirty="0" smtClean="0"/>
              <a:t>~1000  </a:t>
            </a:r>
            <a:r>
              <a:rPr lang="en-US" dirty="0" err="1" smtClean="0"/>
              <a:t>cts</a:t>
            </a:r>
            <a:r>
              <a:rPr lang="en-US" dirty="0" smtClean="0"/>
              <a:t> in </a:t>
            </a:r>
            <a:r>
              <a:rPr lang="en-US" dirty="0" err="1" smtClean="0"/>
              <a:t>sc</a:t>
            </a:r>
            <a:r>
              <a:rPr lang="en-US" dirty="0" smtClean="0"/>
              <a:t> 8</a:t>
            </a:r>
          </a:p>
          <a:p>
            <a:endParaRPr lang="en-US" dirty="0"/>
          </a:p>
          <a:p>
            <a:r>
              <a:rPr lang="en-US" dirty="0" smtClean="0"/>
              <a:t>Two AR, but not AR1!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7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xsi2_rhsi_image_ARX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t="17340" r="25116" b="14528"/>
          <a:stretch/>
        </p:blipFill>
        <p:spPr>
          <a:xfrm>
            <a:off x="2607317" y="352828"/>
            <a:ext cx="6678244" cy="6241965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45004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49323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ARX (AR 1) observations </a:t>
            </a:r>
          </a:p>
          <a:p>
            <a:r>
              <a:rPr lang="en-US" dirty="0" smtClean="0"/>
              <a:t>19:18:50 to 19:19:15</a:t>
            </a:r>
          </a:p>
          <a:p>
            <a:endParaRPr lang="en-US" dirty="0"/>
          </a:p>
          <a:p>
            <a:r>
              <a:rPr lang="en-US" dirty="0" smtClean="0"/>
              <a:t>~1000  </a:t>
            </a:r>
            <a:r>
              <a:rPr lang="en-US" dirty="0" err="1" smtClean="0"/>
              <a:t>cts</a:t>
            </a:r>
            <a:r>
              <a:rPr lang="en-US" dirty="0" smtClean="0"/>
              <a:t> in </a:t>
            </a:r>
            <a:r>
              <a:rPr lang="en-US" dirty="0" err="1" smtClean="0"/>
              <a:t>sc</a:t>
            </a:r>
            <a:r>
              <a:rPr lang="en-US" dirty="0" smtClean="0"/>
              <a:t> 8</a:t>
            </a:r>
          </a:p>
          <a:p>
            <a:endParaRPr lang="en-US" dirty="0"/>
          </a:p>
          <a:p>
            <a:r>
              <a:rPr lang="en-US" dirty="0" smtClean="0"/>
              <a:t>Two AR, but not AR1!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look at RHESSI observations during FOXSI2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4" y="1652774"/>
            <a:ext cx="7155969" cy="50389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RHESSI flux is very low, nevertheless 3 different sources with different time variations are observed during the 7 minute flight</a:t>
            </a:r>
          </a:p>
          <a:p>
            <a:r>
              <a:rPr lang="en-US" dirty="0" smtClean="0"/>
              <a:t>AR1: </a:t>
            </a:r>
          </a:p>
          <a:p>
            <a:pPr lvl="1"/>
            <a:r>
              <a:rPr lang="en-US" dirty="0" smtClean="0"/>
              <a:t>initially RHESSI saw decay of tiny </a:t>
            </a:r>
            <a:r>
              <a:rPr lang="en-US" dirty="0" err="1" smtClean="0"/>
              <a:t>microflare</a:t>
            </a:r>
            <a:endParaRPr lang="en-US" dirty="0"/>
          </a:p>
          <a:p>
            <a:pPr lvl="1"/>
            <a:r>
              <a:rPr lang="en-US" dirty="0" smtClean="0"/>
              <a:t>after correcting pointing, emission from </a:t>
            </a:r>
            <a:r>
              <a:rPr lang="en-US" dirty="0" err="1" smtClean="0"/>
              <a:t>microflare</a:t>
            </a:r>
            <a:r>
              <a:rPr lang="en-US" dirty="0" smtClean="0"/>
              <a:t> was significantly weaker</a:t>
            </a:r>
          </a:p>
          <a:p>
            <a:r>
              <a:rPr lang="en-US" dirty="0" smtClean="0"/>
              <a:t>AR2: </a:t>
            </a:r>
          </a:p>
          <a:p>
            <a:pPr lvl="1"/>
            <a:r>
              <a:rPr lang="en-US" dirty="0" smtClean="0"/>
              <a:t>no clear RHESSI source, maybe west limb?</a:t>
            </a:r>
          </a:p>
          <a:p>
            <a:r>
              <a:rPr lang="en-US" dirty="0" smtClean="0"/>
              <a:t>AR3: </a:t>
            </a:r>
          </a:p>
          <a:p>
            <a:pPr lvl="1"/>
            <a:r>
              <a:rPr lang="en-US" dirty="0" smtClean="0"/>
              <a:t>no RHESSI source</a:t>
            </a:r>
          </a:p>
          <a:p>
            <a:r>
              <a:rPr lang="en-US" dirty="0" smtClean="0"/>
              <a:t>QS: </a:t>
            </a:r>
          </a:p>
          <a:p>
            <a:pPr lvl="1"/>
            <a:r>
              <a:rPr lang="en-US" dirty="0" smtClean="0"/>
              <a:t>emission from two ARs (east limb and center)</a:t>
            </a:r>
          </a:p>
          <a:p>
            <a:pPr lvl="1"/>
            <a:r>
              <a:rPr lang="en-US" dirty="0" smtClean="0"/>
              <a:t>but not from AR1</a:t>
            </a:r>
          </a:p>
          <a:p>
            <a:r>
              <a:rPr lang="en-US" dirty="0" smtClean="0"/>
              <a:t>ARX: </a:t>
            </a:r>
          </a:p>
          <a:p>
            <a:pPr lvl="1"/>
            <a:r>
              <a:rPr lang="en-US" dirty="0" smtClean="0"/>
              <a:t>same two ARs, no emission from AR1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4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xsi2_rhsi_goes_orbi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7" t="21937" r="15255" b="21368"/>
          <a:stretch/>
        </p:blipFill>
        <p:spPr>
          <a:xfrm>
            <a:off x="879230" y="170692"/>
            <a:ext cx="6975231" cy="69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781538" y="-160215"/>
            <a:ext cx="7287847" cy="72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6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xsi2_rhsi_image_before_ar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7056" r="25259" b="14528"/>
          <a:stretch/>
        </p:blipFill>
        <p:spPr>
          <a:xfrm>
            <a:off x="2737846" y="312615"/>
            <a:ext cx="6584158" cy="6349993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88002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3955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Microflare</a:t>
            </a:r>
            <a:r>
              <a:rPr lang="en-US" dirty="0" smtClean="0"/>
              <a:t> before FOXSI observations</a:t>
            </a:r>
          </a:p>
          <a:p>
            <a:endParaRPr lang="en-US" dirty="0"/>
          </a:p>
          <a:p>
            <a:r>
              <a:rPr lang="en-US" dirty="0" smtClean="0"/>
              <a:t>357 </a:t>
            </a:r>
            <a:r>
              <a:rPr lang="en-US" dirty="0" err="1" smtClean="0"/>
              <a:t>cts</a:t>
            </a:r>
            <a:r>
              <a:rPr lang="en-US" dirty="0" smtClean="0"/>
              <a:t> in image (</a:t>
            </a:r>
            <a:r>
              <a:rPr lang="en-US" dirty="0" err="1" smtClean="0"/>
              <a:t>sc</a:t>
            </a:r>
            <a:r>
              <a:rPr lang="en-US" dirty="0" smtClean="0"/>
              <a:t> 8)</a:t>
            </a:r>
          </a:p>
          <a:p>
            <a:r>
              <a:rPr lang="en-US" dirty="0" smtClean="0"/>
              <a:t>45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xsi2_rhsi_image_ar1_first45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15670" r="24379" b="14530"/>
          <a:stretch/>
        </p:blipFill>
        <p:spPr>
          <a:xfrm>
            <a:off x="2737537" y="184195"/>
            <a:ext cx="6721231" cy="6508703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5692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395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 1 observations (first part)</a:t>
            </a:r>
          </a:p>
          <a:p>
            <a:endParaRPr lang="en-US" dirty="0"/>
          </a:p>
          <a:p>
            <a:r>
              <a:rPr lang="en-US" dirty="0" smtClean="0"/>
              <a:t>233 </a:t>
            </a:r>
            <a:r>
              <a:rPr lang="en-US" dirty="0" err="1" smtClean="0"/>
              <a:t>cts</a:t>
            </a:r>
            <a:r>
              <a:rPr lang="en-US" dirty="0" smtClean="0"/>
              <a:t> in image (</a:t>
            </a:r>
            <a:r>
              <a:rPr lang="en-US" dirty="0" err="1" smtClean="0"/>
              <a:t>sc</a:t>
            </a:r>
            <a:r>
              <a:rPr lang="en-US" dirty="0" smtClean="0"/>
              <a:t> 8)</a:t>
            </a:r>
          </a:p>
          <a:p>
            <a:r>
              <a:rPr lang="en-US" dirty="0" smtClean="0"/>
              <a:t>45 sec</a:t>
            </a:r>
          </a:p>
          <a:p>
            <a:endParaRPr lang="en-US" dirty="0"/>
          </a:p>
          <a:p>
            <a:r>
              <a:rPr lang="en-US" dirty="0" err="1" smtClean="0"/>
              <a:t>Microflare</a:t>
            </a:r>
            <a:r>
              <a:rPr lang="en-US" dirty="0" smtClean="0"/>
              <a:t> decay in target AR1.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02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xsi2_rhsi_image_ar1_first_3box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2" t="18520" r="22618" b="15669"/>
          <a:stretch/>
        </p:blipFill>
        <p:spPr>
          <a:xfrm>
            <a:off x="2659385" y="423496"/>
            <a:ext cx="7053385" cy="6171712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5692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147" y="4107370"/>
            <a:ext cx="2395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 1 observations (first part)</a:t>
            </a:r>
          </a:p>
          <a:p>
            <a:endParaRPr lang="en-US" dirty="0"/>
          </a:p>
          <a:p>
            <a:r>
              <a:rPr lang="en-US" dirty="0" smtClean="0"/>
              <a:t>233 </a:t>
            </a:r>
            <a:r>
              <a:rPr lang="en-US" dirty="0" err="1" smtClean="0"/>
              <a:t>cts</a:t>
            </a:r>
            <a:r>
              <a:rPr lang="en-US" dirty="0" smtClean="0"/>
              <a:t> in image (</a:t>
            </a:r>
            <a:r>
              <a:rPr lang="en-US" dirty="0" err="1" smtClean="0"/>
              <a:t>sc</a:t>
            </a:r>
            <a:r>
              <a:rPr lang="en-US" dirty="0" smtClean="0"/>
              <a:t> 8)</a:t>
            </a:r>
          </a:p>
          <a:p>
            <a:r>
              <a:rPr lang="en-US" dirty="0" smtClean="0"/>
              <a:t>45 sec</a:t>
            </a:r>
          </a:p>
          <a:p>
            <a:endParaRPr lang="en-US" dirty="0"/>
          </a:p>
          <a:p>
            <a:r>
              <a:rPr lang="en-US" dirty="0" err="1" smtClean="0"/>
              <a:t>Microflare</a:t>
            </a:r>
            <a:r>
              <a:rPr lang="en-US" dirty="0" smtClean="0"/>
              <a:t> decay in target AR1.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xsi2_image_ar1_secon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t="17939" r="24061" b="15227"/>
          <a:stretch/>
        </p:blipFill>
        <p:spPr>
          <a:xfrm>
            <a:off x="2738733" y="357164"/>
            <a:ext cx="6771962" cy="6256161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44306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003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minute of FOXSI AR1 observations</a:t>
            </a:r>
          </a:p>
          <a:p>
            <a:endParaRPr lang="en-US" dirty="0"/>
          </a:p>
          <a:p>
            <a:r>
              <a:rPr lang="en-US" dirty="0" smtClean="0"/>
              <a:t>181 </a:t>
            </a:r>
            <a:r>
              <a:rPr lang="en-US" dirty="0" err="1" smtClean="0"/>
              <a:t>cts</a:t>
            </a:r>
            <a:r>
              <a:rPr lang="en-US" dirty="0" smtClean="0"/>
              <a:t> in </a:t>
            </a:r>
            <a:r>
              <a:rPr lang="en-US" dirty="0" err="1" smtClean="0"/>
              <a:t>sc</a:t>
            </a:r>
            <a:r>
              <a:rPr lang="en-US" dirty="0" smtClean="0"/>
              <a:t> 8</a:t>
            </a:r>
          </a:p>
          <a:p>
            <a:endParaRPr lang="en-US" dirty="0"/>
          </a:p>
          <a:p>
            <a:r>
              <a:rPr lang="en-US" dirty="0" smtClean="0"/>
              <a:t>Marginal source at AR1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xsi2_rhsi_image_ar2_sc89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3" t="17094" r="23718" b="14528"/>
          <a:stretch/>
        </p:blipFill>
        <p:spPr>
          <a:xfrm>
            <a:off x="2632341" y="316783"/>
            <a:ext cx="6863354" cy="6335618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81072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493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AR2 observations </a:t>
            </a:r>
          </a:p>
          <a:p>
            <a:r>
              <a:rPr lang="en-US" dirty="0" smtClean="0"/>
              <a:t>19:14:24 to 19:15:35</a:t>
            </a:r>
          </a:p>
          <a:p>
            <a:endParaRPr lang="en-US" dirty="0"/>
          </a:p>
          <a:p>
            <a:r>
              <a:rPr lang="en-US" dirty="0" smtClean="0"/>
              <a:t>~200  </a:t>
            </a:r>
            <a:r>
              <a:rPr lang="en-US" dirty="0" err="1" smtClean="0"/>
              <a:t>cts</a:t>
            </a:r>
            <a:r>
              <a:rPr lang="en-US" dirty="0" smtClean="0"/>
              <a:t> in </a:t>
            </a:r>
            <a:r>
              <a:rPr lang="en-US" dirty="0" err="1" smtClean="0"/>
              <a:t>sc</a:t>
            </a:r>
            <a:r>
              <a:rPr lang="en-US" dirty="0" smtClean="0"/>
              <a:t> 8</a:t>
            </a:r>
          </a:p>
          <a:p>
            <a:endParaRPr lang="en-US" dirty="0"/>
          </a:p>
          <a:p>
            <a:r>
              <a:rPr lang="en-US" dirty="0" smtClean="0"/>
              <a:t>No clear RHESSI source, maybe AR at limb?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0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xsi2_rhsi_image_ar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4" t="15955" r="23938" b="14245"/>
          <a:stretch/>
        </p:blipFill>
        <p:spPr>
          <a:xfrm>
            <a:off x="2788645" y="200472"/>
            <a:ext cx="6648428" cy="6412854"/>
          </a:xfrm>
          <a:prstGeom prst="rect">
            <a:avLst/>
          </a:prstGeom>
        </p:spPr>
      </p:pic>
      <p:pic>
        <p:nvPicPr>
          <p:cNvPr id="5" name="Picture 4" descr="foxsi2_time_rhsi_go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20797" r="14150" b="21368"/>
          <a:stretch/>
        </p:blipFill>
        <p:spPr>
          <a:xfrm>
            <a:off x="-99230" y="96478"/>
            <a:ext cx="3295071" cy="32629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82160" y="1874477"/>
            <a:ext cx="19539" cy="2286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47" y="4107370"/>
            <a:ext cx="249323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AR3 observations </a:t>
            </a:r>
          </a:p>
          <a:p>
            <a:r>
              <a:rPr lang="en-US" dirty="0" smtClean="0"/>
              <a:t>19:15:35 to 19:17:09</a:t>
            </a:r>
          </a:p>
          <a:p>
            <a:endParaRPr lang="en-US" dirty="0"/>
          </a:p>
          <a:p>
            <a:r>
              <a:rPr lang="en-US" dirty="0" smtClean="0"/>
              <a:t>~200  </a:t>
            </a:r>
            <a:r>
              <a:rPr lang="en-US" dirty="0" err="1" smtClean="0"/>
              <a:t>cts</a:t>
            </a:r>
            <a:r>
              <a:rPr lang="en-US" dirty="0" smtClean="0"/>
              <a:t> in </a:t>
            </a:r>
            <a:r>
              <a:rPr lang="en-US" dirty="0" err="1" smtClean="0"/>
              <a:t>sc</a:t>
            </a:r>
            <a:r>
              <a:rPr lang="en-US" dirty="0" smtClean="0"/>
              <a:t> 8</a:t>
            </a:r>
          </a:p>
          <a:p>
            <a:endParaRPr lang="en-US" dirty="0"/>
          </a:p>
          <a:p>
            <a:r>
              <a:rPr lang="en-US" dirty="0" smtClean="0"/>
              <a:t>No clear RHESSI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4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293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RHESSI observations during FOXSI2 flight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look at RHESSI observations during FOXSI2 flight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RHESSI observations during FOXSI2 flight</dc:title>
  <dc:creator>Sam krucker</dc:creator>
  <cp:lastModifiedBy>Sam krucker</cp:lastModifiedBy>
  <cp:revision>20</cp:revision>
  <dcterms:created xsi:type="dcterms:W3CDTF">2014-12-12T18:57:26Z</dcterms:created>
  <dcterms:modified xsi:type="dcterms:W3CDTF">2014-12-13T01:01:50Z</dcterms:modified>
</cp:coreProperties>
</file>