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 smtClean="0"/>
              <a:t>CO2015 – E-learning Website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GB" dirty="0" smtClean="0"/>
              <a:t>An educational website which provides various courses for students to learn about technology and various other subjects.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1690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Lecturers – 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- emh26 (Ehsun) &amp;  aw373 (Anthony)</a:t>
            </a:r>
          </a:p>
          <a:p>
            <a:r>
              <a:rPr lang="en-GB" dirty="0" smtClean="0"/>
              <a:t>Lecturers can register.</a:t>
            </a:r>
          </a:p>
          <a:p>
            <a:r>
              <a:rPr lang="en-GB" dirty="0" smtClean="0"/>
              <a:t>Lecturers can login.</a:t>
            </a:r>
          </a:p>
          <a:p>
            <a:r>
              <a:rPr lang="en-GB" dirty="0" smtClean="0"/>
              <a:t>Lecturers can create courses and meet up(s).</a:t>
            </a:r>
          </a:p>
          <a:p>
            <a:r>
              <a:rPr lang="en-GB" dirty="0" smtClean="0"/>
              <a:t>Responsiveness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693515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Learner - 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- br98 (Brent) &amp; cy68 (</a:t>
            </a:r>
            <a:r>
              <a:rPr lang="en-GB" dirty="0" err="1" smtClean="0"/>
              <a:t>Chengzong</a:t>
            </a:r>
            <a:r>
              <a:rPr lang="en-GB" dirty="0" smtClean="0"/>
              <a:t>) </a:t>
            </a:r>
          </a:p>
          <a:p>
            <a:r>
              <a:rPr lang="en-GB" dirty="0" smtClean="0"/>
              <a:t>Learners can register themselves.</a:t>
            </a:r>
          </a:p>
          <a:p>
            <a:r>
              <a:rPr lang="en-GB" dirty="0" smtClean="0"/>
              <a:t>Learners can login.</a:t>
            </a:r>
          </a:p>
          <a:p>
            <a:r>
              <a:rPr lang="en-GB" dirty="0" smtClean="0"/>
              <a:t>Learners can enrol on courses.</a:t>
            </a:r>
          </a:p>
          <a:p>
            <a:r>
              <a:rPr lang="en-GB" dirty="0" smtClean="0"/>
              <a:t>Learners can view the meet up information and search it on a map.</a:t>
            </a:r>
          </a:p>
          <a:p>
            <a:r>
              <a:rPr lang="en-GB" dirty="0" smtClean="0"/>
              <a:t>Learner accessibility (grey scal</a:t>
            </a:r>
            <a:r>
              <a:rPr lang="en-GB" dirty="0"/>
              <a:t>e</a:t>
            </a:r>
            <a:r>
              <a:rPr lang="en-GB" dirty="0" smtClean="0"/>
              <a:t>).</a:t>
            </a:r>
          </a:p>
          <a:p>
            <a:r>
              <a:rPr lang="en-GB" dirty="0" smtClean="0"/>
              <a:t>Responsiveness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5479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Administrator - 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- Cecelia, Akio &amp; </a:t>
            </a:r>
            <a:r>
              <a:rPr lang="en-GB" dirty="0" err="1" smtClean="0"/>
              <a:t>Chak</a:t>
            </a:r>
            <a:r>
              <a:rPr lang="en-GB" dirty="0" smtClean="0"/>
              <a:t> (cw374, ch388 &amp; cfn2)</a:t>
            </a:r>
          </a:p>
          <a:p>
            <a:r>
              <a:rPr lang="en-GB" dirty="0" smtClean="0"/>
              <a:t>View information about the users that have joined the website.</a:t>
            </a:r>
          </a:p>
          <a:p>
            <a:r>
              <a:rPr lang="en-GB" dirty="0" smtClean="0"/>
              <a:t>Can create more administrators.</a:t>
            </a:r>
          </a:p>
          <a:p>
            <a:r>
              <a:rPr lang="en-GB" dirty="0" smtClean="0"/>
              <a:t>Can </a:t>
            </a:r>
            <a:r>
              <a:rPr lang="en-GB" dirty="0" smtClean="0"/>
              <a:t>authorize applications from lecturers.</a:t>
            </a:r>
          </a:p>
          <a:p>
            <a:r>
              <a:rPr lang="en-GB" dirty="0" smtClean="0"/>
              <a:t>Responsiveness</a:t>
            </a:r>
          </a:p>
        </p:txBody>
      </p:sp>
    </p:spTree>
    <p:extLst>
      <p:ext uri="{BB962C8B-B14F-4D97-AF65-F5344CB8AC3E}">
        <p14:creationId xmlns:p14="http://schemas.microsoft.com/office/powerpoint/2010/main" val="1850411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Group Members Contribution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Chengzong</a:t>
            </a:r>
            <a:r>
              <a:rPr lang="en-GB" dirty="0" smtClean="0"/>
              <a:t> Yang (Cy68): Manual Testing  </a:t>
            </a:r>
          </a:p>
          <a:p>
            <a:r>
              <a:rPr lang="en-GB" dirty="0" err="1" smtClean="0"/>
              <a:t>Chak</a:t>
            </a:r>
            <a:r>
              <a:rPr lang="en-GB" dirty="0"/>
              <a:t> </a:t>
            </a:r>
            <a:r>
              <a:rPr lang="en-GB" dirty="0" smtClean="0"/>
              <a:t>Fung Ng (Cfn2): Manual Testing </a:t>
            </a:r>
          </a:p>
          <a:p>
            <a:r>
              <a:rPr lang="en-GB" dirty="0" smtClean="0"/>
              <a:t>Anthony Wong (Aw373): General Testing</a:t>
            </a:r>
          </a:p>
          <a:p>
            <a:r>
              <a:rPr lang="en-GB" dirty="0" smtClean="0"/>
              <a:t>Akio </a:t>
            </a:r>
            <a:r>
              <a:rPr lang="en-GB" dirty="0" err="1" smtClean="0"/>
              <a:t>Heltman</a:t>
            </a:r>
            <a:r>
              <a:rPr lang="en-GB" dirty="0" smtClean="0"/>
              <a:t> (Ch388): Front-end Development</a:t>
            </a:r>
          </a:p>
          <a:p>
            <a:r>
              <a:rPr lang="en-GB" dirty="0" smtClean="0"/>
              <a:t>Ehsun Hanif (Emh26): Back-end Development &amp; Automated Tests</a:t>
            </a:r>
          </a:p>
          <a:p>
            <a:r>
              <a:rPr lang="en-GB" dirty="0" err="1" smtClean="0"/>
              <a:t>Danial</a:t>
            </a:r>
            <a:r>
              <a:rPr lang="en-GB" dirty="0" smtClean="0"/>
              <a:t> </a:t>
            </a:r>
            <a:r>
              <a:rPr lang="en-GB" dirty="0" err="1" smtClean="0"/>
              <a:t>Qamar</a:t>
            </a:r>
            <a:r>
              <a:rPr lang="en-GB" dirty="0" smtClean="0"/>
              <a:t> (Dq13): Front-end &amp; Backend Development</a:t>
            </a:r>
          </a:p>
          <a:p>
            <a:r>
              <a:rPr lang="en-GB" dirty="0" smtClean="0"/>
              <a:t>Brent </a:t>
            </a:r>
            <a:r>
              <a:rPr lang="en-GB" dirty="0" err="1" smtClean="0"/>
              <a:t>Rendall</a:t>
            </a:r>
            <a:r>
              <a:rPr lang="en-GB" dirty="0" smtClean="0"/>
              <a:t> (Br98): Documentation</a:t>
            </a:r>
          </a:p>
          <a:p>
            <a:r>
              <a:rPr lang="en-GB" dirty="0" smtClean="0"/>
              <a:t>Cecelia (Cw374): Front-end (Form-validation)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26754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</TotalTime>
  <Words>205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CO2015 – E-learning Website</vt:lpstr>
      <vt:lpstr>Lecturers – Features</vt:lpstr>
      <vt:lpstr>Learner - Features</vt:lpstr>
      <vt:lpstr>Administrator - Features</vt:lpstr>
      <vt:lpstr>Group Members Contribution</vt:lpstr>
    </vt:vector>
  </TitlesOfParts>
  <Company>University of Leicester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CO2015 – E-learning Website</dc:title>
  <dc:creator>Hanif, Ehsun M.</dc:creator>
  <cp:lastModifiedBy>Hanif, Ehsun M.</cp:lastModifiedBy>
  <cp:revision>8</cp:revision>
  <dcterms:created xsi:type="dcterms:W3CDTF">2017-05-08T11:18:25Z</dcterms:created>
  <dcterms:modified xsi:type="dcterms:W3CDTF">2017-05-08T12:28:58Z</dcterms:modified>
</cp:coreProperties>
</file>