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674" autoAdjust="0"/>
  </p:normalViewPr>
  <p:slideViewPr>
    <p:cSldViewPr snapToGrid="0">
      <p:cViewPr varScale="1">
        <p:scale>
          <a:sx n="96" d="100"/>
          <a:sy n="96" d="100"/>
        </p:scale>
        <p:origin x="203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Hypothesis: </a:t>
            </a:r>
            <a:r>
              <a:rPr lang="en-AU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/>
              <a:t>S – Specific, M – Measurable, A – Achievable, R – Realistic, T – Timebound). </a:t>
            </a:r>
            <a:r>
              <a:rPr lang="en-AU" sz="1200" b="0" i="0"/>
              <a:t>If you cannot do this, you </a:t>
            </a:r>
            <a:r>
              <a:rPr lang="en-AU" sz="1200" b="1" i="0"/>
              <a:t>do not</a:t>
            </a:r>
            <a:r>
              <a:rPr lang="en-AU" sz="1200" b="0" i="0"/>
              <a:t> have a good grasp on the business problem.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Context: </a:t>
            </a:r>
            <a:r>
              <a:rPr lang="en-AU" sz="1200"/>
              <a:t>With context, we have </a:t>
            </a:r>
            <a:r>
              <a:rPr lang="en-AU" sz="1200" b="1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Criteria for Success</a:t>
            </a:r>
            <a:r>
              <a:rPr lang="en-AU" b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Scope of Solution Space: </a:t>
            </a:r>
            <a:r>
              <a:rPr lang="en-AU" b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Constraints within Solution Space: </a:t>
            </a:r>
            <a:r>
              <a:rPr lang="en-AU" b="0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Stakeholders to provide key insight: </a:t>
            </a:r>
            <a:r>
              <a:rPr lang="en-AU" b="0"/>
              <a:t>Who are the people I need to speak to, to get the answers I need for my data analysis?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What key data sources are required</a:t>
            </a:r>
            <a:r>
              <a:rPr lang="en-AU" b="0"/>
              <a:t>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43108" y="1964976"/>
            <a:ext cx="4324418" cy="124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Big Mountain Resort offers a variety of facilities and customer </a:t>
            </a:r>
            <a:r>
              <a:rPr lang="en-AU" sz="1070" b="1" dirty="0"/>
              <a:t>accommodations to provide an enjoyable experience with even more reduced wait time with the installation of a new chair lift. But current ticket pricings at premium above the market price does not capitalize on what the resort has to offer and can be increased to make a profit above the increased in operational cost of $1,540,000 by the end of the season.</a:t>
            </a:r>
            <a:endParaRPr dirty="0"/>
          </a:p>
        </p:txBody>
      </p:sp>
      <p:sp>
        <p:nvSpPr>
          <p:cNvPr id="35" name="Google Shape;35;p1"/>
          <p:cNvSpPr txBox="1"/>
          <p:nvPr/>
        </p:nvSpPr>
        <p:spPr>
          <a:xfrm>
            <a:off x="143108" y="3538874"/>
            <a:ext cx="4324418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Increased ticket price to a value that generates additional revenue by </a:t>
            </a:r>
            <a:r>
              <a:rPr lang="en-AU" sz="1071" b="1" dirty="0"/>
              <a:t>more than</a:t>
            </a: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$1,540,000 by the end of the season.</a:t>
            </a:r>
            <a:endParaRPr sz="1071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86842" y="5184805"/>
            <a:ext cx="4324418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Focus will be on ticket pricing in relation to other competitive resorts and their offered facilities and pricing.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70" b="1" dirty="0"/>
              <a:t>Consumer backlash to increased ticket pricing.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70" b="1" dirty="0"/>
              <a:t>Competition by other resorts in response to our ticket price increase or offers.</a:t>
            </a:r>
          </a:p>
        </p:txBody>
      </p:sp>
      <p:sp>
        <p:nvSpPr>
          <p:cNvPr id="38" name="Google Shape;38;p1"/>
          <p:cNvSpPr txBox="1"/>
          <p:nvPr/>
        </p:nvSpPr>
        <p:spPr>
          <a:xfrm>
            <a:off x="4590928" y="5085174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70" b="1" dirty="0"/>
              <a:t>Metadata </a:t>
            </a:r>
            <a:r>
              <a:rPr lang="en-US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CSV file containing information about 330 resorts.</a:t>
            </a:r>
            <a:endParaRPr sz="107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364530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 dirty="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</a:t>
            </a:r>
            <a:endParaRPr dirty="0"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547600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Jimmy Blackburn – Director of Operations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Alesha Eisen – Database Manager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540900"/>
            <a:ext cx="7662522" cy="932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b="1" dirty="0"/>
              <a:t>How much should we increase our ticket prices to be competitive within our region, but also capitalize in our facilities and increased infrastructure with the installation of a new chair lift, while making profit of more than $1,540,000 for the increase in operational cost by the end of the season?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2066</TotalTime>
  <Words>541</Words>
  <Application>Microsoft Office PowerPoint</Application>
  <PresentationFormat>On-screen Show (4:3)</PresentationFormat>
  <Paragraphs>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Quattrocento Sans</vt:lpstr>
      <vt:lpstr>Synergy_CF_YNR002</vt:lpstr>
      <vt:lpstr>Problem Statement Worksheet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yy</cp:lastModifiedBy>
  <cp:revision>3</cp:revision>
  <dcterms:modified xsi:type="dcterms:W3CDTF">2021-08-19T12:57:37Z</dcterms:modified>
</cp:coreProperties>
</file>