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31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4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306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77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50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59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77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338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1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8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5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8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47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9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2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75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9901E2-3D99-40A4-8C78-09164EB5AC1C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AD82A8-9153-429E-B8E9-5AAF24C6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1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42CD-E2DE-0C64-F2CF-F1F60182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511" y="1375795"/>
            <a:ext cx="8689976" cy="2509213"/>
          </a:xfrm>
        </p:spPr>
        <p:txBody>
          <a:bodyPr>
            <a:normAutofit/>
          </a:bodyPr>
          <a:lstStyle/>
          <a:p>
            <a:r>
              <a:rPr lang="en-IN" sz="9600" dirty="0"/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108229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A5D0-598D-8D28-D088-EB514E66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22" y="-102936"/>
            <a:ext cx="10364451" cy="1596177"/>
          </a:xfrm>
        </p:spPr>
        <p:txBody>
          <a:bodyPr/>
          <a:lstStyle/>
          <a:p>
            <a:r>
              <a:rPr lang="en-IN" dirty="0"/>
              <a:t>PIN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B3FC0-F5AC-1A67-4F4A-EC5DA7F7C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26" y="902050"/>
            <a:ext cx="5943857" cy="59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2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8B11-9868-AB4B-9112-4431E2CC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-119714"/>
            <a:ext cx="10364451" cy="1596177"/>
          </a:xfrm>
        </p:spPr>
        <p:txBody>
          <a:bodyPr/>
          <a:lstStyle/>
          <a:p>
            <a:r>
              <a:rPr lang="en-IN" dirty="0"/>
              <a:t>BALANCE ENQUIRY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07EFA-1305-EC56-CD6C-898AE3236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73" y="968928"/>
            <a:ext cx="6086402" cy="588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1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DF25-F99C-0E0D-F5A9-C9CD706C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93" y="2304704"/>
            <a:ext cx="10364451" cy="1596177"/>
          </a:xfrm>
        </p:spPr>
        <p:txBody>
          <a:bodyPr>
            <a:norm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722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A20E-AD9D-1CE5-7DBC-79CE90B3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9B95-98B9-28CA-5923-D84B745C62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AN ATM MACHINE SIMULATOR PROJECT WORKS AS AN AUTOMATED TELLER MACHINE.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 ALLOWS THE USER TO CREATE AN ACCOUNT, DEPOSIT, WITHDRAW.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 USER CAN OBTAIN AN ATM CARD WITH PIN.</a:t>
            </a:r>
          </a:p>
        </p:txBody>
      </p:sp>
    </p:spTree>
    <p:extLst>
      <p:ext uri="{BB962C8B-B14F-4D97-AF65-F5344CB8AC3E}">
        <p14:creationId xmlns:p14="http://schemas.microsoft.com/office/powerpoint/2010/main" val="187473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285D-74FE-A65D-FB6B-CACBA6B9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A1F6-4EC1-4E38-0CB8-AF412B6C88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HARDWARE REQUIREMENTS</a:t>
            </a:r>
          </a:p>
          <a:p>
            <a:r>
              <a:rPr lang="en-IN" dirty="0"/>
              <a:t> Processor				: 	intel i5</a:t>
            </a:r>
          </a:p>
          <a:p>
            <a:r>
              <a:rPr lang="en-IN" dirty="0"/>
              <a:t> RAM					: 	8 </a:t>
            </a:r>
            <a:r>
              <a:rPr lang="en-IN" dirty="0" err="1"/>
              <a:t>gb</a:t>
            </a:r>
            <a:endParaRPr lang="en-IN" dirty="0"/>
          </a:p>
          <a:p>
            <a:r>
              <a:rPr lang="en-IN" dirty="0"/>
              <a:t> HARD DISK DRIVE			: 	500 </a:t>
            </a:r>
            <a:r>
              <a:rPr lang="en-IN" dirty="0" err="1"/>
              <a:t>gb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SOFTWARE REQUIREMENTS</a:t>
            </a:r>
          </a:p>
          <a:p>
            <a:r>
              <a:rPr lang="en-IN" dirty="0"/>
              <a:t> Front End				: 	Java Swing</a:t>
            </a:r>
          </a:p>
          <a:p>
            <a:r>
              <a:rPr lang="en-IN" dirty="0"/>
              <a:t> Back End				: 	MySQL, JAVA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51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BD6F-71A9-0AE5-0F65-251FC645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4023-3A1A-944E-DA8A-5D19D3A897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Proposed System is ATM SIMULATOR. Through our software USER CAN CREATE ACCOUNT, DEPOSIT, WITHDRAW.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User friendly interface.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Easy access to database.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BALANCE ENQUIRY, FAST CASH, MINI STATEMENT FACILITY.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More Storage.</a:t>
            </a:r>
          </a:p>
        </p:txBody>
      </p:sp>
    </p:spTree>
    <p:extLst>
      <p:ext uri="{BB962C8B-B14F-4D97-AF65-F5344CB8AC3E}">
        <p14:creationId xmlns:p14="http://schemas.microsoft.com/office/powerpoint/2010/main" val="10244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8D0F-EFAD-114A-EBA4-E35AADE6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1F90-89AF-9E4F-7130-A06D635825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DEPOSIT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WITHDRAW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FAST CASH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BALANCE ENQUIRY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MINI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PIN CHANGE</a:t>
            </a:r>
          </a:p>
        </p:txBody>
      </p:sp>
    </p:spTree>
    <p:extLst>
      <p:ext uri="{BB962C8B-B14F-4D97-AF65-F5344CB8AC3E}">
        <p14:creationId xmlns:p14="http://schemas.microsoft.com/office/powerpoint/2010/main" val="124541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AE42-A66C-3E32-FD81-98998F66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07" y="157123"/>
            <a:ext cx="10364451" cy="1596177"/>
          </a:xfrm>
        </p:spPr>
        <p:txBody>
          <a:bodyPr/>
          <a:lstStyle/>
          <a:p>
            <a:r>
              <a:rPr lang="en-IN" dirty="0"/>
              <a:t>HOME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F4DC9-C25A-BF6E-0585-DBF7056DB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94" y="1208015"/>
            <a:ext cx="6543875" cy="55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2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5FD6-5E0D-9FB6-EE04-021F1E94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7123"/>
            <a:ext cx="10364451" cy="1596177"/>
          </a:xfrm>
        </p:spPr>
        <p:txBody>
          <a:bodyPr/>
          <a:lstStyle/>
          <a:p>
            <a:r>
              <a:rPr lang="en-IN" dirty="0"/>
              <a:t>DEPOSIT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4DE78A-C1D1-2916-8CA3-23894B74B0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6" y="1251356"/>
            <a:ext cx="5438543" cy="5449521"/>
          </a:xfrm>
        </p:spPr>
      </p:pic>
    </p:spTree>
    <p:extLst>
      <p:ext uri="{BB962C8B-B14F-4D97-AF65-F5344CB8AC3E}">
        <p14:creationId xmlns:p14="http://schemas.microsoft.com/office/powerpoint/2010/main" val="4317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E330-D0D1-BFD3-9445-C553674B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0011"/>
            <a:ext cx="10364451" cy="1596177"/>
          </a:xfrm>
        </p:spPr>
        <p:txBody>
          <a:bodyPr/>
          <a:lstStyle/>
          <a:p>
            <a:r>
              <a:rPr lang="en-IN" dirty="0"/>
              <a:t>WITHDRAW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C483D-870C-F7CC-B081-08E89206C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941" y="1249961"/>
            <a:ext cx="5455162" cy="55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9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D334-BE07-954C-C888-DB501054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IN" dirty="0"/>
              <a:t>FAST CASH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65677-B264-51D8-0CEE-5AECFF430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85" y="1012104"/>
            <a:ext cx="6053629" cy="576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7683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</TotalTime>
  <Words>182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Droplet</vt:lpstr>
      <vt:lpstr>ATM MACHINE</vt:lpstr>
      <vt:lpstr>AIM OF THE PROJECT</vt:lpstr>
      <vt:lpstr>SOFTWARE AND HARDWARE REQUIREMENTS</vt:lpstr>
      <vt:lpstr>PROPOSED SYSTEM</vt:lpstr>
      <vt:lpstr>MODULE LIST</vt:lpstr>
      <vt:lpstr>HOME SCREEN</vt:lpstr>
      <vt:lpstr>DEPOSIT</vt:lpstr>
      <vt:lpstr>WITHDRAW</vt:lpstr>
      <vt:lpstr>FAST CASH</vt:lpstr>
      <vt:lpstr>PIN CHANGE</vt:lpstr>
      <vt:lpstr>BALANCE ENQUIRY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MACHINE</dc:title>
  <dc:creator>Ehtasham Athar</dc:creator>
  <cp:lastModifiedBy>Ehtasham Athar</cp:lastModifiedBy>
  <cp:revision>1</cp:revision>
  <dcterms:created xsi:type="dcterms:W3CDTF">2023-03-18T11:09:30Z</dcterms:created>
  <dcterms:modified xsi:type="dcterms:W3CDTF">2023-03-18T11:28:58Z</dcterms:modified>
</cp:coreProperties>
</file>