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7F6-790F-4D90-B7AA-AA1FEED3BD1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DDEF-4BD1-4F94-925D-DE4CE11D4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1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7F6-790F-4D90-B7AA-AA1FEED3BD1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DDEF-4BD1-4F94-925D-DE4CE11D4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12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7F6-790F-4D90-B7AA-AA1FEED3BD1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DDEF-4BD1-4F94-925D-DE4CE11D4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57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7F6-790F-4D90-B7AA-AA1FEED3BD1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DDEF-4BD1-4F94-925D-DE4CE11D4D2E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788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7F6-790F-4D90-B7AA-AA1FEED3BD1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DDEF-4BD1-4F94-925D-DE4CE11D4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21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7F6-790F-4D90-B7AA-AA1FEED3BD1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DDEF-4BD1-4F94-925D-DE4CE11D4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40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7F6-790F-4D90-B7AA-AA1FEED3BD1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DDEF-4BD1-4F94-925D-DE4CE11D4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107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7F6-790F-4D90-B7AA-AA1FEED3BD1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DDEF-4BD1-4F94-925D-DE4CE11D4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499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7F6-790F-4D90-B7AA-AA1FEED3BD1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DDEF-4BD1-4F94-925D-DE4CE11D4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75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7F6-790F-4D90-B7AA-AA1FEED3BD1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DDEF-4BD1-4F94-925D-DE4CE11D4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36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7F6-790F-4D90-B7AA-AA1FEED3BD1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DDEF-4BD1-4F94-925D-DE4CE11D4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33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7F6-790F-4D90-B7AA-AA1FEED3BD1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DDEF-4BD1-4F94-925D-DE4CE11D4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0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7F6-790F-4D90-B7AA-AA1FEED3BD1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DDEF-4BD1-4F94-925D-DE4CE11D4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23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7F6-790F-4D90-B7AA-AA1FEED3BD1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DDEF-4BD1-4F94-925D-DE4CE11D4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9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7F6-790F-4D90-B7AA-AA1FEED3BD1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DDEF-4BD1-4F94-925D-DE4CE11D4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49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7F6-790F-4D90-B7AA-AA1FEED3BD1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DDEF-4BD1-4F94-925D-DE4CE11D4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9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7F6-790F-4D90-B7AA-AA1FEED3BD1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DDEF-4BD1-4F94-925D-DE4CE11D4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12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7F6-790F-4D90-B7AA-AA1FEED3BD1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DDEF-4BD1-4F94-925D-DE4CE11D4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28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9E197F6-790F-4D90-B7AA-AA1FEED3BD1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D20DDEF-4BD1-4F94-925D-DE4CE11D4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09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BE40-94D7-E25B-5961-3927C1199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9835" y="2095486"/>
            <a:ext cx="9322966" cy="2543626"/>
          </a:xfrm>
        </p:spPr>
        <p:txBody>
          <a:bodyPr anchor="ctr">
            <a:normAutofit/>
          </a:bodyPr>
          <a:lstStyle/>
          <a:p>
            <a:r>
              <a:rPr lang="en-IN" sz="8800" dirty="0"/>
              <a:t>BOOK SHOP</a:t>
            </a:r>
          </a:p>
        </p:txBody>
      </p:sp>
    </p:spTree>
    <p:extLst>
      <p:ext uri="{BB962C8B-B14F-4D97-AF65-F5344CB8AC3E}">
        <p14:creationId xmlns:p14="http://schemas.microsoft.com/office/powerpoint/2010/main" val="275554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3C93-BF24-3A92-7636-37346DD65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3315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1E86-BEC6-4CF8-B63C-FFD34BFF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02007-AABF-375C-D689-5FF60094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A Book Shop management is a project that manages and stores book information according to shopkeeper’s needs.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It allows the book shop owner to search for the desired book.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A Shopkeeper can add or remove the books he/she wants from the       database.</a:t>
            </a:r>
          </a:p>
        </p:txBody>
      </p:sp>
    </p:spTree>
    <p:extLst>
      <p:ext uri="{BB962C8B-B14F-4D97-AF65-F5344CB8AC3E}">
        <p14:creationId xmlns:p14="http://schemas.microsoft.com/office/powerpoint/2010/main" val="10234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6BBE-959C-C23E-5DB2-2AB73503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AND 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68D1-8EAD-A327-5E1B-62BC7A4D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HARDWARE REQUIREMENTS</a:t>
            </a:r>
          </a:p>
          <a:p>
            <a:r>
              <a:rPr lang="en-IN" dirty="0"/>
              <a:t> Processor				: 	intel i5</a:t>
            </a:r>
          </a:p>
          <a:p>
            <a:r>
              <a:rPr lang="en-IN" dirty="0"/>
              <a:t> RAM					: 	8 </a:t>
            </a:r>
            <a:r>
              <a:rPr lang="en-IN" dirty="0" err="1"/>
              <a:t>gb</a:t>
            </a:r>
            <a:endParaRPr lang="en-IN" dirty="0"/>
          </a:p>
          <a:p>
            <a:r>
              <a:rPr lang="en-IN" dirty="0"/>
              <a:t> HARD DISK DRIVE			: 	500 </a:t>
            </a:r>
            <a:r>
              <a:rPr lang="en-IN" dirty="0" err="1"/>
              <a:t>gb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SOFTWARE REQUIREMENTS</a:t>
            </a:r>
          </a:p>
          <a:p>
            <a:r>
              <a:rPr lang="en-IN" dirty="0"/>
              <a:t> Front End				: 	Java Swing</a:t>
            </a:r>
          </a:p>
          <a:p>
            <a:r>
              <a:rPr lang="en-IN" dirty="0"/>
              <a:t> Back End				: 	MySQL, JAVA</a:t>
            </a:r>
          </a:p>
        </p:txBody>
      </p:sp>
    </p:spTree>
    <p:extLst>
      <p:ext uri="{BB962C8B-B14F-4D97-AF65-F5344CB8AC3E}">
        <p14:creationId xmlns:p14="http://schemas.microsoft.com/office/powerpoint/2010/main" val="235286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C492-639F-554C-CDA7-8D118696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AF228-7304-9884-B664-C65B32F5C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8158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Proposed System is am Book Shopping System. Through our software </a:t>
            </a:r>
          </a:p>
          <a:p>
            <a:pPr marL="0" indent="0" algn="just">
              <a:buNone/>
            </a:pPr>
            <a:r>
              <a:rPr lang="en-IN" dirty="0"/>
              <a:t>    an admin can add, update , delete and search books.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User friendly interface.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Easy access to database.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Search facility.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More Storage.</a:t>
            </a:r>
          </a:p>
        </p:txBody>
      </p:sp>
    </p:spTree>
    <p:extLst>
      <p:ext uri="{BB962C8B-B14F-4D97-AF65-F5344CB8AC3E}">
        <p14:creationId xmlns:p14="http://schemas.microsoft.com/office/powerpoint/2010/main" val="96179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CE58-6661-7490-EC65-A4B46A51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7F225-592D-99FC-C9E8-58A2DE083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SAVE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EXIT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CLEAR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UPDATE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DELETE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8010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5651E8-5425-6838-D720-A463DFD97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038" y="1553862"/>
            <a:ext cx="8786621" cy="45723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9E63E1-7EDA-7CE3-7CFB-E3240A81D21D}"/>
              </a:ext>
            </a:extLst>
          </p:cNvPr>
          <p:cNvSpPr txBox="1"/>
          <p:nvPr/>
        </p:nvSpPr>
        <p:spPr>
          <a:xfrm>
            <a:off x="3021433" y="355515"/>
            <a:ext cx="591983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400" dirty="0"/>
              <a:t>HOME SCREEN</a:t>
            </a:r>
          </a:p>
        </p:txBody>
      </p:sp>
    </p:spTree>
    <p:extLst>
      <p:ext uri="{BB962C8B-B14F-4D97-AF65-F5344CB8AC3E}">
        <p14:creationId xmlns:p14="http://schemas.microsoft.com/office/powerpoint/2010/main" val="78553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B069-9676-55DC-CAC0-D419C203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ADDING A RECORD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4AE9C-4753-A411-9A71-9AF728BF4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8" y="1489353"/>
            <a:ext cx="5746458" cy="461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048EF4-3F1A-132B-D4AE-4DC4DF904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9353"/>
            <a:ext cx="6009314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1663-8EF6-FC9C-79F1-F26BC6F1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DELETING A RECORD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4A9C2-79B3-BD08-0467-685E1FE08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99" y="1943341"/>
            <a:ext cx="8779001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9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22B8-22AF-1FF0-4C4B-1DD659A3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UPDATING A RECORD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7DDBD-1CB9-9034-7BFF-A4EFB92A6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5" y="1690688"/>
            <a:ext cx="5878408" cy="4572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F7C0B4-B64B-88FD-DFEB-130916B61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297" y="1690688"/>
            <a:ext cx="5878408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1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</TotalTime>
  <Words>189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Tw Cen MT</vt:lpstr>
      <vt:lpstr>Wingdings</vt:lpstr>
      <vt:lpstr>Droplet</vt:lpstr>
      <vt:lpstr>BOOK SHOP</vt:lpstr>
      <vt:lpstr>AIM OF THE PROJECT</vt:lpstr>
      <vt:lpstr>SOFTWARE AND HARDWARE REQUIREMENTS</vt:lpstr>
      <vt:lpstr>PROPOSED SYSTEM</vt:lpstr>
      <vt:lpstr>MODULE LIST</vt:lpstr>
      <vt:lpstr>PowerPoint Presentation</vt:lpstr>
      <vt:lpstr>ADDING A RECORD</vt:lpstr>
      <vt:lpstr>DELETING A RECORD</vt:lpstr>
      <vt:lpstr>UPDATING A RECORD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SHOP</dc:title>
  <dc:creator>Ehtasham Athar</dc:creator>
  <cp:lastModifiedBy>Ehtasham Athar</cp:lastModifiedBy>
  <cp:revision>2</cp:revision>
  <dcterms:created xsi:type="dcterms:W3CDTF">2023-03-02T09:45:22Z</dcterms:created>
  <dcterms:modified xsi:type="dcterms:W3CDTF">2023-03-02T09:47:38Z</dcterms:modified>
</cp:coreProperties>
</file>