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6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3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26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9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22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16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3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0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9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1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4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5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5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8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034871-7AC8-42EC-8BA2-88067DEBD87D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949BB9-779E-4ADE-AAED-EE3C7850F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ED90-2B51-B73D-AE6E-43CD64CC9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543522"/>
            <a:ext cx="9144000" cy="2387600"/>
          </a:xfrm>
        </p:spPr>
        <p:txBody>
          <a:bodyPr/>
          <a:lstStyle/>
          <a:p>
            <a:r>
              <a:rPr lang="en-IN" dirty="0"/>
              <a:t>ELECTRICITY BILLING SYSTEM</a:t>
            </a:r>
          </a:p>
        </p:txBody>
      </p:sp>
    </p:spTree>
    <p:extLst>
      <p:ext uri="{BB962C8B-B14F-4D97-AF65-F5344CB8AC3E}">
        <p14:creationId xmlns:p14="http://schemas.microsoft.com/office/powerpoint/2010/main" val="12282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77EB-DD39-351D-F67F-61900B85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IN" dirty="0"/>
              <a:t>BILL PRINTED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13E59-AC8C-03D8-9755-41813481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9" y="1182847"/>
            <a:ext cx="9656661" cy="54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6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794-AE67-8D9F-0D89-438A6BCB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09" y="2514429"/>
            <a:ext cx="10364451" cy="159617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78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C46E-BD52-6E6D-8D1E-B6166478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4B87-2FC8-0631-07E0-2A04488260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Electricity Billing System is a software-based application developed in Java programming language. </a:t>
            </a:r>
          </a:p>
          <a:p>
            <a:r>
              <a:rPr lang="en-US" b="0" i="0" dirty="0">
                <a:effectLst/>
              </a:rPr>
              <a:t>The main objective is to GET the details of Electricity Bill.</a:t>
            </a:r>
          </a:p>
          <a:p>
            <a:r>
              <a:rPr lang="en-IN" dirty="0"/>
              <a:t>WE CAN GENERATE ELECTRICITY BILL ACCORDING TO POWER CONSUMED AND CHARGES.</a:t>
            </a:r>
          </a:p>
        </p:txBody>
      </p:sp>
    </p:spTree>
    <p:extLst>
      <p:ext uri="{BB962C8B-B14F-4D97-AF65-F5344CB8AC3E}">
        <p14:creationId xmlns:p14="http://schemas.microsoft.com/office/powerpoint/2010/main" val="163064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5A8-1D36-C669-A03D-EA033B32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2295-5BEA-424D-4369-97D6EE5498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HARDWARE REQUIREMENTS</a:t>
            </a:r>
          </a:p>
          <a:p>
            <a:r>
              <a:rPr lang="en-IN" dirty="0"/>
              <a:t> Processor				: 	intel i5</a:t>
            </a:r>
          </a:p>
          <a:p>
            <a:r>
              <a:rPr lang="en-IN" dirty="0"/>
              <a:t> RAM					: 	8 </a:t>
            </a:r>
            <a:r>
              <a:rPr lang="en-IN" dirty="0" err="1"/>
              <a:t>gb</a:t>
            </a:r>
            <a:endParaRPr lang="en-IN" dirty="0"/>
          </a:p>
          <a:p>
            <a:r>
              <a:rPr lang="en-IN" dirty="0"/>
              <a:t> HARD DISK DRIVE			: 	500 </a:t>
            </a:r>
            <a:r>
              <a:rPr lang="en-IN" dirty="0" err="1"/>
              <a:t>gb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SOFTWARE REQUIREMENTS</a:t>
            </a:r>
          </a:p>
          <a:p>
            <a:r>
              <a:rPr lang="en-IN" dirty="0"/>
              <a:t> Front End				: 	Java Swing</a:t>
            </a:r>
          </a:p>
          <a:p>
            <a:r>
              <a:rPr lang="en-IN" dirty="0"/>
              <a:t> Back End				: 	JAVA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03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17DD-7ED2-554C-5C22-3F073263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870187"/>
            <a:ext cx="10364451" cy="1596177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C4EF-007A-C10A-EE32-40AB00A444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727819"/>
            <a:ext cx="10363826" cy="342410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Proposed System is AN ELECTRICITY BILL GENERATION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User friendly interface.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QUICK BILL GENERATION ACCORDING TO POWER CONSUMED &amp; CHARGES.</a:t>
            </a:r>
          </a:p>
        </p:txBody>
      </p:sp>
    </p:spTree>
    <p:extLst>
      <p:ext uri="{BB962C8B-B14F-4D97-AF65-F5344CB8AC3E}">
        <p14:creationId xmlns:p14="http://schemas.microsoft.com/office/powerpoint/2010/main" val="69599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B566-0394-6847-C1DD-0F99BFBE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E900-575D-10D7-4A32-87CECD5043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0776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59EA-D92D-F27C-1B80-E104A976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7" y="0"/>
            <a:ext cx="10364451" cy="1596177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5275B-1758-CC8D-1280-4D9C3B75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03" y="1324568"/>
            <a:ext cx="7033870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D09C0-8023-444D-22A1-9FD04869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55" y="1114074"/>
            <a:ext cx="7079593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0839-F751-9227-3E99-8F2860F1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51" y="0"/>
            <a:ext cx="10364451" cy="1596177"/>
          </a:xfrm>
        </p:spPr>
        <p:txBody>
          <a:bodyPr/>
          <a:lstStyle/>
          <a:p>
            <a:r>
              <a:rPr lang="en-IN" dirty="0"/>
              <a:t>BILL GENERATED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C93BB-E06A-A5D1-8770-BFE468EAE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25" y="1406030"/>
            <a:ext cx="7033870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8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85F-67AC-5F05-A4BA-54EED483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IN" dirty="0"/>
              <a:t>PRINTING BILL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868D-4D89-413B-E38F-1B4E24CD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46" y="1203311"/>
            <a:ext cx="7087214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29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28</TotalTime>
  <Words>151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Droplet</vt:lpstr>
      <vt:lpstr>ELECTRICITY BILLING SYSTEM</vt:lpstr>
      <vt:lpstr>AIM OF THE PROJECT</vt:lpstr>
      <vt:lpstr>SOFTWARE AND HARDWARE REQUIREMENTS</vt:lpstr>
      <vt:lpstr>PROPOSED SYSTEM</vt:lpstr>
      <vt:lpstr>MODULE LIST</vt:lpstr>
      <vt:lpstr>HOME PAGE</vt:lpstr>
      <vt:lpstr>PowerPoint Presentation</vt:lpstr>
      <vt:lpstr>BILL GENERATED</vt:lpstr>
      <vt:lpstr>PRINTING BILL</vt:lpstr>
      <vt:lpstr>BILL PRINTED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BILLING SYSTEM</dc:title>
  <dc:creator>Ehtasham Athar</dc:creator>
  <cp:lastModifiedBy>Ehtasham Athar</cp:lastModifiedBy>
  <cp:revision>1</cp:revision>
  <dcterms:created xsi:type="dcterms:W3CDTF">2023-04-21T05:11:00Z</dcterms:created>
  <dcterms:modified xsi:type="dcterms:W3CDTF">2023-04-21T05:39:11Z</dcterms:modified>
</cp:coreProperties>
</file>