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4"/>
    <p:sldMasterId id="2147483819" r:id="rId5"/>
  </p:sldMasterIdLst>
  <p:notesMasterIdLst>
    <p:notesMasterId r:id="rId29"/>
  </p:notesMasterIdLst>
  <p:handoutMasterIdLst>
    <p:handoutMasterId r:id="rId30"/>
  </p:handoutMasterIdLst>
  <p:sldIdLst>
    <p:sldId id="256" r:id="rId6"/>
    <p:sldId id="287" r:id="rId7"/>
    <p:sldId id="257" r:id="rId8"/>
    <p:sldId id="259" r:id="rId9"/>
    <p:sldId id="263" r:id="rId10"/>
    <p:sldId id="277" r:id="rId11"/>
    <p:sldId id="264" r:id="rId12"/>
    <p:sldId id="278" r:id="rId13"/>
    <p:sldId id="265" r:id="rId14"/>
    <p:sldId id="281" r:id="rId15"/>
    <p:sldId id="289" r:id="rId16"/>
    <p:sldId id="266" r:id="rId17"/>
    <p:sldId id="282" r:id="rId18"/>
    <p:sldId id="290" r:id="rId19"/>
    <p:sldId id="275" r:id="rId20"/>
    <p:sldId id="284" r:id="rId21"/>
    <p:sldId id="276" r:id="rId22"/>
    <p:sldId id="268" r:id="rId23"/>
    <p:sldId id="286" r:id="rId24"/>
    <p:sldId id="273" r:id="rId25"/>
    <p:sldId id="274" r:id="rId26"/>
    <p:sldId id="269" r:id="rId27"/>
    <p:sldId id="288" r:id="rId28"/>
  </p:sldIdLst>
  <p:sldSz cx="12192000" cy="6858000"/>
  <p:notesSz cx="7104063" cy="10234613"/>
  <p:custDataLst>
    <p:tags r:id="rId31"/>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jolijn de Kruijff" initials="MdK" lastIdx="49" clrIdx="0"/>
  <p:cmAuthor id="2" name="Hoek, Suzie van den" initials="HSvd" lastIdx="13" clrIdx="1"/>
  <p:cmAuthor id="3" name="Rodney Assenberg" initials="RA" lastIdx="4" clrIdx="2"/>
  <p:cmAuthor id="4" name="Prepress" initials="" lastIdx="13" clrIdx="3"/>
  <p:cmAuthor id="5" name="Nathalie" initials="N" lastIdx="3" clrIdx="4">
    <p:extLst>
      <p:ext uri="{19B8F6BF-5375-455C-9EA6-DF929625EA0E}">
        <p15:presenceInfo xmlns:p15="http://schemas.microsoft.com/office/powerpoint/2012/main" userId="S::Nathalie.Vos@kadaster.nl::595e21a5-20aa-4b5a-9dc0-843a2f5d36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C8"/>
    <a:srgbClr val="FFFFFF"/>
    <a:srgbClr val="007EA9"/>
    <a:srgbClr val="F8F8F8"/>
    <a:srgbClr val="7A3D00"/>
    <a:srgbClr val="DE6F00"/>
    <a:srgbClr val="A95400"/>
    <a:srgbClr val="713800"/>
    <a:srgbClr val="FF9225"/>
    <a:srgbClr val="FFA9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69253-7E36-483F-8D9E-4ECE74B999B8}" v="2" dt="2022-04-26T07:43:19.955"/>
  </p1510:revLst>
</p1510:revInfo>
</file>

<file path=ppt/tableStyles.xml><?xml version="1.0" encoding="utf-8"?>
<a:tblStyleLst xmlns:a="http://schemas.openxmlformats.org/drawingml/2006/main" def="{5C22544A-7EE6-4342-B048-85BDC9FD1C3A}">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32" y="1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nl-NL"/>
          </a:p>
        </p:txBody>
      </p:sp>
      <p:sp>
        <p:nvSpPr>
          <p:cNvPr id="3" name="Tijdelijke aanduiding voor datum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15C81755-96CA-274B-873F-E4E02070D6CC}" type="datetimeFigureOut">
              <a:rPr lang="nl-NL" smtClean="0"/>
              <a:t>8-6-2022</a:t>
            </a:fld>
            <a:endParaRPr lang="nl-NL"/>
          </a:p>
        </p:txBody>
      </p:sp>
      <p:sp>
        <p:nvSpPr>
          <p:cNvPr id="4" name="Tijdelijke aanduiding voor voettekst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nl-NL"/>
          </a:p>
        </p:txBody>
      </p:sp>
      <p:sp>
        <p:nvSpPr>
          <p:cNvPr id="5" name="Tijdelijke aanduiding voor dianumm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3559A3B5-6554-EC4B-819B-7BF5934B362C}" type="slidenum">
              <a:rPr lang="nl-NL" smtClean="0"/>
              <a:t>‹nr.›</a:t>
            </a:fld>
            <a:endParaRPr lang="nl-NL"/>
          </a:p>
        </p:txBody>
      </p:sp>
    </p:spTree>
    <p:extLst>
      <p:ext uri="{BB962C8B-B14F-4D97-AF65-F5344CB8AC3E}">
        <p14:creationId xmlns:p14="http://schemas.microsoft.com/office/powerpoint/2010/main" val="2347295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nl-NL"/>
          </a:p>
        </p:txBody>
      </p:sp>
      <p:sp>
        <p:nvSpPr>
          <p:cNvPr id="3" name="Tijdelijke aanduiding voor datum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6DC596BC-FA37-459B-A0D2-0B7FE8790135}" type="datetimeFigureOut">
              <a:rPr lang="nl-NL" smtClean="0"/>
              <a:t>8-6-2022</a:t>
            </a:fld>
            <a:endParaRPr lang="nl-NL"/>
          </a:p>
        </p:txBody>
      </p:sp>
      <p:sp>
        <p:nvSpPr>
          <p:cNvPr id="4" name="Tijdelijke aanduiding voor dia-afbeelding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nl-NL"/>
          </a:p>
        </p:txBody>
      </p:sp>
      <p:sp>
        <p:nvSpPr>
          <p:cNvPr id="5" name="Tijdelijke aanduiding voor notiti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nl-NL"/>
          </a:p>
        </p:txBody>
      </p:sp>
      <p:sp>
        <p:nvSpPr>
          <p:cNvPr id="7" name="Tijdelijke aanduiding voor dianumm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544D7F65-5299-4383-99A9-3EF851E1080D}" type="slidenum">
              <a:rPr lang="nl-NL" smtClean="0"/>
              <a:t>‹nr.›</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2</a:t>
            </a:fld>
            <a:endParaRPr lang="nl-NL"/>
          </a:p>
        </p:txBody>
      </p:sp>
    </p:spTree>
    <p:extLst>
      <p:ext uri="{BB962C8B-B14F-4D97-AF65-F5344CB8AC3E}">
        <p14:creationId xmlns:p14="http://schemas.microsoft.com/office/powerpoint/2010/main" val="247385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3</a:t>
            </a:fld>
            <a:endParaRPr lang="nl-NL"/>
          </a:p>
        </p:txBody>
      </p:sp>
    </p:spTree>
    <p:extLst>
      <p:ext uri="{BB962C8B-B14F-4D97-AF65-F5344CB8AC3E}">
        <p14:creationId xmlns:p14="http://schemas.microsoft.com/office/powerpoint/2010/main" val="157970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dia">
    <p:spTree>
      <p:nvGrpSpPr>
        <p:cNvPr id="1" name=""/>
        <p:cNvGrpSpPr/>
        <p:nvPr/>
      </p:nvGrpSpPr>
      <p:grpSpPr>
        <a:xfrm>
          <a:off x="0" y="0"/>
          <a:ext cx="0" cy="0"/>
          <a:chOff x="0" y="0"/>
          <a:chExt cx="0" cy="0"/>
        </a:xfrm>
      </p:grpSpPr>
      <p:sp useBgFill="1">
        <p:nvSpPr>
          <p:cNvPr id="2" name="Rechthoek 1">
            <a:extLst>
              <a:ext uri="{FF2B5EF4-FFF2-40B4-BE49-F238E27FC236}">
                <a16:creationId xmlns:a16="http://schemas.microsoft.com/office/drawing/2014/main" id="{791D7213-6FDB-4559-B79A-F2059F03C2AF}"/>
              </a:ext>
            </a:extLst>
          </p:cNvPr>
          <p:cNvSpPr/>
          <p:nvPr userDrawn="1"/>
        </p:nvSpPr>
        <p:spPr>
          <a:xfrm>
            <a:off x="-2400" y="0"/>
            <a:ext cx="12196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GRENSLIJN">
            <a:extLst>
              <a:ext uri="{FF2B5EF4-FFF2-40B4-BE49-F238E27FC236}">
                <a16:creationId xmlns:a16="http://schemas.microsoft.com/office/drawing/2014/main" id="{425079AB-59C1-4E6E-B97B-D0CE340F1CC0}"/>
              </a:ext>
            </a:extLst>
          </p:cNvPr>
          <p:cNvCxnSpPr>
            <a:cxnSpLocks/>
          </p:cNvCxnSpPr>
          <p:nvPr userDrawn="1"/>
        </p:nvCxnSpPr>
        <p:spPr>
          <a:xfrm>
            <a:off x="11323168" y="0"/>
            <a:ext cx="0" cy="6858000"/>
          </a:xfrm>
          <a:prstGeom prst="line">
            <a:avLst/>
          </a:prstGeom>
          <a:noFill/>
          <a:ln w="76200" cap="rnd">
            <a:solidFill>
              <a:schemeClr val="bg1"/>
            </a:solidFill>
            <a:prstDash val="dashDot"/>
            <a:round/>
          </a:ln>
        </p:spPr>
        <p:style>
          <a:lnRef idx="2">
            <a:schemeClr val="accent1">
              <a:shade val="50000"/>
            </a:schemeClr>
          </a:lnRef>
          <a:fillRef idx="1">
            <a:schemeClr val="accent1"/>
          </a:fillRef>
          <a:effectRef idx="0">
            <a:schemeClr val="accent1"/>
          </a:effectRef>
          <a:fontRef idx="minor">
            <a:schemeClr val="lt1"/>
          </a:fontRef>
        </p:style>
      </p:cxnSp>
      <p:sp>
        <p:nvSpPr>
          <p:cNvPr id="29" name="Rechthoek 28">
            <a:extLst>
              <a:ext uri="{FF2B5EF4-FFF2-40B4-BE49-F238E27FC236}">
                <a16:creationId xmlns:a16="http://schemas.microsoft.com/office/drawing/2014/main" id="{5D0189BB-EEE2-4042-9590-39DF39B95D73}"/>
              </a:ext>
            </a:extLst>
          </p:cNvPr>
          <p:cNvSpPr/>
          <p:nvPr userDrawn="1"/>
        </p:nvSpPr>
        <p:spPr>
          <a:xfrm rot="10800000">
            <a:off x="-2400" y="6750000"/>
            <a:ext cx="121968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SCHADUW">
            <a:extLst>
              <a:ext uri="{FF2B5EF4-FFF2-40B4-BE49-F238E27FC236}">
                <a16:creationId xmlns:a16="http://schemas.microsoft.com/office/drawing/2014/main" id="{00415798-FD3E-4305-A13B-57A9AC647679}"/>
              </a:ext>
            </a:extLst>
          </p:cNvPr>
          <p:cNvSpPr/>
          <p:nvPr userDrawn="1"/>
        </p:nvSpPr>
        <p:spPr>
          <a:xfrm rot="1800000">
            <a:off x="2391147" y="-486692"/>
            <a:ext cx="2744853" cy="7831384"/>
          </a:xfrm>
          <a:prstGeom prst="ellipse">
            <a:avLst/>
          </a:prstGeom>
          <a:solidFill>
            <a:schemeClr val="tx2">
              <a:lumMod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WIT">
            <a:extLst>
              <a:ext uri="{FF2B5EF4-FFF2-40B4-BE49-F238E27FC236}">
                <a16:creationId xmlns:a16="http://schemas.microsoft.com/office/drawing/2014/main" id="{7734F256-C44F-43DA-A8FD-545E07404952}"/>
              </a:ext>
            </a:extLst>
          </p:cNvPr>
          <p:cNvSpPr/>
          <p:nvPr userDrawn="1"/>
        </p:nvSpPr>
        <p:spPr>
          <a:xfrm>
            <a:off x="0" y="760"/>
            <a:ext cx="6400800" cy="6859023"/>
          </a:xfrm>
          <a:custGeom>
            <a:avLst/>
            <a:gdLst>
              <a:gd name="connsiteX0" fmla="*/ 0 w 6400800"/>
              <a:gd name="connsiteY0" fmla="*/ 0 h 6859023"/>
              <a:gd name="connsiteX1" fmla="*/ 6400800 w 6400800"/>
              <a:gd name="connsiteY1" fmla="*/ 0 h 6859023"/>
              <a:gd name="connsiteX2" fmla="*/ 2523463 w 6400800"/>
              <a:gd name="connsiteY2" fmla="*/ 6859023 h 6859023"/>
              <a:gd name="connsiteX3" fmla="*/ 0 w 6400800"/>
              <a:gd name="connsiteY3" fmla="*/ 6859023 h 6859023"/>
            </a:gdLst>
            <a:ahLst/>
            <a:cxnLst>
              <a:cxn ang="0">
                <a:pos x="connsiteX0" y="connsiteY0"/>
              </a:cxn>
              <a:cxn ang="0">
                <a:pos x="connsiteX1" y="connsiteY1"/>
              </a:cxn>
              <a:cxn ang="0">
                <a:pos x="connsiteX2" y="connsiteY2"/>
              </a:cxn>
              <a:cxn ang="0">
                <a:pos x="connsiteX3" y="connsiteY3"/>
              </a:cxn>
            </a:cxnLst>
            <a:rect l="l" t="t" r="r" b="b"/>
            <a:pathLst>
              <a:path w="6400800" h="6859023">
                <a:moveTo>
                  <a:pt x="0" y="0"/>
                </a:moveTo>
                <a:lnTo>
                  <a:pt x="6400800" y="0"/>
                </a:lnTo>
                <a:lnTo>
                  <a:pt x="2523463" y="6859023"/>
                </a:lnTo>
                <a:lnTo>
                  <a:pt x="0" y="6859023"/>
                </a:lnTo>
                <a:close/>
              </a:path>
            </a:pathLst>
          </a:custGeom>
          <a:gradFill flip="none" rotWithShape="1">
            <a:gsLst>
              <a:gs pos="0">
                <a:schemeClr val="bg1"/>
              </a:gs>
              <a:gs pos="54000">
                <a:srgbClr val="F2F8F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28" name="Rechthoek 27">
            <a:extLst>
              <a:ext uri="{FF2B5EF4-FFF2-40B4-BE49-F238E27FC236}">
                <a16:creationId xmlns:a16="http://schemas.microsoft.com/office/drawing/2014/main" id="{CD488DD5-6F91-4380-BE3A-FF83F576EA3C}"/>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122" name="K">
            <a:extLst>
              <a:ext uri="{FF2B5EF4-FFF2-40B4-BE49-F238E27FC236}">
                <a16:creationId xmlns:a16="http://schemas.microsoft.com/office/drawing/2014/main" id="{A7C8FBA3-557B-408B-9D0B-E73615B70DCA}"/>
              </a:ext>
            </a:extLst>
          </p:cNvPr>
          <p:cNvSpPr>
            <a:spLocks/>
          </p:cNvSpPr>
          <p:nvPr userDrawn="1"/>
        </p:nvSpPr>
        <p:spPr bwMode="auto">
          <a:xfrm>
            <a:off x="874713" y="813043"/>
            <a:ext cx="158436" cy="295562"/>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3" name="a">
            <a:extLst>
              <a:ext uri="{FF2B5EF4-FFF2-40B4-BE49-F238E27FC236}">
                <a16:creationId xmlns:a16="http://schemas.microsoft.com/office/drawing/2014/main" id="{E2C8211E-CEC6-46BF-9AA1-9DDC6591AF2C}"/>
              </a:ext>
            </a:extLst>
          </p:cNvPr>
          <p:cNvSpPr>
            <a:spLocks noEditPoints="1"/>
          </p:cNvSpPr>
          <p:nvPr userDrawn="1"/>
        </p:nvSpPr>
        <p:spPr bwMode="auto">
          <a:xfrm>
            <a:off x="1055386" y="912182"/>
            <a:ext cx="152877" cy="198277"/>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4" name="d">
            <a:extLst>
              <a:ext uri="{FF2B5EF4-FFF2-40B4-BE49-F238E27FC236}">
                <a16:creationId xmlns:a16="http://schemas.microsoft.com/office/drawing/2014/main" id="{FB35664D-F90A-413C-88D3-A8FD676A2DFC}"/>
              </a:ext>
            </a:extLst>
          </p:cNvPr>
          <p:cNvSpPr>
            <a:spLocks noEditPoints="1"/>
          </p:cNvSpPr>
          <p:nvPr userDrawn="1"/>
        </p:nvSpPr>
        <p:spPr bwMode="auto">
          <a:xfrm>
            <a:off x="1249957" y="813043"/>
            <a:ext cx="163995" cy="29741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5" name="a">
            <a:extLst>
              <a:ext uri="{FF2B5EF4-FFF2-40B4-BE49-F238E27FC236}">
                <a16:creationId xmlns:a16="http://schemas.microsoft.com/office/drawing/2014/main" id="{2932499B-B7D7-447A-8F7D-A505FDA2D5F2}"/>
              </a:ext>
            </a:extLst>
          </p:cNvPr>
          <p:cNvSpPr>
            <a:spLocks noEditPoints="1"/>
          </p:cNvSpPr>
          <p:nvPr userDrawn="1"/>
        </p:nvSpPr>
        <p:spPr bwMode="auto">
          <a:xfrm>
            <a:off x="1444527" y="912182"/>
            <a:ext cx="151950" cy="198277"/>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6" name="s">
            <a:extLst>
              <a:ext uri="{FF2B5EF4-FFF2-40B4-BE49-F238E27FC236}">
                <a16:creationId xmlns:a16="http://schemas.microsoft.com/office/drawing/2014/main" id="{E09B66B2-FA87-40CC-BAE6-C93C7AF81C6B}"/>
              </a:ext>
            </a:extLst>
          </p:cNvPr>
          <p:cNvSpPr>
            <a:spLocks/>
          </p:cNvSpPr>
          <p:nvPr userDrawn="1"/>
        </p:nvSpPr>
        <p:spPr bwMode="auto">
          <a:xfrm>
            <a:off x="1627052" y="912182"/>
            <a:ext cx="116742" cy="198277"/>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7" name="t">
            <a:extLst>
              <a:ext uri="{FF2B5EF4-FFF2-40B4-BE49-F238E27FC236}">
                <a16:creationId xmlns:a16="http://schemas.microsoft.com/office/drawing/2014/main" id="{2FEF6D2E-4FDF-4613-B6B5-D0E0D0E19213}"/>
              </a:ext>
            </a:extLst>
          </p:cNvPr>
          <p:cNvSpPr>
            <a:spLocks/>
          </p:cNvSpPr>
          <p:nvPr userDrawn="1"/>
        </p:nvSpPr>
        <p:spPr bwMode="auto">
          <a:xfrm>
            <a:off x="1774370" y="849178"/>
            <a:ext cx="108404" cy="261280"/>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8" name="e">
            <a:extLst>
              <a:ext uri="{FF2B5EF4-FFF2-40B4-BE49-F238E27FC236}">
                <a16:creationId xmlns:a16="http://schemas.microsoft.com/office/drawing/2014/main" id="{4A623B5E-1BE9-421F-9A1F-9BBA477AA682}"/>
              </a:ext>
            </a:extLst>
          </p:cNvPr>
          <p:cNvSpPr>
            <a:spLocks noEditPoints="1"/>
          </p:cNvSpPr>
          <p:nvPr userDrawn="1"/>
        </p:nvSpPr>
        <p:spPr bwMode="auto">
          <a:xfrm>
            <a:off x="1909643" y="912182"/>
            <a:ext cx="140832" cy="198277"/>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9" name="r">
            <a:extLst>
              <a:ext uri="{FF2B5EF4-FFF2-40B4-BE49-F238E27FC236}">
                <a16:creationId xmlns:a16="http://schemas.microsoft.com/office/drawing/2014/main" id="{08BDC818-8675-4B31-BBDB-BB883FB768E4}"/>
              </a:ext>
            </a:extLst>
          </p:cNvPr>
          <p:cNvSpPr>
            <a:spLocks/>
          </p:cNvSpPr>
          <p:nvPr userDrawn="1"/>
        </p:nvSpPr>
        <p:spPr bwMode="auto">
          <a:xfrm>
            <a:off x="2092168" y="914035"/>
            <a:ext cx="115816" cy="19457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0" name="STAAF 2">
            <a:extLst>
              <a:ext uri="{FF2B5EF4-FFF2-40B4-BE49-F238E27FC236}">
                <a16:creationId xmlns:a16="http://schemas.microsoft.com/office/drawing/2014/main" id="{5C4763F0-E251-44E5-AD9F-440093E7EDDB}"/>
              </a:ext>
            </a:extLst>
          </p:cNvPr>
          <p:cNvSpPr>
            <a:spLocks/>
          </p:cNvSpPr>
          <p:nvPr userDrawn="1"/>
        </p:nvSpPr>
        <p:spPr bwMode="auto">
          <a:xfrm>
            <a:off x="2673100" y="1645990"/>
            <a:ext cx="918188" cy="1272121"/>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rgbClr val="00387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1" name="STAAF 1">
            <a:extLst>
              <a:ext uri="{FF2B5EF4-FFF2-40B4-BE49-F238E27FC236}">
                <a16:creationId xmlns:a16="http://schemas.microsoft.com/office/drawing/2014/main" id="{1CB14919-B184-413F-A075-DF8B8AA86AB6}"/>
              </a:ext>
            </a:extLst>
          </p:cNvPr>
          <p:cNvSpPr>
            <a:spLocks/>
          </p:cNvSpPr>
          <p:nvPr userDrawn="1"/>
        </p:nvSpPr>
        <p:spPr bwMode="auto">
          <a:xfrm>
            <a:off x="2002296" y="849178"/>
            <a:ext cx="809784" cy="1747429"/>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1" name="Titel 2">
            <a:extLst>
              <a:ext uri="{FF2B5EF4-FFF2-40B4-BE49-F238E27FC236}">
                <a16:creationId xmlns:a16="http://schemas.microsoft.com/office/drawing/2014/main" id="{EE6E517B-C27E-4BE6-BE5A-99D810AC51EB}"/>
              </a:ext>
            </a:extLst>
          </p:cNvPr>
          <p:cNvSpPr>
            <a:spLocks noGrp="1"/>
          </p:cNvSpPr>
          <p:nvPr userDrawn="1">
            <p:ph type="title" hasCustomPrompt="1"/>
          </p:nvPr>
        </p:nvSpPr>
        <p:spPr>
          <a:xfrm>
            <a:off x="5651235" y="3934325"/>
            <a:ext cx="5130914" cy="1978029"/>
          </a:xfrm>
        </p:spPr>
        <p:txBody>
          <a:bodyPr lIns="0" rIns="0" anchor="b"/>
          <a:lstStyle>
            <a:lvl1pPr algn="r">
              <a:lnSpc>
                <a:spcPct val="90000"/>
              </a:lnSpc>
              <a:defRPr sz="6600" baseline="0">
                <a:solidFill>
                  <a:schemeClr val="bg1"/>
                </a:solidFill>
              </a:defRPr>
            </a:lvl1pPr>
          </a:lstStyle>
          <a:p>
            <a:r>
              <a:rPr lang="nl-NL" noProof="0"/>
              <a:t>Plaats hier</a:t>
            </a:r>
            <a:br>
              <a:rPr lang="nl-NL" noProof="0"/>
            </a:br>
            <a:r>
              <a:rPr lang="nl-NL" noProof="0"/>
              <a:t>je titel</a:t>
            </a:r>
            <a:endParaRPr lang="nl-NL"/>
          </a:p>
        </p:txBody>
      </p:sp>
      <p:sp>
        <p:nvSpPr>
          <p:cNvPr id="62" name="Tijdelijke aanduiding voor verticale tekst 2">
            <a:extLst>
              <a:ext uri="{FF2B5EF4-FFF2-40B4-BE49-F238E27FC236}">
                <a16:creationId xmlns:a16="http://schemas.microsoft.com/office/drawing/2014/main" id="{075C462F-D39F-45C4-BD55-32485EE5875B}"/>
              </a:ext>
            </a:extLst>
          </p:cNvPr>
          <p:cNvSpPr>
            <a:spLocks noGrp="1"/>
          </p:cNvSpPr>
          <p:nvPr userDrawn="1">
            <p:ph type="body" orient="vert" idx="1" hasCustomPrompt="1"/>
          </p:nvPr>
        </p:nvSpPr>
        <p:spPr>
          <a:xfrm>
            <a:off x="864957" y="5403053"/>
            <a:ext cx="2115437" cy="408839"/>
          </a:xfrm>
        </p:spPr>
        <p:txBody>
          <a:bodyPr vert="horz" lIns="0" rIns="0"/>
          <a:lstStyle>
            <a:lvl1pPr marL="0" indent="0" algn="l">
              <a:spcBef>
                <a:spcPts val="700"/>
              </a:spcBef>
              <a:buNone/>
              <a:defRPr sz="100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vl6pPr algn="ctr">
              <a:defRPr>
                <a:solidFill>
                  <a:schemeClr val="bg1"/>
                </a:solidFill>
              </a:defRPr>
            </a:lvl6pPr>
            <a:lvl7pPr algn="ctr">
              <a:buClr>
                <a:schemeClr val="accent1"/>
              </a:buClr>
              <a:defRPr>
                <a:solidFill>
                  <a:schemeClr val="bg1"/>
                </a:solidFill>
              </a:defRPr>
            </a:lvl7pPr>
            <a:lvl8pPr algn="ctr">
              <a:defRPr>
                <a:solidFill>
                  <a:schemeClr val="bg1"/>
                </a:solidFill>
              </a:defRPr>
            </a:lvl8pPr>
            <a:lvl9pPr algn="ctr">
              <a:defRPr>
                <a:solidFill>
                  <a:schemeClr val="bg1"/>
                </a:solidFill>
              </a:defRPr>
            </a:lvl9pPr>
          </a:lstStyle>
          <a:p>
            <a:pPr lvl="0"/>
            <a:r>
              <a:rPr lang="nl-NL" noProof="0"/>
              <a:t>Naam | datum</a:t>
            </a:r>
          </a:p>
        </p:txBody>
      </p:sp>
      <p:sp>
        <p:nvSpPr>
          <p:cNvPr id="43" name="Tijdelijke aanduiding voor tekst 6">
            <a:extLst>
              <a:ext uri="{FF2B5EF4-FFF2-40B4-BE49-F238E27FC236}">
                <a16:creationId xmlns:a16="http://schemas.microsoft.com/office/drawing/2014/main" id="{D98F09DF-A10D-4F51-BA70-276C24CF1B01}"/>
              </a:ext>
            </a:extLst>
          </p:cNvPr>
          <p:cNvSpPr>
            <a:spLocks noGrp="1"/>
          </p:cNvSpPr>
          <p:nvPr userDrawn="1">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Tree>
    <p:extLst>
      <p:ext uri="{BB962C8B-B14F-4D97-AF65-F5344CB8AC3E}">
        <p14:creationId xmlns:p14="http://schemas.microsoft.com/office/powerpoint/2010/main" val="102485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1+#ppt_w/2"/>
                                          </p:val>
                                        </p:tav>
                                        <p:tav tm="100000">
                                          <p:val>
                                            <p:strVal val="#ppt_x"/>
                                          </p:val>
                                        </p:tav>
                                      </p:tavLst>
                                    </p:anim>
                                    <p:anim calcmode="lin" valueType="num">
                                      <p:cBhvr additive="base">
                                        <p:cTn id="8" dur="1000" fill="hold"/>
                                        <p:tgtEl>
                                          <p:spTgt spid="6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250" fill="hold"/>
                                        <p:tgtEl>
                                          <p:spTgt spid="12"/>
                                        </p:tgtEl>
                                        <p:attrNameLst>
                                          <p:attrName>ppt_x</p:attrName>
                                        </p:attrNameLst>
                                      </p:cBhvr>
                                      <p:tavLst>
                                        <p:tav tm="0">
                                          <p:val>
                                            <p:strVal val="0-#ppt_w/2"/>
                                          </p:val>
                                        </p:tav>
                                        <p:tav tm="100000">
                                          <p:val>
                                            <p:strVal val="#ppt_x"/>
                                          </p:val>
                                        </p:tav>
                                      </p:tavLst>
                                    </p:anim>
                                    <p:anim calcmode="lin" valueType="num">
                                      <p:cBhvr additive="base">
                                        <p:cTn id="15" dur="1250" fill="hold"/>
                                        <p:tgtEl>
                                          <p:spTgt spid="12"/>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250" fill="hold"/>
                                        <p:tgtEl>
                                          <p:spTgt spid="23"/>
                                        </p:tgtEl>
                                        <p:attrNameLst>
                                          <p:attrName>ppt_x</p:attrName>
                                        </p:attrNameLst>
                                      </p:cBhvr>
                                      <p:tavLst>
                                        <p:tav tm="0">
                                          <p:val>
                                            <p:strVal val="0-#ppt_w/2"/>
                                          </p:val>
                                        </p:tav>
                                        <p:tav tm="100000">
                                          <p:val>
                                            <p:strVal val="#ppt_x"/>
                                          </p:val>
                                        </p:tav>
                                      </p:tavLst>
                                    </p:anim>
                                    <p:anim calcmode="lin" valueType="num">
                                      <p:cBhvr additive="base">
                                        <p:cTn id="19" dur="125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2" presetClass="entr" presetSubtype="3" decel="100000" fill="hold" grpId="0" nodeType="afterEffect">
                                  <p:stCondLst>
                                    <p:cond delay="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1500" fill="hold"/>
                                        <p:tgtEl>
                                          <p:spTgt spid="131"/>
                                        </p:tgtEl>
                                        <p:attrNameLst>
                                          <p:attrName>ppt_x</p:attrName>
                                        </p:attrNameLst>
                                      </p:cBhvr>
                                      <p:tavLst>
                                        <p:tav tm="0">
                                          <p:val>
                                            <p:strVal val="1+#ppt_w/2"/>
                                          </p:val>
                                        </p:tav>
                                        <p:tav tm="100000">
                                          <p:val>
                                            <p:strVal val="#ppt_x"/>
                                          </p:val>
                                        </p:tav>
                                      </p:tavLst>
                                    </p:anim>
                                    <p:anim calcmode="lin" valueType="num">
                                      <p:cBhvr additive="base">
                                        <p:cTn id="24" dur="1500" fill="hold"/>
                                        <p:tgtEl>
                                          <p:spTgt spid="131"/>
                                        </p:tgtEl>
                                        <p:attrNameLst>
                                          <p:attrName>ppt_y</p:attrName>
                                        </p:attrNameLst>
                                      </p:cBhvr>
                                      <p:tavLst>
                                        <p:tav tm="0">
                                          <p:val>
                                            <p:strVal val="0-#ppt_h/2"/>
                                          </p:val>
                                        </p:tav>
                                        <p:tav tm="100000">
                                          <p:val>
                                            <p:strVal val="#ppt_y"/>
                                          </p:val>
                                        </p:tav>
                                      </p:tavLst>
                                    </p:anim>
                                  </p:childTnLst>
                                </p:cTn>
                              </p:par>
                              <p:par>
                                <p:cTn id="25" presetID="8" presetClass="emph" presetSubtype="0" decel="100000" fill="hold" grpId="1" nodeType="withEffect">
                                  <p:stCondLst>
                                    <p:cond delay="0"/>
                                  </p:stCondLst>
                                  <p:childTnLst>
                                    <p:animRot by="21600000">
                                      <p:cBhvr>
                                        <p:cTn id="26" dur="2000" fill="hold"/>
                                        <p:tgtEl>
                                          <p:spTgt spid="131"/>
                                        </p:tgtEl>
                                        <p:attrNameLst>
                                          <p:attrName>r</p:attrName>
                                        </p:attrNameLst>
                                      </p:cBhvr>
                                    </p:animRot>
                                  </p:childTnLst>
                                </p:cTn>
                              </p:par>
                              <p:par>
                                <p:cTn id="27" presetID="2" presetClass="entr" presetSubtype="6" decel="100000" fill="hold" grpId="0" nodeType="withEffect">
                                  <p:stCondLst>
                                    <p:cond delay="250"/>
                                  </p:stCondLst>
                                  <p:childTnLst>
                                    <p:set>
                                      <p:cBhvr>
                                        <p:cTn id="28" dur="1" fill="hold">
                                          <p:stCondLst>
                                            <p:cond delay="0"/>
                                          </p:stCondLst>
                                        </p:cTn>
                                        <p:tgtEl>
                                          <p:spTgt spid="130"/>
                                        </p:tgtEl>
                                        <p:attrNameLst>
                                          <p:attrName>style.visibility</p:attrName>
                                        </p:attrNameLst>
                                      </p:cBhvr>
                                      <p:to>
                                        <p:strVal val="visible"/>
                                      </p:to>
                                    </p:set>
                                    <p:anim calcmode="lin" valueType="num">
                                      <p:cBhvr additive="base">
                                        <p:cTn id="29" dur="1500" fill="hold"/>
                                        <p:tgtEl>
                                          <p:spTgt spid="130"/>
                                        </p:tgtEl>
                                        <p:attrNameLst>
                                          <p:attrName>ppt_x</p:attrName>
                                        </p:attrNameLst>
                                      </p:cBhvr>
                                      <p:tavLst>
                                        <p:tav tm="0">
                                          <p:val>
                                            <p:strVal val="1+#ppt_w/2"/>
                                          </p:val>
                                        </p:tav>
                                        <p:tav tm="100000">
                                          <p:val>
                                            <p:strVal val="#ppt_x"/>
                                          </p:val>
                                        </p:tav>
                                      </p:tavLst>
                                    </p:anim>
                                    <p:anim calcmode="lin" valueType="num">
                                      <p:cBhvr additive="base">
                                        <p:cTn id="30" dur="1500" fill="hold"/>
                                        <p:tgtEl>
                                          <p:spTgt spid="130"/>
                                        </p:tgtEl>
                                        <p:attrNameLst>
                                          <p:attrName>ppt_y</p:attrName>
                                        </p:attrNameLst>
                                      </p:cBhvr>
                                      <p:tavLst>
                                        <p:tav tm="0">
                                          <p:val>
                                            <p:strVal val="1+#ppt_h/2"/>
                                          </p:val>
                                        </p:tav>
                                        <p:tav tm="100000">
                                          <p:val>
                                            <p:strVal val="#ppt_y"/>
                                          </p:val>
                                        </p:tav>
                                      </p:tavLst>
                                    </p:anim>
                                  </p:childTnLst>
                                </p:cTn>
                              </p:par>
                              <p:par>
                                <p:cTn id="31" presetID="8" presetClass="emph" presetSubtype="0" decel="100000" fill="hold" grpId="1" nodeType="withEffect">
                                  <p:stCondLst>
                                    <p:cond delay="250"/>
                                  </p:stCondLst>
                                  <p:childTnLst>
                                    <p:animRot by="-21600000">
                                      <p:cBhvr>
                                        <p:cTn id="32" dur="2000" fill="hold"/>
                                        <p:tgtEl>
                                          <p:spTgt spid="130"/>
                                        </p:tgtEl>
                                        <p:attrNameLst>
                                          <p:attrName>r</p:attrName>
                                        </p:attrNameLst>
                                      </p:cBhvr>
                                    </p:animRot>
                                  </p:childTnLst>
                                </p:cTn>
                              </p:par>
                              <p:par>
                                <p:cTn id="33" presetID="2" presetClass="entr" presetSubtype="2" decel="100000" fill="hold" grpId="0" nodeType="withEffect">
                                  <p:stCondLst>
                                    <p:cond delay="0"/>
                                  </p:stCondLst>
                                  <p:childTnLst>
                                    <p:set>
                                      <p:cBhvr>
                                        <p:cTn id="34" dur="1" fill="hold">
                                          <p:stCondLst>
                                            <p:cond delay="0"/>
                                          </p:stCondLst>
                                        </p:cTn>
                                        <p:tgtEl>
                                          <p:spTgt spid="122"/>
                                        </p:tgtEl>
                                        <p:attrNameLst>
                                          <p:attrName>style.visibility</p:attrName>
                                        </p:attrNameLst>
                                      </p:cBhvr>
                                      <p:to>
                                        <p:strVal val="visible"/>
                                      </p:to>
                                    </p:set>
                                    <p:anim calcmode="lin" valueType="num">
                                      <p:cBhvr additive="base">
                                        <p:cTn id="35" dur="750" fill="hold"/>
                                        <p:tgtEl>
                                          <p:spTgt spid="122"/>
                                        </p:tgtEl>
                                        <p:attrNameLst>
                                          <p:attrName>ppt_x</p:attrName>
                                        </p:attrNameLst>
                                      </p:cBhvr>
                                      <p:tavLst>
                                        <p:tav tm="0">
                                          <p:val>
                                            <p:strVal val="1+#ppt_w/2"/>
                                          </p:val>
                                        </p:tav>
                                        <p:tav tm="100000">
                                          <p:val>
                                            <p:strVal val="#ppt_x"/>
                                          </p:val>
                                        </p:tav>
                                      </p:tavLst>
                                    </p:anim>
                                    <p:anim calcmode="lin" valueType="num">
                                      <p:cBhvr additive="base">
                                        <p:cTn id="36" dur="750" fill="hold"/>
                                        <p:tgtEl>
                                          <p:spTgt spid="122"/>
                                        </p:tgtEl>
                                        <p:attrNameLst>
                                          <p:attrName>ppt_y</p:attrName>
                                        </p:attrNameLst>
                                      </p:cBhvr>
                                      <p:tavLst>
                                        <p:tav tm="0">
                                          <p:val>
                                            <p:strVal val="#ppt_y"/>
                                          </p:val>
                                        </p:tav>
                                        <p:tav tm="100000">
                                          <p:val>
                                            <p:strVal val="#ppt_y"/>
                                          </p:val>
                                        </p:tav>
                                      </p:tavLst>
                                    </p:anim>
                                  </p:childTnLst>
                                </p:cTn>
                              </p:par>
                              <p:par>
                                <p:cTn id="37" presetID="6" presetClass="emph" presetSubtype="0" accel="100000" autoRev="1" fill="hold" grpId="1" nodeType="withEffect">
                                  <p:stCondLst>
                                    <p:cond delay="0"/>
                                  </p:stCondLst>
                                  <p:childTnLst>
                                    <p:animScale>
                                      <p:cBhvr>
                                        <p:cTn id="38" dur="750" fill="hold"/>
                                        <p:tgtEl>
                                          <p:spTgt spid="122"/>
                                        </p:tgtEl>
                                      </p:cBhvr>
                                      <p:by x="115000" y="115000"/>
                                    </p:animScale>
                                  </p:childTnLst>
                                </p:cTn>
                              </p:par>
                              <p:par>
                                <p:cTn id="39" presetID="2" presetClass="entr" presetSubtype="2" decel="100000" fill="hold" grpId="0" nodeType="withEffect">
                                  <p:stCondLst>
                                    <p:cond delay="50"/>
                                  </p:stCondLst>
                                  <p:childTnLst>
                                    <p:set>
                                      <p:cBhvr>
                                        <p:cTn id="40" dur="1" fill="hold">
                                          <p:stCondLst>
                                            <p:cond delay="0"/>
                                          </p:stCondLst>
                                        </p:cTn>
                                        <p:tgtEl>
                                          <p:spTgt spid="123"/>
                                        </p:tgtEl>
                                        <p:attrNameLst>
                                          <p:attrName>style.visibility</p:attrName>
                                        </p:attrNameLst>
                                      </p:cBhvr>
                                      <p:to>
                                        <p:strVal val="visible"/>
                                      </p:to>
                                    </p:set>
                                    <p:anim calcmode="lin" valueType="num">
                                      <p:cBhvr additive="base">
                                        <p:cTn id="41" dur="750" fill="hold"/>
                                        <p:tgtEl>
                                          <p:spTgt spid="123"/>
                                        </p:tgtEl>
                                        <p:attrNameLst>
                                          <p:attrName>ppt_x</p:attrName>
                                        </p:attrNameLst>
                                      </p:cBhvr>
                                      <p:tavLst>
                                        <p:tav tm="0">
                                          <p:val>
                                            <p:strVal val="1+#ppt_w/2"/>
                                          </p:val>
                                        </p:tav>
                                        <p:tav tm="100000">
                                          <p:val>
                                            <p:strVal val="#ppt_x"/>
                                          </p:val>
                                        </p:tav>
                                      </p:tavLst>
                                    </p:anim>
                                    <p:anim calcmode="lin" valueType="num">
                                      <p:cBhvr additive="base">
                                        <p:cTn id="42" dur="750" fill="hold"/>
                                        <p:tgtEl>
                                          <p:spTgt spid="123"/>
                                        </p:tgtEl>
                                        <p:attrNameLst>
                                          <p:attrName>ppt_y</p:attrName>
                                        </p:attrNameLst>
                                      </p:cBhvr>
                                      <p:tavLst>
                                        <p:tav tm="0">
                                          <p:val>
                                            <p:strVal val="#ppt_y"/>
                                          </p:val>
                                        </p:tav>
                                        <p:tav tm="100000">
                                          <p:val>
                                            <p:strVal val="#ppt_y"/>
                                          </p:val>
                                        </p:tav>
                                      </p:tavLst>
                                    </p:anim>
                                  </p:childTnLst>
                                </p:cTn>
                              </p:par>
                              <p:par>
                                <p:cTn id="43" presetID="6" presetClass="emph" presetSubtype="0" accel="100000" autoRev="1" fill="hold" grpId="1" nodeType="withEffect">
                                  <p:stCondLst>
                                    <p:cond delay="50"/>
                                  </p:stCondLst>
                                  <p:childTnLst>
                                    <p:animScale>
                                      <p:cBhvr>
                                        <p:cTn id="44" dur="750" fill="hold"/>
                                        <p:tgtEl>
                                          <p:spTgt spid="123"/>
                                        </p:tgtEl>
                                      </p:cBhvr>
                                      <p:by x="115000" y="115000"/>
                                    </p:animScale>
                                  </p:childTnLst>
                                </p:cTn>
                              </p:par>
                              <p:par>
                                <p:cTn id="45" presetID="2" presetClass="entr" presetSubtype="2" decel="100000" fill="hold" grpId="0" nodeType="withEffect">
                                  <p:stCondLst>
                                    <p:cond delay="100"/>
                                  </p:stCondLst>
                                  <p:childTnLst>
                                    <p:set>
                                      <p:cBhvr>
                                        <p:cTn id="46" dur="1" fill="hold">
                                          <p:stCondLst>
                                            <p:cond delay="0"/>
                                          </p:stCondLst>
                                        </p:cTn>
                                        <p:tgtEl>
                                          <p:spTgt spid="124"/>
                                        </p:tgtEl>
                                        <p:attrNameLst>
                                          <p:attrName>style.visibility</p:attrName>
                                        </p:attrNameLst>
                                      </p:cBhvr>
                                      <p:to>
                                        <p:strVal val="visible"/>
                                      </p:to>
                                    </p:set>
                                    <p:anim calcmode="lin" valueType="num">
                                      <p:cBhvr additive="base">
                                        <p:cTn id="47" dur="750" fill="hold"/>
                                        <p:tgtEl>
                                          <p:spTgt spid="124"/>
                                        </p:tgtEl>
                                        <p:attrNameLst>
                                          <p:attrName>ppt_x</p:attrName>
                                        </p:attrNameLst>
                                      </p:cBhvr>
                                      <p:tavLst>
                                        <p:tav tm="0">
                                          <p:val>
                                            <p:strVal val="1+#ppt_w/2"/>
                                          </p:val>
                                        </p:tav>
                                        <p:tav tm="100000">
                                          <p:val>
                                            <p:strVal val="#ppt_x"/>
                                          </p:val>
                                        </p:tav>
                                      </p:tavLst>
                                    </p:anim>
                                    <p:anim calcmode="lin" valueType="num">
                                      <p:cBhvr additive="base">
                                        <p:cTn id="48" dur="750" fill="hold"/>
                                        <p:tgtEl>
                                          <p:spTgt spid="124"/>
                                        </p:tgtEl>
                                        <p:attrNameLst>
                                          <p:attrName>ppt_y</p:attrName>
                                        </p:attrNameLst>
                                      </p:cBhvr>
                                      <p:tavLst>
                                        <p:tav tm="0">
                                          <p:val>
                                            <p:strVal val="#ppt_y"/>
                                          </p:val>
                                        </p:tav>
                                        <p:tav tm="100000">
                                          <p:val>
                                            <p:strVal val="#ppt_y"/>
                                          </p:val>
                                        </p:tav>
                                      </p:tavLst>
                                    </p:anim>
                                  </p:childTnLst>
                                </p:cTn>
                              </p:par>
                              <p:par>
                                <p:cTn id="49" presetID="6" presetClass="emph" presetSubtype="0" accel="100000" autoRev="1" fill="hold" grpId="1" nodeType="withEffect">
                                  <p:stCondLst>
                                    <p:cond delay="100"/>
                                  </p:stCondLst>
                                  <p:childTnLst>
                                    <p:animScale>
                                      <p:cBhvr>
                                        <p:cTn id="50" dur="750" fill="hold"/>
                                        <p:tgtEl>
                                          <p:spTgt spid="124"/>
                                        </p:tgtEl>
                                      </p:cBhvr>
                                      <p:by x="115000" y="115000"/>
                                    </p:animScale>
                                  </p:childTnLst>
                                </p:cTn>
                              </p:par>
                              <p:par>
                                <p:cTn id="51" presetID="2" presetClass="entr" presetSubtype="2" decel="100000" fill="hold" grpId="0" nodeType="withEffect">
                                  <p:stCondLst>
                                    <p:cond delay="150"/>
                                  </p:stCondLst>
                                  <p:childTnLst>
                                    <p:set>
                                      <p:cBhvr>
                                        <p:cTn id="52" dur="1" fill="hold">
                                          <p:stCondLst>
                                            <p:cond delay="0"/>
                                          </p:stCondLst>
                                        </p:cTn>
                                        <p:tgtEl>
                                          <p:spTgt spid="125"/>
                                        </p:tgtEl>
                                        <p:attrNameLst>
                                          <p:attrName>style.visibility</p:attrName>
                                        </p:attrNameLst>
                                      </p:cBhvr>
                                      <p:to>
                                        <p:strVal val="visible"/>
                                      </p:to>
                                    </p:set>
                                    <p:anim calcmode="lin" valueType="num">
                                      <p:cBhvr additive="base">
                                        <p:cTn id="53" dur="750" fill="hold"/>
                                        <p:tgtEl>
                                          <p:spTgt spid="125"/>
                                        </p:tgtEl>
                                        <p:attrNameLst>
                                          <p:attrName>ppt_x</p:attrName>
                                        </p:attrNameLst>
                                      </p:cBhvr>
                                      <p:tavLst>
                                        <p:tav tm="0">
                                          <p:val>
                                            <p:strVal val="1+#ppt_w/2"/>
                                          </p:val>
                                        </p:tav>
                                        <p:tav tm="100000">
                                          <p:val>
                                            <p:strVal val="#ppt_x"/>
                                          </p:val>
                                        </p:tav>
                                      </p:tavLst>
                                    </p:anim>
                                    <p:anim calcmode="lin" valueType="num">
                                      <p:cBhvr additive="base">
                                        <p:cTn id="54" dur="750" fill="hold"/>
                                        <p:tgtEl>
                                          <p:spTgt spid="125"/>
                                        </p:tgtEl>
                                        <p:attrNameLst>
                                          <p:attrName>ppt_y</p:attrName>
                                        </p:attrNameLst>
                                      </p:cBhvr>
                                      <p:tavLst>
                                        <p:tav tm="0">
                                          <p:val>
                                            <p:strVal val="#ppt_y"/>
                                          </p:val>
                                        </p:tav>
                                        <p:tav tm="100000">
                                          <p:val>
                                            <p:strVal val="#ppt_y"/>
                                          </p:val>
                                        </p:tav>
                                      </p:tavLst>
                                    </p:anim>
                                  </p:childTnLst>
                                </p:cTn>
                              </p:par>
                              <p:par>
                                <p:cTn id="55" presetID="6" presetClass="emph" presetSubtype="0" accel="100000" autoRev="1" fill="hold" grpId="1" nodeType="withEffect">
                                  <p:stCondLst>
                                    <p:cond delay="150"/>
                                  </p:stCondLst>
                                  <p:childTnLst>
                                    <p:animScale>
                                      <p:cBhvr>
                                        <p:cTn id="56" dur="750" fill="hold"/>
                                        <p:tgtEl>
                                          <p:spTgt spid="125"/>
                                        </p:tgtEl>
                                      </p:cBhvr>
                                      <p:by x="115000" y="115000"/>
                                    </p:animScale>
                                  </p:childTnLst>
                                </p:cTn>
                              </p:par>
                              <p:par>
                                <p:cTn id="57" presetID="2" presetClass="entr" presetSubtype="2" decel="100000" fill="hold" grpId="0" nodeType="withEffect">
                                  <p:stCondLst>
                                    <p:cond delay="200"/>
                                  </p:stCondLst>
                                  <p:childTnLst>
                                    <p:set>
                                      <p:cBhvr>
                                        <p:cTn id="58" dur="1" fill="hold">
                                          <p:stCondLst>
                                            <p:cond delay="0"/>
                                          </p:stCondLst>
                                        </p:cTn>
                                        <p:tgtEl>
                                          <p:spTgt spid="126"/>
                                        </p:tgtEl>
                                        <p:attrNameLst>
                                          <p:attrName>style.visibility</p:attrName>
                                        </p:attrNameLst>
                                      </p:cBhvr>
                                      <p:to>
                                        <p:strVal val="visible"/>
                                      </p:to>
                                    </p:set>
                                    <p:anim calcmode="lin" valueType="num">
                                      <p:cBhvr additive="base">
                                        <p:cTn id="59" dur="750" fill="hold"/>
                                        <p:tgtEl>
                                          <p:spTgt spid="126"/>
                                        </p:tgtEl>
                                        <p:attrNameLst>
                                          <p:attrName>ppt_x</p:attrName>
                                        </p:attrNameLst>
                                      </p:cBhvr>
                                      <p:tavLst>
                                        <p:tav tm="0">
                                          <p:val>
                                            <p:strVal val="1+#ppt_w/2"/>
                                          </p:val>
                                        </p:tav>
                                        <p:tav tm="100000">
                                          <p:val>
                                            <p:strVal val="#ppt_x"/>
                                          </p:val>
                                        </p:tav>
                                      </p:tavLst>
                                    </p:anim>
                                    <p:anim calcmode="lin" valueType="num">
                                      <p:cBhvr additive="base">
                                        <p:cTn id="60" dur="750" fill="hold"/>
                                        <p:tgtEl>
                                          <p:spTgt spid="126"/>
                                        </p:tgtEl>
                                        <p:attrNameLst>
                                          <p:attrName>ppt_y</p:attrName>
                                        </p:attrNameLst>
                                      </p:cBhvr>
                                      <p:tavLst>
                                        <p:tav tm="0">
                                          <p:val>
                                            <p:strVal val="#ppt_y"/>
                                          </p:val>
                                        </p:tav>
                                        <p:tav tm="100000">
                                          <p:val>
                                            <p:strVal val="#ppt_y"/>
                                          </p:val>
                                        </p:tav>
                                      </p:tavLst>
                                    </p:anim>
                                  </p:childTnLst>
                                </p:cTn>
                              </p:par>
                              <p:par>
                                <p:cTn id="61" presetID="6" presetClass="emph" presetSubtype="0" accel="100000" autoRev="1" fill="hold" grpId="1" nodeType="withEffect">
                                  <p:stCondLst>
                                    <p:cond delay="200"/>
                                  </p:stCondLst>
                                  <p:childTnLst>
                                    <p:animScale>
                                      <p:cBhvr>
                                        <p:cTn id="62" dur="750" fill="hold"/>
                                        <p:tgtEl>
                                          <p:spTgt spid="126"/>
                                        </p:tgtEl>
                                      </p:cBhvr>
                                      <p:by x="115000" y="115000"/>
                                    </p:animScale>
                                  </p:childTnLst>
                                </p:cTn>
                              </p:par>
                              <p:par>
                                <p:cTn id="63" presetID="2" presetClass="entr" presetSubtype="2" decel="100000" fill="hold" grpId="0" nodeType="withEffect">
                                  <p:stCondLst>
                                    <p:cond delay="250"/>
                                  </p:stCondLst>
                                  <p:childTnLst>
                                    <p:set>
                                      <p:cBhvr>
                                        <p:cTn id="64" dur="1" fill="hold">
                                          <p:stCondLst>
                                            <p:cond delay="0"/>
                                          </p:stCondLst>
                                        </p:cTn>
                                        <p:tgtEl>
                                          <p:spTgt spid="127"/>
                                        </p:tgtEl>
                                        <p:attrNameLst>
                                          <p:attrName>style.visibility</p:attrName>
                                        </p:attrNameLst>
                                      </p:cBhvr>
                                      <p:to>
                                        <p:strVal val="visible"/>
                                      </p:to>
                                    </p:set>
                                    <p:anim calcmode="lin" valueType="num">
                                      <p:cBhvr additive="base">
                                        <p:cTn id="65" dur="750" fill="hold"/>
                                        <p:tgtEl>
                                          <p:spTgt spid="127"/>
                                        </p:tgtEl>
                                        <p:attrNameLst>
                                          <p:attrName>ppt_x</p:attrName>
                                        </p:attrNameLst>
                                      </p:cBhvr>
                                      <p:tavLst>
                                        <p:tav tm="0">
                                          <p:val>
                                            <p:strVal val="1+#ppt_w/2"/>
                                          </p:val>
                                        </p:tav>
                                        <p:tav tm="100000">
                                          <p:val>
                                            <p:strVal val="#ppt_x"/>
                                          </p:val>
                                        </p:tav>
                                      </p:tavLst>
                                    </p:anim>
                                    <p:anim calcmode="lin" valueType="num">
                                      <p:cBhvr additive="base">
                                        <p:cTn id="66" dur="750" fill="hold"/>
                                        <p:tgtEl>
                                          <p:spTgt spid="127"/>
                                        </p:tgtEl>
                                        <p:attrNameLst>
                                          <p:attrName>ppt_y</p:attrName>
                                        </p:attrNameLst>
                                      </p:cBhvr>
                                      <p:tavLst>
                                        <p:tav tm="0">
                                          <p:val>
                                            <p:strVal val="#ppt_y"/>
                                          </p:val>
                                        </p:tav>
                                        <p:tav tm="100000">
                                          <p:val>
                                            <p:strVal val="#ppt_y"/>
                                          </p:val>
                                        </p:tav>
                                      </p:tavLst>
                                    </p:anim>
                                  </p:childTnLst>
                                </p:cTn>
                              </p:par>
                              <p:par>
                                <p:cTn id="67" presetID="6" presetClass="emph" presetSubtype="0" accel="100000" autoRev="1" fill="hold" grpId="1" nodeType="withEffect">
                                  <p:stCondLst>
                                    <p:cond delay="250"/>
                                  </p:stCondLst>
                                  <p:childTnLst>
                                    <p:animScale>
                                      <p:cBhvr>
                                        <p:cTn id="68" dur="750" fill="hold"/>
                                        <p:tgtEl>
                                          <p:spTgt spid="127"/>
                                        </p:tgtEl>
                                      </p:cBhvr>
                                      <p:by x="115000" y="115000"/>
                                    </p:animScale>
                                  </p:childTnLst>
                                </p:cTn>
                              </p:par>
                              <p:par>
                                <p:cTn id="69" presetID="2" presetClass="entr" presetSubtype="2" decel="100000" fill="hold" grpId="0" nodeType="withEffect">
                                  <p:stCondLst>
                                    <p:cond delay="3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750" fill="hold"/>
                                        <p:tgtEl>
                                          <p:spTgt spid="128"/>
                                        </p:tgtEl>
                                        <p:attrNameLst>
                                          <p:attrName>ppt_x</p:attrName>
                                        </p:attrNameLst>
                                      </p:cBhvr>
                                      <p:tavLst>
                                        <p:tav tm="0">
                                          <p:val>
                                            <p:strVal val="1+#ppt_w/2"/>
                                          </p:val>
                                        </p:tav>
                                        <p:tav tm="100000">
                                          <p:val>
                                            <p:strVal val="#ppt_x"/>
                                          </p:val>
                                        </p:tav>
                                      </p:tavLst>
                                    </p:anim>
                                    <p:anim calcmode="lin" valueType="num">
                                      <p:cBhvr additive="base">
                                        <p:cTn id="72" dur="750" fill="hold"/>
                                        <p:tgtEl>
                                          <p:spTgt spid="128"/>
                                        </p:tgtEl>
                                        <p:attrNameLst>
                                          <p:attrName>ppt_y</p:attrName>
                                        </p:attrNameLst>
                                      </p:cBhvr>
                                      <p:tavLst>
                                        <p:tav tm="0">
                                          <p:val>
                                            <p:strVal val="#ppt_y"/>
                                          </p:val>
                                        </p:tav>
                                        <p:tav tm="100000">
                                          <p:val>
                                            <p:strVal val="#ppt_y"/>
                                          </p:val>
                                        </p:tav>
                                      </p:tavLst>
                                    </p:anim>
                                  </p:childTnLst>
                                </p:cTn>
                              </p:par>
                              <p:par>
                                <p:cTn id="73" presetID="6" presetClass="emph" presetSubtype="0" accel="100000" autoRev="1" fill="hold" grpId="1" nodeType="withEffect">
                                  <p:stCondLst>
                                    <p:cond delay="300"/>
                                  </p:stCondLst>
                                  <p:childTnLst>
                                    <p:animScale>
                                      <p:cBhvr>
                                        <p:cTn id="74" dur="750" fill="hold"/>
                                        <p:tgtEl>
                                          <p:spTgt spid="128"/>
                                        </p:tgtEl>
                                      </p:cBhvr>
                                      <p:by x="115000" y="115000"/>
                                    </p:animScale>
                                  </p:childTnLst>
                                </p:cTn>
                              </p:par>
                              <p:par>
                                <p:cTn id="75" presetID="2" presetClass="entr" presetSubtype="2" decel="100000" fill="hold" grpId="0" nodeType="withEffect">
                                  <p:stCondLst>
                                    <p:cond delay="350"/>
                                  </p:stCondLst>
                                  <p:childTnLst>
                                    <p:set>
                                      <p:cBhvr>
                                        <p:cTn id="76" dur="1" fill="hold">
                                          <p:stCondLst>
                                            <p:cond delay="0"/>
                                          </p:stCondLst>
                                        </p:cTn>
                                        <p:tgtEl>
                                          <p:spTgt spid="129"/>
                                        </p:tgtEl>
                                        <p:attrNameLst>
                                          <p:attrName>style.visibility</p:attrName>
                                        </p:attrNameLst>
                                      </p:cBhvr>
                                      <p:to>
                                        <p:strVal val="visible"/>
                                      </p:to>
                                    </p:set>
                                    <p:anim calcmode="lin" valueType="num">
                                      <p:cBhvr additive="base">
                                        <p:cTn id="77" dur="750" fill="hold"/>
                                        <p:tgtEl>
                                          <p:spTgt spid="129"/>
                                        </p:tgtEl>
                                        <p:attrNameLst>
                                          <p:attrName>ppt_x</p:attrName>
                                        </p:attrNameLst>
                                      </p:cBhvr>
                                      <p:tavLst>
                                        <p:tav tm="0">
                                          <p:val>
                                            <p:strVal val="1+#ppt_w/2"/>
                                          </p:val>
                                        </p:tav>
                                        <p:tav tm="100000">
                                          <p:val>
                                            <p:strVal val="#ppt_x"/>
                                          </p:val>
                                        </p:tav>
                                      </p:tavLst>
                                    </p:anim>
                                    <p:anim calcmode="lin" valueType="num">
                                      <p:cBhvr additive="base">
                                        <p:cTn id="78" dur="750" fill="hold"/>
                                        <p:tgtEl>
                                          <p:spTgt spid="129"/>
                                        </p:tgtEl>
                                        <p:attrNameLst>
                                          <p:attrName>ppt_y</p:attrName>
                                        </p:attrNameLst>
                                      </p:cBhvr>
                                      <p:tavLst>
                                        <p:tav tm="0">
                                          <p:val>
                                            <p:strVal val="#ppt_y"/>
                                          </p:val>
                                        </p:tav>
                                        <p:tav tm="100000">
                                          <p:val>
                                            <p:strVal val="#ppt_y"/>
                                          </p:val>
                                        </p:tav>
                                      </p:tavLst>
                                    </p:anim>
                                  </p:childTnLst>
                                </p:cTn>
                              </p:par>
                              <p:par>
                                <p:cTn id="79" presetID="6" presetClass="emph" presetSubtype="0" accel="100000" autoRev="1" fill="hold" grpId="1" nodeType="withEffect">
                                  <p:stCondLst>
                                    <p:cond delay="350"/>
                                  </p:stCondLst>
                                  <p:childTnLst>
                                    <p:animScale>
                                      <p:cBhvr>
                                        <p:cTn id="80" dur="750" fill="hold"/>
                                        <p:tgtEl>
                                          <p:spTgt spid="129"/>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61" grpId="0"/>
      <p:bldP spid="62" grpId="0">
        <p:tmplLst>
          <p:tmpl>
            <p:tnLst>
              <p:par>
                <p:cTn presetID="10" presetClass="entr" presetSubtype="0" fill="hold" nodeType="withEffect">
                  <p:stCondLst>
                    <p:cond delay="7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links">
    <p:spTree>
      <p:nvGrpSpPr>
        <p:cNvPr id="1" name=""/>
        <p:cNvGrpSpPr/>
        <p:nvPr/>
      </p:nvGrpSpPr>
      <p:grpSpPr>
        <a:xfrm>
          <a:off x="0" y="0"/>
          <a:ext cx="0" cy="0"/>
          <a:chOff x="0" y="0"/>
          <a:chExt cx="0" cy="0"/>
        </a:xfrm>
      </p:grpSpPr>
      <p:sp>
        <p:nvSpPr>
          <p:cNvPr id="78" name="Rechthoek 77">
            <a:extLst>
              <a:ext uri="{FF2B5EF4-FFF2-40B4-BE49-F238E27FC236}">
                <a16:creationId xmlns:a16="http://schemas.microsoft.com/office/drawing/2014/main" id="{D01A1BCA-D0E9-4839-AD4A-204F2FB089EC}"/>
              </a:ext>
            </a:extLst>
          </p:cNvPr>
          <p:cNvSpPr/>
          <p:nvPr userDrawn="1"/>
        </p:nvSpPr>
        <p:spPr>
          <a:xfrm>
            <a:off x="0" y="-399601"/>
            <a:ext cx="720000" cy="360000"/>
          </a:xfrm>
          <a:prstGeom prst="rect">
            <a:avLst/>
          </a:prstGeom>
        </p:spPr>
        <p:txBody>
          <a:bodyPr wrap="none" lIns="0" tIns="0" rIns="0" bIns="0">
            <a:noAutofit/>
          </a:bodyPr>
          <a:lstStyle/>
          <a:p>
            <a:r>
              <a:rPr lang="nl-NL"/>
              <a:t>Tekst (Half)</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2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ED56DBEA-9DB2-4AC0-B55B-D95B0BC4F21D}"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148" name="Tijdelijke aanduiding voor tekst 6">
            <a:extLst>
              <a:ext uri="{FF2B5EF4-FFF2-40B4-BE49-F238E27FC236}">
                <a16:creationId xmlns:a16="http://schemas.microsoft.com/office/drawing/2014/main" id="{0CE18C47-E3E2-45DA-84ED-72DDD84EDC7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49" name="Tijdelijke aanduiding voor tekst 6">
            <a:extLst>
              <a:ext uri="{FF2B5EF4-FFF2-40B4-BE49-F238E27FC236}">
                <a16:creationId xmlns:a16="http://schemas.microsoft.com/office/drawing/2014/main" id="{AB1BB1C1-A3CC-45CA-BA8F-38ADF90B477E}"/>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50" name="Tijdelijke aanduiding voor tekst 6">
            <a:extLst>
              <a:ext uri="{FF2B5EF4-FFF2-40B4-BE49-F238E27FC236}">
                <a16:creationId xmlns:a16="http://schemas.microsoft.com/office/drawing/2014/main" id="{60178B11-5BE2-40F3-A5F5-6AE98863700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51" name="Tijdelijke aanduiding voor tekst 6">
            <a:extLst>
              <a:ext uri="{FF2B5EF4-FFF2-40B4-BE49-F238E27FC236}">
                <a16:creationId xmlns:a16="http://schemas.microsoft.com/office/drawing/2014/main" id="{D630D98A-CA10-4C1E-9FF6-157828DA00B8}"/>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52" name="Tijdelijke aanduiding voor tekst 82">
            <a:extLst>
              <a:ext uri="{FF2B5EF4-FFF2-40B4-BE49-F238E27FC236}">
                <a16:creationId xmlns:a16="http://schemas.microsoft.com/office/drawing/2014/main" id="{A1CD8D23-BF16-4938-A948-335224011CDC}"/>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5F96938A-8B63-4068-A2D6-F2E6F0FE14B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91" name="TEKSTINSTRUCTIES">
            <a:extLst>
              <a:ext uri="{FF2B5EF4-FFF2-40B4-BE49-F238E27FC236}">
                <a16:creationId xmlns:a16="http://schemas.microsoft.com/office/drawing/2014/main" id="{69E365BD-C964-4CC9-9027-3F992C8EA3C8}"/>
              </a:ext>
            </a:extLst>
          </p:cNvPr>
          <p:cNvGrpSpPr/>
          <p:nvPr userDrawn="1"/>
        </p:nvGrpSpPr>
        <p:grpSpPr>
          <a:xfrm>
            <a:off x="-4297881" y="-718670"/>
            <a:ext cx="4140000" cy="7198669"/>
            <a:chOff x="-4297881" y="-718670"/>
            <a:chExt cx="4140000" cy="7198669"/>
          </a:xfrm>
        </p:grpSpPr>
        <p:sp>
          <p:nvSpPr>
            <p:cNvPr id="92" name="Rechthoek: afgeronde hoeken 91">
              <a:extLst>
                <a:ext uri="{FF2B5EF4-FFF2-40B4-BE49-F238E27FC236}">
                  <a16:creationId xmlns:a16="http://schemas.microsoft.com/office/drawing/2014/main" id="{9F28FA40-9FBA-4E5C-B2BD-D4C5EBE5CC5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93" name="Rechthoek: afgeronde hoeken 92">
              <a:extLst>
                <a:ext uri="{FF2B5EF4-FFF2-40B4-BE49-F238E27FC236}">
                  <a16:creationId xmlns:a16="http://schemas.microsoft.com/office/drawing/2014/main" id="{DC664CB1-E3C1-47BF-BE97-11BAA8ED326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94" name="Rechte verbindingslijn 93">
              <a:extLst>
                <a:ext uri="{FF2B5EF4-FFF2-40B4-BE49-F238E27FC236}">
                  <a16:creationId xmlns:a16="http://schemas.microsoft.com/office/drawing/2014/main" id="{90BA545A-98D2-4BED-8A4F-72487878DDB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95" name="Groep 94">
              <a:extLst>
                <a:ext uri="{FF2B5EF4-FFF2-40B4-BE49-F238E27FC236}">
                  <a16:creationId xmlns:a16="http://schemas.microsoft.com/office/drawing/2014/main" id="{B265C449-C64C-4E5B-89FC-3447C7AFB664}"/>
                </a:ext>
              </a:extLst>
            </p:cNvPr>
            <p:cNvGrpSpPr/>
            <p:nvPr userDrawn="1"/>
          </p:nvGrpSpPr>
          <p:grpSpPr>
            <a:xfrm>
              <a:off x="-3905190" y="127747"/>
              <a:ext cx="3354618" cy="786653"/>
              <a:chOff x="-3419346" y="368233"/>
              <a:chExt cx="3170491" cy="743862"/>
            </a:xfrm>
          </p:grpSpPr>
          <p:sp>
            <p:nvSpPr>
              <p:cNvPr id="116" name="Rechthoek 115">
                <a:extLst>
                  <a:ext uri="{FF2B5EF4-FFF2-40B4-BE49-F238E27FC236}">
                    <a16:creationId xmlns:a16="http://schemas.microsoft.com/office/drawing/2014/main" id="{5516FDD5-59DC-4986-B359-D168024AEE4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17" name="Rechte verbindingslijn 116">
                <a:extLst>
                  <a:ext uri="{FF2B5EF4-FFF2-40B4-BE49-F238E27FC236}">
                    <a16:creationId xmlns:a16="http://schemas.microsoft.com/office/drawing/2014/main" id="{24DE9B1D-2F22-4755-844D-B8D50DF1F41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CCDFD5B1-3F4D-43C9-BFCD-332EEC8ADE9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echthoek 118">
                <a:extLst>
                  <a:ext uri="{FF2B5EF4-FFF2-40B4-BE49-F238E27FC236}">
                    <a16:creationId xmlns:a16="http://schemas.microsoft.com/office/drawing/2014/main" id="{C7AFC247-346B-4EBE-B7F0-5C33A034167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20" name="Groep 119">
                <a:extLst>
                  <a:ext uri="{FF2B5EF4-FFF2-40B4-BE49-F238E27FC236}">
                    <a16:creationId xmlns:a16="http://schemas.microsoft.com/office/drawing/2014/main" id="{F4DC27E2-FFE8-4B1B-8985-3753FC81A76D}"/>
                  </a:ext>
                </a:extLst>
              </p:cNvPr>
              <p:cNvGrpSpPr/>
              <p:nvPr userDrawn="1"/>
            </p:nvGrpSpPr>
            <p:grpSpPr>
              <a:xfrm>
                <a:off x="-3002834" y="720303"/>
                <a:ext cx="182598" cy="143759"/>
                <a:chOff x="-3310843" y="700986"/>
                <a:chExt cx="182598" cy="143759"/>
              </a:xfrm>
            </p:grpSpPr>
            <p:grpSp>
              <p:nvGrpSpPr>
                <p:cNvPr id="241" name="Groep 240">
                  <a:extLst>
                    <a:ext uri="{FF2B5EF4-FFF2-40B4-BE49-F238E27FC236}">
                      <a16:creationId xmlns:a16="http://schemas.microsoft.com/office/drawing/2014/main" id="{A25797C4-4324-48F9-AE87-386197CC0A10}"/>
                    </a:ext>
                  </a:extLst>
                </p:cNvPr>
                <p:cNvGrpSpPr/>
                <p:nvPr userDrawn="1"/>
              </p:nvGrpSpPr>
              <p:grpSpPr>
                <a:xfrm>
                  <a:off x="-3310843" y="700986"/>
                  <a:ext cx="182598" cy="143759"/>
                  <a:chOff x="-3310843" y="700986"/>
                  <a:chExt cx="182598" cy="143759"/>
                </a:xfrm>
              </p:grpSpPr>
              <p:cxnSp>
                <p:nvCxnSpPr>
                  <p:cNvPr id="245" name="Rechte verbindingslijn 244">
                    <a:extLst>
                      <a:ext uri="{FF2B5EF4-FFF2-40B4-BE49-F238E27FC236}">
                        <a16:creationId xmlns:a16="http://schemas.microsoft.com/office/drawing/2014/main" id="{F53BE28A-C263-4213-AD7C-718759FEF1F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46" name="Rechte verbindingslijn 245">
                    <a:extLst>
                      <a:ext uri="{FF2B5EF4-FFF2-40B4-BE49-F238E27FC236}">
                        <a16:creationId xmlns:a16="http://schemas.microsoft.com/office/drawing/2014/main" id="{2E25209F-F2C7-4169-90B8-B221199014D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8A2BC9B4-7E8C-46A4-91B3-D4A9E8FF767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48" name="Rechte verbindingslijn 247">
                    <a:extLst>
                      <a:ext uri="{FF2B5EF4-FFF2-40B4-BE49-F238E27FC236}">
                        <a16:creationId xmlns:a16="http://schemas.microsoft.com/office/drawing/2014/main" id="{C0BD59D4-AC98-466F-873D-5680FEE682FE}"/>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9" name="Rechte verbindingslijn 248">
                    <a:extLst>
                      <a:ext uri="{FF2B5EF4-FFF2-40B4-BE49-F238E27FC236}">
                        <a16:creationId xmlns:a16="http://schemas.microsoft.com/office/drawing/2014/main" id="{89D4B5BF-F6B5-41B4-B64A-0DAE61E9303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42" name="Groep 241">
                  <a:extLst>
                    <a:ext uri="{FF2B5EF4-FFF2-40B4-BE49-F238E27FC236}">
                      <a16:creationId xmlns:a16="http://schemas.microsoft.com/office/drawing/2014/main" id="{B3C41866-CE2A-4966-88EA-5D58633940C1}"/>
                    </a:ext>
                  </a:extLst>
                </p:cNvPr>
                <p:cNvGrpSpPr/>
                <p:nvPr userDrawn="1"/>
              </p:nvGrpSpPr>
              <p:grpSpPr>
                <a:xfrm flipH="1">
                  <a:off x="-3310774" y="735854"/>
                  <a:ext cx="88801" cy="72568"/>
                  <a:chOff x="-2091059" y="1395403"/>
                  <a:chExt cx="157316" cy="128558"/>
                </a:xfrm>
              </p:grpSpPr>
              <p:sp>
                <p:nvSpPr>
                  <p:cNvPr id="243" name="Rechthoek 242">
                    <a:extLst>
                      <a:ext uri="{FF2B5EF4-FFF2-40B4-BE49-F238E27FC236}">
                        <a16:creationId xmlns:a16="http://schemas.microsoft.com/office/drawing/2014/main" id="{40E952E5-C4C1-4FBC-85DF-757208DA8EE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44" name="Pijl: punthaak 243">
                    <a:extLst>
                      <a:ext uri="{FF2B5EF4-FFF2-40B4-BE49-F238E27FC236}">
                        <a16:creationId xmlns:a16="http://schemas.microsoft.com/office/drawing/2014/main" id="{48DCA1B0-E2B2-43BD-B529-0107E25F1A6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21" name="Groep 120">
                <a:extLst>
                  <a:ext uri="{FF2B5EF4-FFF2-40B4-BE49-F238E27FC236}">
                    <a16:creationId xmlns:a16="http://schemas.microsoft.com/office/drawing/2014/main" id="{7FB088A0-F9DD-41D4-8385-5E303CD49575}"/>
                  </a:ext>
                </a:extLst>
              </p:cNvPr>
              <p:cNvGrpSpPr/>
              <p:nvPr userDrawn="1"/>
            </p:nvGrpSpPr>
            <p:grpSpPr>
              <a:xfrm>
                <a:off x="-3326107" y="720303"/>
                <a:ext cx="182598" cy="143759"/>
                <a:chOff x="-3634116" y="700986"/>
                <a:chExt cx="182598" cy="143759"/>
              </a:xfrm>
            </p:grpSpPr>
            <p:grpSp>
              <p:nvGrpSpPr>
                <p:cNvPr id="232" name="Groep 231">
                  <a:extLst>
                    <a:ext uri="{FF2B5EF4-FFF2-40B4-BE49-F238E27FC236}">
                      <a16:creationId xmlns:a16="http://schemas.microsoft.com/office/drawing/2014/main" id="{58B079E1-986A-4F3B-B508-6FA8EBFDF096}"/>
                    </a:ext>
                  </a:extLst>
                </p:cNvPr>
                <p:cNvGrpSpPr/>
                <p:nvPr userDrawn="1"/>
              </p:nvGrpSpPr>
              <p:grpSpPr>
                <a:xfrm>
                  <a:off x="-3634116" y="700986"/>
                  <a:ext cx="182598" cy="143759"/>
                  <a:chOff x="-3634116" y="700986"/>
                  <a:chExt cx="182598" cy="143759"/>
                </a:xfrm>
              </p:grpSpPr>
              <p:cxnSp>
                <p:nvCxnSpPr>
                  <p:cNvPr id="236" name="Rechte verbindingslijn 235">
                    <a:extLst>
                      <a:ext uri="{FF2B5EF4-FFF2-40B4-BE49-F238E27FC236}">
                        <a16:creationId xmlns:a16="http://schemas.microsoft.com/office/drawing/2014/main" id="{65E2EC22-23AE-42B1-8BD4-CEFD1952977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37" name="Rechte verbindingslijn 236">
                    <a:extLst>
                      <a:ext uri="{FF2B5EF4-FFF2-40B4-BE49-F238E27FC236}">
                        <a16:creationId xmlns:a16="http://schemas.microsoft.com/office/drawing/2014/main" id="{F9C4C4A0-2680-473D-BDE2-8838B61ABFA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38" name="Rechte verbindingslijn 237">
                    <a:extLst>
                      <a:ext uri="{FF2B5EF4-FFF2-40B4-BE49-F238E27FC236}">
                        <a16:creationId xmlns:a16="http://schemas.microsoft.com/office/drawing/2014/main" id="{98B45063-14F9-490E-A6F9-9E7369ADBFB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84DAA937-881D-4EC4-9F17-FE8D47FD3750}"/>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87AE1814-B452-4784-9658-FD516324A5D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33" name="Groep 232">
                  <a:extLst>
                    <a:ext uri="{FF2B5EF4-FFF2-40B4-BE49-F238E27FC236}">
                      <a16:creationId xmlns:a16="http://schemas.microsoft.com/office/drawing/2014/main" id="{151FA1FC-D229-4C85-BC62-B8F6AB1F4E69}"/>
                    </a:ext>
                  </a:extLst>
                </p:cNvPr>
                <p:cNvGrpSpPr/>
                <p:nvPr userDrawn="1"/>
              </p:nvGrpSpPr>
              <p:grpSpPr>
                <a:xfrm>
                  <a:off x="-3634047" y="735854"/>
                  <a:ext cx="88801" cy="72568"/>
                  <a:chOff x="-2091059" y="1395403"/>
                  <a:chExt cx="157316" cy="128558"/>
                </a:xfrm>
              </p:grpSpPr>
              <p:sp>
                <p:nvSpPr>
                  <p:cNvPr id="234" name="Rechthoek 233">
                    <a:extLst>
                      <a:ext uri="{FF2B5EF4-FFF2-40B4-BE49-F238E27FC236}">
                        <a16:creationId xmlns:a16="http://schemas.microsoft.com/office/drawing/2014/main" id="{79E698EE-0884-4F9F-BFA2-4EEB874B45D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5" name="Pijl: punthaak 234">
                    <a:extLst>
                      <a:ext uri="{FF2B5EF4-FFF2-40B4-BE49-F238E27FC236}">
                        <a16:creationId xmlns:a16="http://schemas.microsoft.com/office/drawing/2014/main" id="{D9EF3936-864B-49C8-BC64-A3B6641E810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22" name="Rechte verbindingslijn 121">
                <a:extLst>
                  <a:ext uri="{FF2B5EF4-FFF2-40B4-BE49-F238E27FC236}">
                    <a16:creationId xmlns:a16="http://schemas.microsoft.com/office/drawing/2014/main" id="{4B9ED1DF-28CF-4104-97F2-26373CD0BD37}"/>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3" name="Rechte verbindingslijn 122">
                <a:extLst>
                  <a:ext uri="{FF2B5EF4-FFF2-40B4-BE49-F238E27FC236}">
                    <a16:creationId xmlns:a16="http://schemas.microsoft.com/office/drawing/2014/main" id="{B4802D6D-9DF6-4125-B050-B22700EA3E8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4" name="Groep 123">
                <a:extLst>
                  <a:ext uri="{FF2B5EF4-FFF2-40B4-BE49-F238E27FC236}">
                    <a16:creationId xmlns:a16="http://schemas.microsoft.com/office/drawing/2014/main" id="{B4627E77-8E43-473B-BA91-2B72F9F81223}"/>
                  </a:ext>
                </a:extLst>
              </p:cNvPr>
              <p:cNvGrpSpPr/>
              <p:nvPr userDrawn="1"/>
            </p:nvGrpSpPr>
            <p:grpSpPr>
              <a:xfrm>
                <a:off x="-2425037" y="370226"/>
                <a:ext cx="357690" cy="330595"/>
                <a:chOff x="-2721817" y="347336"/>
                <a:chExt cx="432805" cy="400021"/>
              </a:xfrm>
            </p:grpSpPr>
            <p:sp>
              <p:nvSpPr>
                <p:cNvPr id="139" name="Rechthoek 138">
                  <a:extLst>
                    <a:ext uri="{FF2B5EF4-FFF2-40B4-BE49-F238E27FC236}">
                      <a16:creationId xmlns:a16="http://schemas.microsoft.com/office/drawing/2014/main" id="{825E350C-71C0-4738-9DE8-7CB537F31BE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40" name="Groep 139">
                  <a:extLst>
                    <a:ext uri="{FF2B5EF4-FFF2-40B4-BE49-F238E27FC236}">
                      <a16:creationId xmlns:a16="http://schemas.microsoft.com/office/drawing/2014/main" id="{A2122044-E2B9-427B-8815-F4F4B51B1A40}"/>
                    </a:ext>
                  </a:extLst>
                </p:cNvPr>
                <p:cNvGrpSpPr/>
                <p:nvPr userDrawn="1"/>
              </p:nvGrpSpPr>
              <p:grpSpPr>
                <a:xfrm>
                  <a:off x="-2652453" y="431583"/>
                  <a:ext cx="294076" cy="231526"/>
                  <a:chOff x="-3634116" y="700986"/>
                  <a:chExt cx="182598" cy="143759"/>
                </a:xfrm>
              </p:grpSpPr>
              <p:grpSp>
                <p:nvGrpSpPr>
                  <p:cNvPr id="141" name="Groep 140">
                    <a:extLst>
                      <a:ext uri="{FF2B5EF4-FFF2-40B4-BE49-F238E27FC236}">
                        <a16:creationId xmlns:a16="http://schemas.microsoft.com/office/drawing/2014/main" id="{8161CA7C-D352-4C9A-BC33-E7160D9FA0FB}"/>
                      </a:ext>
                    </a:extLst>
                  </p:cNvPr>
                  <p:cNvGrpSpPr/>
                  <p:nvPr userDrawn="1"/>
                </p:nvGrpSpPr>
                <p:grpSpPr>
                  <a:xfrm>
                    <a:off x="-3634116" y="700986"/>
                    <a:ext cx="182598" cy="143759"/>
                    <a:chOff x="-3634116" y="700986"/>
                    <a:chExt cx="182598" cy="143759"/>
                  </a:xfrm>
                </p:grpSpPr>
                <p:cxnSp>
                  <p:nvCxnSpPr>
                    <p:cNvPr id="145" name="Rechte verbindingslijn 144">
                      <a:extLst>
                        <a:ext uri="{FF2B5EF4-FFF2-40B4-BE49-F238E27FC236}">
                          <a16:creationId xmlns:a16="http://schemas.microsoft.com/office/drawing/2014/main" id="{4438B9D9-0AF5-4EC9-826C-0D31720DD8A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46" name="Rechte verbindingslijn 145">
                      <a:extLst>
                        <a:ext uri="{FF2B5EF4-FFF2-40B4-BE49-F238E27FC236}">
                          <a16:creationId xmlns:a16="http://schemas.microsoft.com/office/drawing/2014/main" id="{32406858-1F7E-43AE-9514-8D73BE84373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47" name="Rechte verbindingslijn 146">
                      <a:extLst>
                        <a:ext uri="{FF2B5EF4-FFF2-40B4-BE49-F238E27FC236}">
                          <a16:creationId xmlns:a16="http://schemas.microsoft.com/office/drawing/2014/main" id="{FDEFD183-DE36-42AF-91B5-BFA09F63323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CC7531F-8B83-4417-BC57-39953AF9758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D30432ED-2D36-4A28-97A2-1EDB3875E457}"/>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2" name="Groep 141">
                    <a:extLst>
                      <a:ext uri="{FF2B5EF4-FFF2-40B4-BE49-F238E27FC236}">
                        <a16:creationId xmlns:a16="http://schemas.microsoft.com/office/drawing/2014/main" id="{CBC81E55-4FD1-4420-8221-07BC08D17CA7}"/>
                      </a:ext>
                    </a:extLst>
                  </p:cNvPr>
                  <p:cNvGrpSpPr/>
                  <p:nvPr userDrawn="1"/>
                </p:nvGrpSpPr>
                <p:grpSpPr>
                  <a:xfrm>
                    <a:off x="-3634047" y="735854"/>
                    <a:ext cx="88801" cy="72568"/>
                    <a:chOff x="-2091059" y="1395403"/>
                    <a:chExt cx="157316" cy="128558"/>
                  </a:xfrm>
                </p:grpSpPr>
                <p:sp>
                  <p:nvSpPr>
                    <p:cNvPr id="143" name="Rechthoek 142">
                      <a:extLst>
                        <a:ext uri="{FF2B5EF4-FFF2-40B4-BE49-F238E27FC236}">
                          <a16:creationId xmlns:a16="http://schemas.microsoft.com/office/drawing/2014/main" id="{56682EE0-C283-4701-989F-0E1E0E8F820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44" name="Pijl: punthaak 143">
                      <a:extLst>
                        <a:ext uri="{FF2B5EF4-FFF2-40B4-BE49-F238E27FC236}">
                          <a16:creationId xmlns:a16="http://schemas.microsoft.com/office/drawing/2014/main" id="{D8F8775A-C916-4ACC-B17C-F115D377EE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25" name="Groep 124">
                <a:extLst>
                  <a:ext uri="{FF2B5EF4-FFF2-40B4-BE49-F238E27FC236}">
                    <a16:creationId xmlns:a16="http://schemas.microsoft.com/office/drawing/2014/main" id="{6A9C8F52-E936-4B73-826A-DC0F6246B5A7}"/>
                  </a:ext>
                </a:extLst>
              </p:cNvPr>
              <p:cNvGrpSpPr/>
              <p:nvPr userDrawn="1"/>
            </p:nvGrpSpPr>
            <p:grpSpPr>
              <a:xfrm>
                <a:off x="-2425037" y="781500"/>
                <a:ext cx="357690" cy="330595"/>
                <a:chOff x="-2721817" y="782525"/>
                <a:chExt cx="432805" cy="400021"/>
              </a:xfrm>
            </p:grpSpPr>
            <p:sp>
              <p:nvSpPr>
                <p:cNvPr id="128" name="Rechthoek 127">
                  <a:extLst>
                    <a:ext uri="{FF2B5EF4-FFF2-40B4-BE49-F238E27FC236}">
                      <a16:creationId xmlns:a16="http://schemas.microsoft.com/office/drawing/2014/main" id="{ABA8EA86-BA73-4300-A45B-CD49953E0F8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29" name="Groep 128">
                  <a:extLst>
                    <a:ext uri="{FF2B5EF4-FFF2-40B4-BE49-F238E27FC236}">
                      <a16:creationId xmlns:a16="http://schemas.microsoft.com/office/drawing/2014/main" id="{0AC51E6F-F10B-462F-80C2-D89222677F4F}"/>
                    </a:ext>
                  </a:extLst>
                </p:cNvPr>
                <p:cNvGrpSpPr/>
                <p:nvPr userDrawn="1"/>
              </p:nvGrpSpPr>
              <p:grpSpPr>
                <a:xfrm>
                  <a:off x="-2652453" y="866772"/>
                  <a:ext cx="294076" cy="231526"/>
                  <a:chOff x="-3310843" y="700986"/>
                  <a:chExt cx="182598" cy="143759"/>
                </a:xfrm>
              </p:grpSpPr>
              <p:grpSp>
                <p:nvGrpSpPr>
                  <p:cNvPr id="130" name="Groep 129">
                    <a:extLst>
                      <a:ext uri="{FF2B5EF4-FFF2-40B4-BE49-F238E27FC236}">
                        <a16:creationId xmlns:a16="http://schemas.microsoft.com/office/drawing/2014/main" id="{9706BB85-CBDE-4F33-9507-34D4B24F13CA}"/>
                      </a:ext>
                    </a:extLst>
                  </p:cNvPr>
                  <p:cNvGrpSpPr/>
                  <p:nvPr userDrawn="1"/>
                </p:nvGrpSpPr>
                <p:grpSpPr>
                  <a:xfrm>
                    <a:off x="-3310843" y="700986"/>
                    <a:ext cx="182598" cy="143759"/>
                    <a:chOff x="-3310843" y="700986"/>
                    <a:chExt cx="182598" cy="143759"/>
                  </a:xfrm>
                </p:grpSpPr>
                <p:cxnSp>
                  <p:nvCxnSpPr>
                    <p:cNvPr id="134" name="Rechte verbindingslijn 133">
                      <a:extLst>
                        <a:ext uri="{FF2B5EF4-FFF2-40B4-BE49-F238E27FC236}">
                          <a16:creationId xmlns:a16="http://schemas.microsoft.com/office/drawing/2014/main" id="{D9E1669F-B68F-433F-9A1E-4BFE5D515930}"/>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35" name="Rechte verbindingslijn 134">
                      <a:extLst>
                        <a:ext uri="{FF2B5EF4-FFF2-40B4-BE49-F238E27FC236}">
                          <a16:creationId xmlns:a16="http://schemas.microsoft.com/office/drawing/2014/main" id="{82509FD5-AD35-458E-8481-03E1D94B6AA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36" name="Rechte verbindingslijn 135">
                      <a:extLst>
                        <a:ext uri="{FF2B5EF4-FFF2-40B4-BE49-F238E27FC236}">
                          <a16:creationId xmlns:a16="http://schemas.microsoft.com/office/drawing/2014/main" id="{D0C1BF35-18CE-44D0-8DF8-7663FFC13B4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37" name="Rechte verbindingslijn 136">
                      <a:extLst>
                        <a:ext uri="{FF2B5EF4-FFF2-40B4-BE49-F238E27FC236}">
                          <a16:creationId xmlns:a16="http://schemas.microsoft.com/office/drawing/2014/main" id="{7E0D5B41-FF17-48CB-8572-5CDB878962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38" name="Rechte verbindingslijn 137">
                      <a:extLst>
                        <a:ext uri="{FF2B5EF4-FFF2-40B4-BE49-F238E27FC236}">
                          <a16:creationId xmlns:a16="http://schemas.microsoft.com/office/drawing/2014/main" id="{ECCF78AC-F59D-408E-872E-144D089D9C0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1" name="Groep 130">
                    <a:extLst>
                      <a:ext uri="{FF2B5EF4-FFF2-40B4-BE49-F238E27FC236}">
                        <a16:creationId xmlns:a16="http://schemas.microsoft.com/office/drawing/2014/main" id="{FB55C0E7-2E4E-46D7-AABB-7D0A0EA12425}"/>
                      </a:ext>
                    </a:extLst>
                  </p:cNvPr>
                  <p:cNvGrpSpPr/>
                  <p:nvPr userDrawn="1"/>
                </p:nvGrpSpPr>
                <p:grpSpPr>
                  <a:xfrm flipH="1">
                    <a:off x="-3310774" y="735854"/>
                    <a:ext cx="88801" cy="72568"/>
                    <a:chOff x="-2091059" y="1395403"/>
                    <a:chExt cx="157316" cy="128558"/>
                  </a:xfrm>
                </p:grpSpPr>
                <p:sp>
                  <p:nvSpPr>
                    <p:cNvPr id="132" name="Rechthoek 131">
                      <a:extLst>
                        <a:ext uri="{FF2B5EF4-FFF2-40B4-BE49-F238E27FC236}">
                          <a16:creationId xmlns:a16="http://schemas.microsoft.com/office/drawing/2014/main" id="{AC367ACA-9F69-48DF-A608-10FAE2FE73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33" name="Pijl: punthaak 132">
                      <a:extLst>
                        <a:ext uri="{FF2B5EF4-FFF2-40B4-BE49-F238E27FC236}">
                          <a16:creationId xmlns:a16="http://schemas.microsoft.com/office/drawing/2014/main" id="{06DF5007-9517-4EC4-861B-B72C714A030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26" name="Rechthoek 125">
                <a:extLst>
                  <a:ext uri="{FF2B5EF4-FFF2-40B4-BE49-F238E27FC236}">
                    <a16:creationId xmlns:a16="http://schemas.microsoft.com/office/drawing/2014/main" id="{8C4EE177-686F-4153-B738-B1841275831E}"/>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127" name="Rechthoek 126">
                <a:extLst>
                  <a:ext uri="{FF2B5EF4-FFF2-40B4-BE49-F238E27FC236}">
                    <a16:creationId xmlns:a16="http://schemas.microsoft.com/office/drawing/2014/main" id="{5927C799-4205-4ED8-8822-ADFD99B21CA7}"/>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96" name="Rechte verbindingslijn 95">
              <a:extLst>
                <a:ext uri="{FF2B5EF4-FFF2-40B4-BE49-F238E27FC236}">
                  <a16:creationId xmlns:a16="http://schemas.microsoft.com/office/drawing/2014/main" id="{D796C442-B83D-4D1D-9CD1-4958D298802C}"/>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97" name="Rechthoek 96">
              <a:extLst>
                <a:ext uri="{FF2B5EF4-FFF2-40B4-BE49-F238E27FC236}">
                  <a16:creationId xmlns:a16="http://schemas.microsoft.com/office/drawing/2014/main" id="{82A09963-F479-4BFC-8383-AD9094E3B91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98" name="Rechthoek 97">
              <a:extLst>
                <a:ext uri="{FF2B5EF4-FFF2-40B4-BE49-F238E27FC236}">
                  <a16:creationId xmlns:a16="http://schemas.microsoft.com/office/drawing/2014/main" id="{C85CFF69-E7F1-48AA-9909-634031E8800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99" name="Ovaal 98">
              <a:extLst>
                <a:ext uri="{FF2B5EF4-FFF2-40B4-BE49-F238E27FC236}">
                  <a16:creationId xmlns:a16="http://schemas.microsoft.com/office/drawing/2014/main" id="{F3FAC92F-AD70-4559-BFBC-12C6B532450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00" name="Ovaal 99">
              <a:extLst>
                <a:ext uri="{FF2B5EF4-FFF2-40B4-BE49-F238E27FC236}">
                  <a16:creationId xmlns:a16="http://schemas.microsoft.com/office/drawing/2014/main" id="{A6D02069-3DB5-4DC3-A1D6-E47A5646ED14}"/>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1" name="Ovaal 100">
              <a:extLst>
                <a:ext uri="{FF2B5EF4-FFF2-40B4-BE49-F238E27FC236}">
                  <a16:creationId xmlns:a16="http://schemas.microsoft.com/office/drawing/2014/main" id="{E7AD9FDA-6B05-4710-A30D-275AC1A4608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2" name="Ovaal 101">
              <a:extLst>
                <a:ext uri="{FF2B5EF4-FFF2-40B4-BE49-F238E27FC236}">
                  <a16:creationId xmlns:a16="http://schemas.microsoft.com/office/drawing/2014/main" id="{5A0F8DF0-4D8F-4875-9234-6A8FB1BEACC6}"/>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03" name="Ovaal 102">
              <a:extLst>
                <a:ext uri="{FF2B5EF4-FFF2-40B4-BE49-F238E27FC236}">
                  <a16:creationId xmlns:a16="http://schemas.microsoft.com/office/drawing/2014/main" id="{AB7593E7-BF43-4453-956A-50B7656FA34A}"/>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04" name="Ovaal 103">
              <a:extLst>
                <a:ext uri="{FF2B5EF4-FFF2-40B4-BE49-F238E27FC236}">
                  <a16:creationId xmlns:a16="http://schemas.microsoft.com/office/drawing/2014/main" id="{BBE22C55-3974-44A4-8FE9-700ABA53DDB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5" name="Ovaal 104">
              <a:extLst>
                <a:ext uri="{FF2B5EF4-FFF2-40B4-BE49-F238E27FC236}">
                  <a16:creationId xmlns:a16="http://schemas.microsoft.com/office/drawing/2014/main" id="{2023F745-DFFF-4F5A-95F7-BD71BFEE0C1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6" name="Ovaal 105">
              <a:extLst>
                <a:ext uri="{FF2B5EF4-FFF2-40B4-BE49-F238E27FC236}">
                  <a16:creationId xmlns:a16="http://schemas.microsoft.com/office/drawing/2014/main" id="{01977A4A-A837-4F64-BB13-9C22BD4BE62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7" name="Ovaal 106">
              <a:extLst>
                <a:ext uri="{FF2B5EF4-FFF2-40B4-BE49-F238E27FC236}">
                  <a16:creationId xmlns:a16="http://schemas.microsoft.com/office/drawing/2014/main" id="{526B38F1-21CC-44A9-B23A-09DAE467BEE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8" name="Rechthoek 107">
              <a:extLst>
                <a:ext uri="{FF2B5EF4-FFF2-40B4-BE49-F238E27FC236}">
                  <a16:creationId xmlns:a16="http://schemas.microsoft.com/office/drawing/2014/main" id="{C22387AB-1B66-4DEA-8935-A3C24BF5C560}"/>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09" name="Rechthoek 108">
              <a:extLst>
                <a:ext uri="{FF2B5EF4-FFF2-40B4-BE49-F238E27FC236}">
                  <a16:creationId xmlns:a16="http://schemas.microsoft.com/office/drawing/2014/main" id="{03776BA2-8ACE-4E56-B2EB-7178DAF9BEA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10" name="Rechthoek 109">
              <a:extLst>
                <a:ext uri="{FF2B5EF4-FFF2-40B4-BE49-F238E27FC236}">
                  <a16:creationId xmlns:a16="http://schemas.microsoft.com/office/drawing/2014/main" id="{FB430CD6-28A8-49B4-981A-457B0556CD2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11" name="Rechthoek 110">
              <a:extLst>
                <a:ext uri="{FF2B5EF4-FFF2-40B4-BE49-F238E27FC236}">
                  <a16:creationId xmlns:a16="http://schemas.microsoft.com/office/drawing/2014/main" id="{1DF76162-C616-41DA-B8BD-136D2661013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12" name="Rechthoek 111">
              <a:extLst>
                <a:ext uri="{FF2B5EF4-FFF2-40B4-BE49-F238E27FC236}">
                  <a16:creationId xmlns:a16="http://schemas.microsoft.com/office/drawing/2014/main" id="{C4B9D643-DFB5-4CC0-BD68-A99162E2DC54}"/>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13" name="Rechthoek 112">
              <a:extLst>
                <a:ext uri="{FF2B5EF4-FFF2-40B4-BE49-F238E27FC236}">
                  <a16:creationId xmlns:a16="http://schemas.microsoft.com/office/drawing/2014/main" id="{2CC186BD-B26D-4BD0-88C6-017AE06EED6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14" name="Rechthoek 113">
              <a:extLst>
                <a:ext uri="{FF2B5EF4-FFF2-40B4-BE49-F238E27FC236}">
                  <a16:creationId xmlns:a16="http://schemas.microsoft.com/office/drawing/2014/main" id="{9B0794DA-1B43-4F10-ACE9-042F8B060B8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15" name="Rechthoek 114">
              <a:extLst>
                <a:ext uri="{FF2B5EF4-FFF2-40B4-BE49-F238E27FC236}">
                  <a16:creationId xmlns:a16="http://schemas.microsoft.com/office/drawing/2014/main" id="{41E89C0D-128C-4A72-9972-5387DBD95ACA}"/>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53" name="Tijdelijke aanduiding voor tekst 7">
            <a:extLst>
              <a:ext uri="{FF2B5EF4-FFF2-40B4-BE49-F238E27FC236}">
                <a16:creationId xmlns:a16="http://schemas.microsoft.com/office/drawing/2014/main" id="{ADA3E079-5F84-4C55-959C-5D966EA987EA}"/>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940383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eld rechts 1">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userDrawn="1"/>
        </p:nvSpPr>
        <p:spPr>
          <a:xfrm>
            <a:off x="0" y="-399601"/>
            <a:ext cx="720000" cy="360000"/>
          </a:xfrm>
          <a:prstGeom prst="rect">
            <a:avLst/>
          </a:prstGeom>
        </p:spPr>
        <p:txBody>
          <a:bodyPr wrap="none" lIns="0" tIns="0" rIns="0" bIns="0">
            <a:noAutofit/>
          </a:bodyPr>
          <a:lstStyle/>
          <a:p>
            <a:r>
              <a:rPr lang="nl-NL"/>
              <a:t>Tekst en beeld A1</a:t>
            </a:r>
          </a:p>
        </p:txBody>
      </p:sp>
      <p:grpSp>
        <p:nvGrpSpPr>
          <p:cNvPr id="179" name="INSTRUCTIES">
            <a:extLst>
              <a:ext uri="{FF2B5EF4-FFF2-40B4-BE49-F238E27FC236}">
                <a16:creationId xmlns:a16="http://schemas.microsoft.com/office/drawing/2014/main" id="{DF04E192-3528-40F7-B4A0-A8BBE627E484}"/>
              </a:ext>
            </a:extLst>
          </p:cNvPr>
          <p:cNvGrpSpPr/>
          <p:nvPr userDrawn="1"/>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8459DFFE-C9BA-4608-89BA-1BD86E95064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0D0555C4-42D2-40C9-AD7D-2D21514A2D3D}"/>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863E2E3B-C6E9-4A5B-901D-5502629805FE}"/>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BFB1E034-3729-4A0F-83BF-84587A691FE5}"/>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DF625863-1347-48CC-BF52-ADC7FCB50C0A}"/>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8819B1D3-D1DE-4F96-9EA3-E0FB56F1EE59}"/>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9312742D-17B9-472C-AFA5-0F5A9677DA8C}"/>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ACC9E469-30D3-4F22-836A-D1B5897A6E0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78B46592-0224-4EFA-B481-8E02747F42D2}"/>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847D9408-C84F-4BEF-9BB7-B293767DCF1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E6919E16-C81D-49E2-B910-BBD1DF0A475F}"/>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6DD9AC7B-5AC2-4D46-94CB-FEB230F5609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63413B01-A4D7-4ACB-AA30-CCCA39E01EF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B1353EA6-61BE-4EB9-9358-536D692F3E3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9D598A9D-ED66-43DF-BB99-197798B6720E}"/>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AACF56AF-7721-4959-B9ED-644702D73B25}"/>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8CF6ECE0-FF8D-4361-B81A-042273E12457}"/>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FE205640-432C-4DAC-861E-AD589D7D751B}"/>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3A2E57AC-488A-4AC4-A519-596E95F3F88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7F94BE45-2581-46ED-A0E7-20A774EFBA5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A06FE5C5-334B-492E-A965-7DB70C6F352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28" name="Afbeelding 227">
                    <a:extLst>
                      <a:ext uri="{FF2B5EF4-FFF2-40B4-BE49-F238E27FC236}">
                        <a16:creationId xmlns:a16="http://schemas.microsoft.com/office/drawing/2014/main" id="{C59535FC-C7BE-4E1E-AC35-CA491D7DD61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B17BA331-2179-4E12-A025-1BE1247D1DC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9E734DE1-1387-4EE0-B07C-9BD826CFBBCB}"/>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2072AF77-998B-43C2-B4B0-0E543C90CD5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Rechthoek 225">
                    <a:extLst>
                      <a:ext uri="{FF2B5EF4-FFF2-40B4-BE49-F238E27FC236}">
                        <a16:creationId xmlns:a16="http://schemas.microsoft.com/office/drawing/2014/main" id="{60B41C68-D004-493F-AA77-4C794146CFE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22" name="Groep 221">
                  <a:extLst>
                    <a:ext uri="{FF2B5EF4-FFF2-40B4-BE49-F238E27FC236}">
                      <a16:creationId xmlns:a16="http://schemas.microsoft.com/office/drawing/2014/main" id="{B3F9676D-BE2A-430E-8274-93957ED170C3}"/>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3CF81BF1-E66B-4E44-820C-EB86D4B8E6B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Rechthoek 223">
                    <a:extLst>
                      <a:ext uri="{FF2B5EF4-FFF2-40B4-BE49-F238E27FC236}">
                        <a16:creationId xmlns:a16="http://schemas.microsoft.com/office/drawing/2014/main" id="{9B33B58D-C87D-43E5-8F4B-50557A54978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18" name="Rechthoek 217">
                <a:extLst>
                  <a:ext uri="{FF2B5EF4-FFF2-40B4-BE49-F238E27FC236}">
                    <a16:creationId xmlns:a16="http://schemas.microsoft.com/office/drawing/2014/main" id="{3FB2399A-FAF4-4731-9890-53EBED64351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4C04D64-E052-4EB3-85E6-D9323A61E11A}"/>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2" name="Groep 191">
              <a:extLst>
                <a:ext uri="{FF2B5EF4-FFF2-40B4-BE49-F238E27FC236}">
                  <a16:creationId xmlns:a16="http://schemas.microsoft.com/office/drawing/2014/main" id="{F3377725-50EA-4A88-89D4-4CD8C263C323}"/>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21015D8F-2792-4D7C-B3BA-DA1F0D831E3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7198E062-B0E0-4E6F-A426-4F66E0913A4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Vrije vorm: vorm 212">
                <a:extLst>
                  <a:ext uri="{FF2B5EF4-FFF2-40B4-BE49-F238E27FC236}">
                    <a16:creationId xmlns:a16="http://schemas.microsoft.com/office/drawing/2014/main" id="{1A67AF2F-9FE7-471A-8B1E-55D3AE95ABE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afgeronde hoeken 213">
                <a:extLst>
                  <a:ext uri="{FF2B5EF4-FFF2-40B4-BE49-F238E27FC236}">
                    <a16:creationId xmlns:a16="http://schemas.microsoft.com/office/drawing/2014/main" id="{4B5363D0-67BB-4146-90E8-D48B0CA3B07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4F8EF28C-70D6-41E8-A6D0-42D3F6F3340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C9A9486D-9F42-4B58-87AF-85AD50845D9D}"/>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0DD9AD87-B715-44FA-8149-517C88E93B6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171E559D-E94D-42E9-B3F3-C5D3A2125163}"/>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B4CE338E-B1B4-4C18-85BA-273204E77EE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A01D71D5-41AA-4E05-94CC-5BEF9407B1D3}"/>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E1A77DE9-899F-4BD5-9384-9D9D4A674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7B4FDFEC-5602-434C-84E8-7BD2EC65393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9" name="Tekstvak 198">
                <a:extLst>
                  <a:ext uri="{FF2B5EF4-FFF2-40B4-BE49-F238E27FC236}">
                    <a16:creationId xmlns:a16="http://schemas.microsoft.com/office/drawing/2014/main" id="{930959F9-C3D4-40E9-99CD-775E9EAFF1E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9881C11C-87B8-486C-A24B-21EEADEEBE04}"/>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8C4B66EA-DADE-4025-8B95-AFD814D817E8}"/>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316A01AB-B8F9-4487-A36D-275F62A551F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3" name="Groep 202">
                <a:extLst>
                  <a:ext uri="{FF2B5EF4-FFF2-40B4-BE49-F238E27FC236}">
                    <a16:creationId xmlns:a16="http://schemas.microsoft.com/office/drawing/2014/main" id="{C9163EB8-6350-493E-8B42-D944E2D70D27}"/>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AD6C2F1B-F747-46A2-B6C1-6935E0D244D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9" name="Rechthoek 208">
                  <a:extLst>
                    <a:ext uri="{FF2B5EF4-FFF2-40B4-BE49-F238E27FC236}">
                      <a16:creationId xmlns:a16="http://schemas.microsoft.com/office/drawing/2014/main" id="{E4101EB5-E09F-4337-9780-CD5312945EE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0" name="Rechthoek 209">
                  <a:extLst>
                    <a:ext uri="{FF2B5EF4-FFF2-40B4-BE49-F238E27FC236}">
                      <a16:creationId xmlns:a16="http://schemas.microsoft.com/office/drawing/2014/main" id="{502D20BC-7F42-4EDF-B725-A897A766337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04" name="Groep 203">
                <a:extLst>
                  <a:ext uri="{FF2B5EF4-FFF2-40B4-BE49-F238E27FC236}">
                    <a16:creationId xmlns:a16="http://schemas.microsoft.com/office/drawing/2014/main" id="{42190F52-7CAD-4028-8B39-3D42AEFB47BD}"/>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EF2F19B7-BD0B-4286-AFD6-4C5B70120C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6" name="Rechthoek 205">
                  <a:extLst>
                    <a:ext uri="{FF2B5EF4-FFF2-40B4-BE49-F238E27FC236}">
                      <a16:creationId xmlns:a16="http://schemas.microsoft.com/office/drawing/2014/main" id="{D4E14CA0-FC68-4B87-9462-2CBE9FAD3F4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7" name="Rechthoek 206">
                  <a:extLst>
                    <a:ext uri="{FF2B5EF4-FFF2-40B4-BE49-F238E27FC236}">
                      <a16:creationId xmlns:a16="http://schemas.microsoft.com/office/drawing/2014/main" id="{0A73AFE9-7D05-49DA-BD8E-A2E8A95F511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232000" y="0"/>
            <a:ext cx="3960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6840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864902" y="2493000"/>
            <a:ext cx="6926578" cy="1872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54" name="TEKSTINSTRUCTIES">
            <a:extLst>
              <a:ext uri="{FF2B5EF4-FFF2-40B4-BE49-F238E27FC236}">
                <a16:creationId xmlns:a16="http://schemas.microsoft.com/office/drawing/2014/main" id="{B6F036B6-247A-43E7-9939-5A114019C10C}"/>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34D24B0C-49E6-48AD-A51E-1D5EBD6B855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25D04762-83CC-4196-BCF5-B21C2E4B62B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2B70924E-B965-4703-B516-FE0FBD3421F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0513F5AD-49CB-486F-A1C9-A57EBC5714ED}"/>
                </a:ext>
              </a:extLst>
            </p:cNvPr>
            <p:cNvGrpSpPr/>
            <p:nvPr userDrawn="1"/>
          </p:nvGrpSpPr>
          <p:grpSpPr>
            <a:xfrm>
              <a:off x="-3905190" y="127747"/>
              <a:ext cx="3354618" cy="786653"/>
              <a:chOff x="-3419346" y="368233"/>
              <a:chExt cx="3170491" cy="743862"/>
            </a:xfrm>
          </p:grpSpPr>
          <p:sp>
            <p:nvSpPr>
              <p:cNvPr id="238" name="Rechthoek 237">
                <a:extLst>
                  <a:ext uri="{FF2B5EF4-FFF2-40B4-BE49-F238E27FC236}">
                    <a16:creationId xmlns:a16="http://schemas.microsoft.com/office/drawing/2014/main" id="{6855D00E-FCCA-4BEE-A475-6C817CEB578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39" name="Rechte verbindingslijn 238">
                <a:extLst>
                  <a:ext uri="{FF2B5EF4-FFF2-40B4-BE49-F238E27FC236}">
                    <a16:creationId xmlns:a16="http://schemas.microsoft.com/office/drawing/2014/main" id="{344C0F94-D4AE-413D-8976-13F657E24E9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Rechte verbindingslijn 239">
                <a:extLst>
                  <a:ext uri="{FF2B5EF4-FFF2-40B4-BE49-F238E27FC236}">
                    <a16:creationId xmlns:a16="http://schemas.microsoft.com/office/drawing/2014/main" id="{95BEED65-B464-4994-841A-5B8BE24ACF0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2" name="Rechthoek 321">
                <a:extLst>
                  <a:ext uri="{FF2B5EF4-FFF2-40B4-BE49-F238E27FC236}">
                    <a16:creationId xmlns:a16="http://schemas.microsoft.com/office/drawing/2014/main" id="{F75BE4CF-AC32-4DFD-A63F-9B9F57FE030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23" name="Groep 322">
                <a:extLst>
                  <a:ext uri="{FF2B5EF4-FFF2-40B4-BE49-F238E27FC236}">
                    <a16:creationId xmlns:a16="http://schemas.microsoft.com/office/drawing/2014/main" id="{54A2F02D-F5ED-4895-A111-AF9CF96FFA47}"/>
                  </a:ext>
                </a:extLst>
              </p:cNvPr>
              <p:cNvGrpSpPr/>
              <p:nvPr userDrawn="1"/>
            </p:nvGrpSpPr>
            <p:grpSpPr>
              <a:xfrm>
                <a:off x="-3002834" y="720303"/>
                <a:ext cx="182598" cy="143759"/>
                <a:chOff x="-3310843" y="700986"/>
                <a:chExt cx="182598" cy="143759"/>
              </a:xfrm>
            </p:grpSpPr>
            <p:grpSp>
              <p:nvGrpSpPr>
                <p:cNvPr id="362" name="Groep 361">
                  <a:extLst>
                    <a:ext uri="{FF2B5EF4-FFF2-40B4-BE49-F238E27FC236}">
                      <a16:creationId xmlns:a16="http://schemas.microsoft.com/office/drawing/2014/main" id="{2EC27CED-E603-4437-8493-62F120A573C0}"/>
                    </a:ext>
                  </a:extLst>
                </p:cNvPr>
                <p:cNvGrpSpPr/>
                <p:nvPr userDrawn="1"/>
              </p:nvGrpSpPr>
              <p:grpSpPr>
                <a:xfrm>
                  <a:off x="-3310843" y="700986"/>
                  <a:ext cx="182598" cy="143759"/>
                  <a:chOff x="-3310843" y="700986"/>
                  <a:chExt cx="182598" cy="143759"/>
                </a:xfrm>
              </p:grpSpPr>
              <p:cxnSp>
                <p:nvCxnSpPr>
                  <p:cNvPr id="366" name="Rechte verbindingslijn 365">
                    <a:extLst>
                      <a:ext uri="{FF2B5EF4-FFF2-40B4-BE49-F238E27FC236}">
                        <a16:creationId xmlns:a16="http://schemas.microsoft.com/office/drawing/2014/main" id="{0FF54AA7-9593-4F17-B1F2-BF80BEC8238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67" name="Rechte verbindingslijn 366">
                    <a:extLst>
                      <a:ext uri="{FF2B5EF4-FFF2-40B4-BE49-F238E27FC236}">
                        <a16:creationId xmlns:a16="http://schemas.microsoft.com/office/drawing/2014/main" id="{607DB48A-ED87-4AA6-A5DD-8051BA0FBE2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68" name="Rechte verbindingslijn 367">
                    <a:extLst>
                      <a:ext uri="{FF2B5EF4-FFF2-40B4-BE49-F238E27FC236}">
                        <a16:creationId xmlns:a16="http://schemas.microsoft.com/office/drawing/2014/main" id="{A9ACB715-8FD5-4F59-BF13-AE46B90E217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96D2E06B-8362-45E4-873F-9A65D73643AB}"/>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2524086F-403D-40E9-9861-ED2151FCEC0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63" name="Groep 362">
                  <a:extLst>
                    <a:ext uri="{FF2B5EF4-FFF2-40B4-BE49-F238E27FC236}">
                      <a16:creationId xmlns:a16="http://schemas.microsoft.com/office/drawing/2014/main" id="{0AFA5DF1-D9E9-4BCC-B9E9-9B8EA15D61A3}"/>
                    </a:ext>
                  </a:extLst>
                </p:cNvPr>
                <p:cNvGrpSpPr/>
                <p:nvPr userDrawn="1"/>
              </p:nvGrpSpPr>
              <p:grpSpPr>
                <a:xfrm flipH="1">
                  <a:off x="-3310774" y="735854"/>
                  <a:ext cx="88801" cy="72568"/>
                  <a:chOff x="-2091059" y="1395403"/>
                  <a:chExt cx="157316" cy="128558"/>
                </a:xfrm>
              </p:grpSpPr>
              <p:sp>
                <p:nvSpPr>
                  <p:cNvPr id="364" name="Rechthoek 363">
                    <a:extLst>
                      <a:ext uri="{FF2B5EF4-FFF2-40B4-BE49-F238E27FC236}">
                        <a16:creationId xmlns:a16="http://schemas.microsoft.com/office/drawing/2014/main" id="{B0F2F459-C0E0-4CD9-8C3A-C4ADDD59181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65" name="Pijl: punthaak 364">
                    <a:extLst>
                      <a:ext uri="{FF2B5EF4-FFF2-40B4-BE49-F238E27FC236}">
                        <a16:creationId xmlns:a16="http://schemas.microsoft.com/office/drawing/2014/main" id="{0A6CFB2D-DB70-4FF4-BE9F-8D5A02F43DA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24" name="Groep 323">
                <a:extLst>
                  <a:ext uri="{FF2B5EF4-FFF2-40B4-BE49-F238E27FC236}">
                    <a16:creationId xmlns:a16="http://schemas.microsoft.com/office/drawing/2014/main" id="{9335538B-6D9C-4FDD-B6D4-67F055BF2922}"/>
                  </a:ext>
                </a:extLst>
              </p:cNvPr>
              <p:cNvGrpSpPr/>
              <p:nvPr userDrawn="1"/>
            </p:nvGrpSpPr>
            <p:grpSpPr>
              <a:xfrm>
                <a:off x="-3326107" y="720303"/>
                <a:ext cx="182598" cy="143759"/>
                <a:chOff x="-3634116" y="700986"/>
                <a:chExt cx="182598" cy="143759"/>
              </a:xfrm>
            </p:grpSpPr>
            <p:grpSp>
              <p:nvGrpSpPr>
                <p:cNvPr id="353" name="Groep 352">
                  <a:extLst>
                    <a:ext uri="{FF2B5EF4-FFF2-40B4-BE49-F238E27FC236}">
                      <a16:creationId xmlns:a16="http://schemas.microsoft.com/office/drawing/2014/main" id="{CD01D51F-E895-4EF0-9025-B1880C2D7F0B}"/>
                    </a:ext>
                  </a:extLst>
                </p:cNvPr>
                <p:cNvGrpSpPr/>
                <p:nvPr userDrawn="1"/>
              </p:nvGrpSpPr>
              <p:grpSpPr>
                <a:xfrm>
                  <a:off x="-3634116" y="700986"/>
                  <a:ext cx="182598" cy="143759"/>
                  <a:chOff x="-3634116" y="700986"/>
                  <a:chExt cx="182598" cy="143759"/>
                </a:xfrm>
              </p:grpSpPr>
              <p:cxnSp>
                <p:nvCxnSpPr>
                  <p:cNvPr id="357" name="Rechte verbindingslijn 356">
                    <a:extLst>
                      <a:ext uri="{FF2B5EF4-FFF2-40B4-BE49-F238E27FC236}">
                        <a16:creationId xmlns:a16="http://schemas.microsoft.com/office/drawing/2014/main" id="{74749A57-83BF-45F9-80CB-497B5D6FC62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BEAEA81E-5434-4B3E-8109-70372EF7289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59" name="Rechte verbindingslijn 358">
                    <a:extLst>
                      <a:ext uri="{FF2B5EF4-FFF2-40B4-BE49-F238E27FC236}">
                        <a16:creationId xmlns:a16="http://schemas.microsoft.com/office/drawing/2014/main" id="{67434F66-970F-42D4-8D7D-95DAEEB831B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60" name="Rechte verbindingslijn 359">
                    <a:extLst>
                      <a:ext uri="{FF2B5EF4-FFF2-40B4-BE49-F238E27FC236}">
                        <a16:creationId xmlns:a16="http://schemas.microsoft.com/office/drawing/2014/main" id="{A71E52A4-69D3-4EF7-896A-2930CA96049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A53DF4C0-09AB-436D-A0FA-8FC39DEB53C8}"/>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54" name="Groep 353">
                  <a:extLst>
                    <a:ext uri="{FF2B5EF4-FFF2-40B4-BE49-F238E27FC236}">
                      <a16:creationId xmlns:a16="http://schemas.microsoft.com/office/drawing/2014/main" id="{BFF1FAE5-E7B0-4730-A3A2-F31CB8DA8DD1}"/>
                    </a:ext>
                  </a:extLst>
                </p:cNvPr>
                <p:cNvGrpSpPr/>
                <p:nvPr userDrawn="1"/>
              </p:nvGrpSpPr>
              <p:grpSpPr>
                <a:xfrm>
                  <a:off x="-3634047" y="735854"/>
                  <a:ext cx="88801" cy="72568"/>
                  <a:chOff x="-2091059" y="1395403"/>
                  <a:chExt cx="157316" cy="128558"/>
                </a:xfrm>
              </p:grpSpPr>
              <p:sp>
                <p:nvSpPr>
                  <p:cNvPr id="355" name="Rechthoek 354">
                    <a:extLst>
                      <a:ext uri="{FF2B5EF4-FFF2-40B4-BE49-F238E27FC236}">
                        <a16:creationId xmlns:a16="http://schemas.microsoft.com/office/drawing/2014/main" id="{A1CDF593-01B5-40C1-B559-3AEDF0AE981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6" name="Pijl: punthaak 355">
                    <a:extLst>
                      <a:ext uri="{FF2B5EF4-FFF2-40B4-BE49-F238E27FC236}">
                        <a16:creationId xmlns:a16="http://schemas.microsoft.com/office/drawing/2014/main" id="{F700A975-C3D3-4F4D-BBDE-2B6D23DE2ED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25" name="Rechte verbindingslijn 324">
                <a:extLst>
                  <a:ext uri="{FF2B5EF4-FFF2-40B4-BE49-F238E27FC236}">
                    <a16:creationId xmlns:a16="http://schemas.microsoft.com/office/drawing/2014/main" id="{7E263675-23B4-4274-A176-ABFC25C4720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6" name="Rechte verbindingslijn 325">
                <a:extLst>
                  <a:ext uri="{FF2B5EF4-FFF2-40B4-BE49-F238E27FC236}">
                    <a16:creationId xmlns:a16="http://schemas.microsoft.com/office/drawing/2014/main" id="{121D04DD-833F-4922-A0AC-3DAEA32EB15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27" name="Groep 326">
                <a:extLst>
                  <a:ext uri="{FF2B5EF4-FFF2-40B4-BE49-F238E27FC236}">
                    <a16:creationId xmlns:a16="http://schemas.microsoft.com/office/drawing/2014/main" id="{C997BC46-5969-4D16-9285-CE00BA2404FE}"/>
                  </a:ext>
                </a:extLst>
              </p:cNvPr>
              <p:cNvGrpSpPr/>
              <p:nvPr userDrawn="1"/>
            </p:nvGrpSpPr>
            <p:grpSpPr>
              <a:xfrm>
                <a:off x="-2425037" y="370226"/>
                <a:ext cx="357690" cy="330595"/>
                <a:chOff x="-2721817" y="347336"/>
                <a:chExt cx="432805" cy="400021"/>
              </a:xfrm>
            </p:grpSpPr>
            <p:sp>
              <p:nvSpPr>
                <p:cNvPr id="342" name="Rechthoek 341">
                  <a:extLst>
                    <a:ext uri="{FF2B5EF4-FFF2-40B4-BE49-F238E27FC236}">
                      <a16:creationId xmlns:a16="http://schemas.microsoft.com/office/drawing/2014/main" id="{E72E4A5C-86F7-4141-9F6E-EB4AF2FDAF1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43" name="Groep 342">
                  <a:extLst>
                    <a:ext uri="{FF2B5EF4-FFF2-40B4-BE49-F238E27FC236}">
                      <a16:creationId xmlns:a16="http://schemas.microsoft.com/office/drawing/2014/main" id="{61F20837-1E81-4CA4-BEA2-BFC2AE399F08}"/>
                    </a:ext>
                  </a:extLst>
                </p:cNvPr>
                <p:cNvGrpSpPr/>
                <p:nvPr userDrawn="1"/>
              </p:nvGrpSpPr>
              <p:grpSpPr>
                <a:xfrm>
                  <a:off x="-2652453" y="431583"/>
                  <a:ext cx="294076" cy="231526"/>
                  <a:chOff x="-3634116" y="700986"/>
                  <a:chExt cx="182598" cy="143759"/>
                </a:xfrm>
              </p:grpSpPr>
              <p:grpSp>
                <p:nvGrpSpPr>
                  <p:cNvPr id="344" name="Groep 343">
                    <a:extLst>
                      <a:ext uri="{FF2B5EF4-FFF2-40B4-BE49-F238E27FC236}">
                        <a16:creationId xmlns:a16="http://schemas.microsoft.com/office/drawing/2014/main" id="{4FC18925-5B81-44FE-B01E-AE19B30CF1E6}"/>
                      </a:ext>
                    </a:extLst>
                  </p:cNvPr>
                  <p:cNvGrpSpPr/>
                  <p:nvPr userDrawn="1"/>
                </p:nvGrpSpPr>
                <p:grpSpPr>
                  <a:xfrm>
                    <a:off x="-3634116" y="700986"/>
                    <a:ext cx="182598" cy="143759"/>
                    <a:chOff x="-3634116" y="700986"/>
                    <a:chExt cx="182598" cy="143759"/>
                  </a:xfrm>
                </p:grpSpPr>
                <p:cxnSp>
                  <p:nvCxnSpPr>
                    <p:cNvPr id="348" name="Rechte verbindingslijn 347">
                      <a:extLst>
                        <a:ext uri="{FF2B5EF4-FFF2-40B4-BE49-F238E27FC236}">
                          <a16:creationId xmlns:a16="http://schemas.microsoft.com/office/drawing/2014/main" id="{9A696A48-CEBF-4BCC-90B0-3673D8F6A1A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732A7531-FC73-4CCB-9855-20F78538A63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0C3048DF-907B-4947-9234-B7C2C4D3AAA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429C434A-795D-43CD-943A-1A217262B0F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7AFE85ED-495D-42D1-BFC7-64B2B3F0A0F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95FA5BFB-C5A6-49FE-9DE8-B6D123DA41A3}"/>
                      </a:ext>
                    </a:extLst>
                  </p:cNvPr>
                  <p:cNvGrpSpPr/>
                  <p:nvPr userDrawn="1"/>
                </p:nvGrpSpPr>
                <p:grpSpPr>
                  <a:xfrm>
                    <a:off x="-3634047" y="735854"/>
                    <a:ext cx="88801" cy="72568"/>
                    <a:chOff x="-2091059" y="1395403"/>
                    <a:chExt cx="157316" cy="128558"/>
                  </a:xfrm>
                </p:grpSpPr>
                <p:sp>
                  <p:nvSpPr>
                    <p:cNvPr id="346" name="Rechthoek 345">
                      <a:extLst>
                        <a:ext uri="{FF2B5EF4-FFF2-40B4-BE49-F238E27FC236}">
                          <a16:creationId xmlns:a16="http://schemas.microsoft.com/office/drawing/2014/main" id="{E810A13C-CB59-41E5-AAE6-A9694674AC1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7" name="Pijl: punthaak 346">
                      <a:extLst>
                        <a:ext uri="{FF2B5EF4-FFF2-40B4-BE49-F238E27FC236}">
                          <a16:creationId xmlns:a16="http://schemas.microsoft.com/office/drawing/2014/main" id="{4CF68CD8-62E1-4CA6-9C67-6BE8C4F2D46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28" name="Groep 327">
                <a:extLst>
                  <a:ext uri="{FF2B5EF4-FFF2-40B4-BE49-F238E27FC236}">
                    <a16:creationId xmlns:a16="http://schemas.microsoft.com/office/drawing/2014/main" id="{9AA909C5-54E7-46BC-A597-F784805B88F5}"/>
                  </a:ext>
                </a:extLst>
              </p:cNvPr>
              <p:cNvGrpSpPr/>
              <p:nvPr userDrawn="1"/>
            </p:nvGrpSpPr>
            <p:grpSpPr>
              <a:xfrm>
                <a:off x="-2425037" y="781500"/>
                <a:ext cx="357690" cy="330595"/>
                <a:chOff x="-2721817" y="782525"/>
                <a:chExt cx="432805" cy="400021"/>
              </a:xfrm>
            </p:grpSpPr>
            <p:sp>
              <p:nvSpPr>
                <p:cNvPr id="331" name="Rechthoek 330">
                  <a:extLst>
                    <a:ext uri="{FF2B5EF4-FFF2-40B4-BE49-F238E27FC236}">
                      <a16:creationId xmlns:a16="http://schemas.microsoft.com/office/drawing/2014/main" id="{80F37C7F-3B4D-4E57-A574-6E7EBD7F0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2" name="Groep 331">
                  <a:extLst>
                    <a:ext uri="{FF2B5EF4-FFF2-40B4-BE49-F238E27FC236}">
                      <a16:creationId xmlns:a16="http://schemas.microsoft.com/office/drawing/2014/main" id="{8E989B83-B27E-4278-B57B-5531F728A273}"/>
                    </a:ext>
                  </a:extLst>
                </p:cNvPr>
                <p:cNvGrpSpPr/>
                <p:nvPr userDrawn="1"/>
              </p:nvGrpSpPr>
              <p:grpSpPr>
                <a:xfrm>
                  <a:off x="-2652453" y="866772"/>
                  <a:ext cx="294076" cy="231526"/>
                  <a:chOff x="-3310843" y="700986"/>
                  <a:chExt cx="182598" cy="143759"/>
                </a:xfrm>
              </p:grpSpPr>
              <p:grpSp>
                <p:nvGrpSpPr>
                  <p:cNvPr id="333" name="Groep 332">
                    <a:extLst>
                      <a:ext uri="{FF2B5EF4-FFF2-40B4-BE49-F238E27FC236}">
                        <a16:creationId xmlns:a16="http://schemas.microsoft.com/office/drawing/2014/main" id="{B4065AB6-947E-467D-B84A-F317BC0DB69D}"/>
                      </a:ext>
                    </a:extLst>
                  </p:cNvPr>
                  <p:cNvGrpSpPr/>
                  <p:nvPr userDrawn="1"/>
                </p:nvGrpSpPr>
                <p:grpSpPr>
                  <a:xfrm>
                    <a:off x="-3310843" y="700986"/>
                    <a:ext cx="182598" cy="143759"/>
                    <a:chOff x="-3310843" y="700986"/>
                    <a:chExt cx="182598" cy="143759"/>
                  </a:xfrm>
                </p:grpSpPr>
                <p:cxnSp>
                  <p:nvCxnSpPr>
                    <p:cNvPr id="337" name="Rechte verbindingslijn 336">
                      <a:extLst>
                        <a:ext uri="{FF2B5EF4-FFF2-40B4-BE49-F238E27FC236}">
                          <a16:creationId xmlns:a16="http://schemas.microsoft.com/office/drawing/2014/main" id="{CFC659A7-ECDD-40C3-95E9-16EAE0714B3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392F7D99-9DE2-4036-8D93-131C29D50A8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7FDBD7BA-2FDB-46A7-AFF5-58D2982DDFD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5E14F89B-5245-4CE7-BCFF-8E8FF6C8173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A51E7049-AD05-490F-9BE0-12DCBF4EA12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E7B300D6-EE07-4533-98D7-2A1456762777}"/>
                      </a:ext>
                    </a:extLst>
                  </p:cNvPr>
                  <p:cNvGrpSpPr/>
                  <p:nvPr userDrawn="1"/>
                </p:nvGrpSpPr>
                <p:grpSpPr>
                  <a:xfrm flipH="1">
                    <a:off x="-3310774" y="735854"/>
                    <a:ext cx="88801" cy="72568"/>
                    <a:chOff x="-2091059" y="1395403"/>
                    <a:chExt cx="157316" cy="128558"/>
                  </a:xfrm>
                </p:grpSpPr>
                <p:sp>
                  <p:nvSpPr>
                    <p:cNvPr id="335" name="Rechthoek 334">
                      <a:extLst>
                        <a:ext uri="{FF2B5EF4-FFF2-40B4-BE49-F238E27FC236}">
                          <a16:creationId xmlns:a16="http://schemas.microsoft.com/office/drawing/2014/main" id="{8A780ACA-080E-4573-B1E7-61681E9E07B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6" name="Pijl: punthaak 335">
                      <a:extLst>
                        <a:ext uri="{FF2B5EF4-FFF2-40B4-BE49-F238E27FC236}">
                          <a16:creationId xmlns:a16="http://schemas.microsoft.com/office/drawing/2014/main" id="{24249853-FD18-4953-BFD0-B092FBF21CF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29" name="Rechthoek 328">
                <a:extLst>
                  <a:ext uri="{FF2B5EF4-FFF2-40B4-BE49-F238E27FC236}">
                    <a16:creationId xmlns:a16="http://schemas.microsoft.com/office/drawing/2014/main" id="{4B64C334-CC58-43AC-97E5-7E25DB4F37D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30" name="Rechthoek 329">
                <a:extLst>
                  <a:ext uri="{FF2B5EF4-FFF2-40B4-BE49-F238E27FC236}">
                    <a16:creationId xmlns:a16="http://schemas.microsoft.com/office/drawing/2014/main" id="{069B0889-865D-4864-8994-6C8009AEA36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0951048B-4793-4E10-BE9F-9DE3C199C910}"/>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F3AE3E0F-0C74-4E43-901E-E5218380D4B5}"/>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56C275E2-28F4-4133-8184-62ED786C6A9C}"/>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711E3A32-A414-4469-884F-BBA13063FAB6}"/>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6D69144B-66BC-45FD-91A1-22CFF3D01023}"/>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FB1F033E-0159-4C17-8BD3-FA01764FF9D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E8FF40F9-617E-4097-8BB8-A39EA29CD79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754C8EF9-102E-42EA-85AE-2FD5AA4D4954}"/>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E5B0A07B-1D97-4229-9A4F-01514D3808F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65CEC261-638B-48F1-9F60-71F271C2AE2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2A1016F3-99B7-49D1-ABCA-BDAEEC3E5F3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72" name="Ovaal 171">
              <a:extLst>
                <a:ext uri="{FF2B5EF4-FFF2-40B4-BE49-F238E27FC236}">
                  <a16:creationId xmlns:a16="http://schemas.microsoft.com/office/drawing/2014/main" id="{4B18DF79-A68F-4E4A-85DE-1F497F138CA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73" name="Rechthoek 172">
              <a:extLst>
                <a:ext uri="{FF2B5EF4-FFF2-40B4-BE49-F238E27FC236}">
                  <a16:creationId xmlns:a16="http://schemas.microsoft.com/office/drawing/2014/main" id="{EA721B6A-269B-48D5-A1E7-536CFE488784}"/>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74" name="Rechthoek 173">
              <a:extLst>
                <a:ext uri="{FF2B5EF4-FFF2-40B4-BE49-F238E27FC236}">
                  <a16:creationId xmlns:a16="http://schemas.microsoft.com/office/drawing/2014/main" id="{5A9736B8-91A7-4F72-BD0B-C4179ABB1A06}"/>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75" name="Rechthoek 174">
              <a:extLst>
                <a:ext uri="{FF2B5EF4-FFF2-40B4-BE49-F238E27FC236}">
                  <a16:creationId xmlns:a16="http://schemas.microsoft.com/office/drawing/2014/main" id="{88A0D499-00F0-47D9-98EE-803560ED2696}"/>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76" name="Rechthoek 175">
              <a:extLst>
                <a:ext uri="{FF2B5EF4-FFF2-40B4-BE49-F238E27FC236}">
                  <a16:creationId xmlns:a16="http://schemas.microsoft.com/office/drawing/2014/main" id="{D10D51FE-A1DB-46C9-8770-AF299EEBC0FA}"/>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77" name="Rechthoek 176">
              <a:extLst>
                <a:ext uri="{FF2B5EF4-FFF2-40B4-BE49-F238E27FC236}">
                  <a16:creationId xmlns:a16="http://schemas.microsoft.com/office/drawing/2014/main" id="{66D93BE9-0A56-4103-8E5F-AF1B0AE8DE32}"/>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78" name="Rechthoek 177">
              <a:extLst>
                <a:ext uri="{FF2B5EF4-FFF2-40B4-BE49-F238E27FC236}">
                  <a16:creationId xmlns:a16="http://schemas.microsoft.com/office/drawing/2014/main" id="{8874AD4E-FABA-40B0-9490-57879CEA567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36" name="Rechthoek 235">
              <a:extLst>
                <a:ext uri="{FF2B5EF4-FFF2-40B4-BE49-F238E27FC236}">
                  <a16:creationId xmlns:a16="http://schemas.microsoft.com/office/drawing/2014/main" id="{18EF090A-0ACD-425A-9810-043B7126143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37" name="Rechthoek 236">
              <a:extLst>
                <a:ext uri="{FF2B5EF4-FFF2-40B4-BE49-F238E27FC236}">
                  <a16:creationId xmlns:a16="http://schemas.microsoft.com/office/drawing/2014/main" id="{ED06119E-08DC-4AEA-A3CC-0B883C872ADA}"/>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242" name="Tijdelijke aanduiding voor tekst 7">
            <a:extLst>
              <a:ext uri="{FF2B5EF4-FFF2-40B4-BE49-F238E27FC236}">
                <a16:creationId xmlns:a16="http://schemas.microsoft.com/office/drawing/2014/main" id="{695246A3-445C-4587-B3FC-0A72F01F2822}"/>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1701115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eld rechts 2">
    <p:spTree>
      <p:nvGrpSpPr>
        <p:cNvPr id="1" name=""/>
        <p:cNvGrpSpPr/>
        <p:nvPr/>
      </p:nvGrpSpPr>
      <p:grpSpPr>
        <a:xfrm>
          <a:off x="0" y="0"/>
          <a:ext cx="0" cy="0"/>
          <a:chOff x="0" y="0"/>
          <a:chExt cx="0" cy="0"/>
        </a:xfrm>
      </p:grpSpPr>
      <p:grpSp>
        <p:nvGrpSpPr>
          <p:cNvPr id="179" name="INSTRUCTIES">
            <a:extLst>
              <a:ext uri="{FF2B5EF4-FFF2-40B4-BE49-F238E27FC236}">
                <a16:creationId xmlns:a16="http://schemas.microsoft.com/office/drawing/2014/main" id="{88B0BC04-ADA3-48BF-BE77-3A9188B29021}"/>
              </a:ext>
            </a:extLst>
          </p:cNvPr>
          <p:cNvGrpSpPr/>
          <p:nvPr userDrawn="1"/>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13B2FF00-F574-4F51-9C51-6080C8715A9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6C24B08F-07F8-4A48-8AAA-854FCB0B6F3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F0DCB07A-AFCA-4D74-AB0F-B316111744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2E6F772D-6F4A-43D1-90BF-A840DE6F91FE}"/>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39AD63CD-3F6F-4D3F-8CA2-C97BDC9A2DB7}"/>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658E26A1-5AD1-40D3-8A31-AEE8C7884871}"/>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8FCF3394-C8EA-46D2-BA67-81ED41109A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112BC7BA-4D03-40E7-9FC4-841B3191C70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39DF5324-FA2A-4A56-8B13-2F2EEC601705}"/>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D2309B7A-7062-4D1B-B6DF-B9BF005D76A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991FB35A-33BD-49FD-A2E6-EE13301E5F1A}"/>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74D6FFFC-1E0E-4186-9594-CB942BC72BA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2FA21583-5E60-4E54-BA85-6D2D8C0953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20A5C48B-AC14-4D8C-A968-E70DD519872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B623F7D5-9B6E-4D00-9F39-81FCFBDE7F1D}"/>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78156A89-DA23-4048-B460-01785D077EE0}"/>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6D05B0C6-C79D-4EE2-AFC3-569DC27DE362}"/>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8B5AE762-B3EF-4052-975F-CB035B750E02}"/>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579E54B1-BFFA-479B-BA58-E2C32A470CA9}"/>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9B146490-5D9C-4048-B128-B4E57434D7D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7608A728-DAC8-4AC5-A64E-69D483B29D2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28" name="Afbeelding 227">
                    <a:extLst>
                      <a:ext uri="{FF2B5EF4-FFF2-40B4-BE49-F238E27FC236}">
                        <a16:creationId xmlns:a16="http://schemas.microsoft.com/office/drawing/2014/main" id="{D7A64ED8-00F4-4B0A-A383-331950DE449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2192AEDF-C0B0-42B6-9FAA-F74742340AE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13D51D84-8FB3-4784-93FF-104E3893479F}"/>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1C1924C1-2059-4D49-83AE-139386D4486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Rechthoek 225">
                    <a:extLst>
                      <a:ext uri="{FF2B5EF4-FFF2-40B4-BE49-F238E27FC236}">
                        <a16:creationId xmlns:a16="http://schemas.microsoft.com/office/drawing/2014/main" id="{F0CBBE86-9309-481D-AB36-568534000F5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22" name="Groep 221">
                  <a:extLst>
                    <a:ext uri="{FF2B5EF4-FFF2-40B4-BE49-F238E27FC236}">
                      <a16:creationId xmlns:a16="http://schemas.microsoft.com/office/drawing/2014/main" id="{AEF92C0D-C0BD-434A-9E62-AFB3DB17AFC9}"/>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8A7132EF-54A4-4DB4-8275-87B66CB6B9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Rechthoek 223">
                    <a:extLst>
                      <a:ext uri="{FF2B5EF4-FFF2-40B4-BE49-F238E27FC236}">
                        <a16:creationId xmlns:a16="http://schemas.microsoft.com/office/drawing/2014/main" id="{94331257-277F-436A-8FA0-7960B8D6303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18" name="Rechthoek 217">
                <a:extLst>
                  <a:ext uri="{FF2B5EF4-FFF2-40B4-BE49-F238E27FC236}">
                    <a16:creationId xmlns:a16="http://schemas.microsoft.com/office/drawing/2014/main" id="{A9F28674-72F2-42F6-A7AF-A980F4BEE35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2642AFD-D0E7-4BFE-82A8-977E3160C35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2" name="Groep 191">
              <a:extLst>
                <a:ext uri="{FF2B5EF4-FFF2-40B4-BE49-F238E27FC236}">
                  <a16:creationId xmlns:a16="http://schemas.microsoft.com/office/drawing/2014/main" id="{6BB42A91-F7C1-40DC-B128-CBEBB0E939E9}"/>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A4715453-169B-4130-853C-3D0F5B5513C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BC50C439-7F59-42D4-9DC7-2E804763C34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Vrije vorm: vorm 212">
                <a:extLst>
                  <a:ext uri="{FF2B5EF4-FFF2-40B4-BE49-F238E27FC236}">
                    <a16:creationId xmlns:a16="http://schemas.microsoft.com/office/drawing/2014/main" id="{2CC4F23F-2D47-439A-A2F9-1534BBF5091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afgeronde hoeken 213">
                <a:extLst>
                  <a:ext uri="{FF2B5EF4-FFF2-40B4-BE49-F238E27FC236}">
                    <a16:creationId xmlns:a16="http://schemas.microsoft.com/office/drawing/2014/main" id="{338D2004-75AF-4E68-9717-C240258BB7F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6B5C84C4-E22B-47B1-A482-0CFD325EA82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85AF0A6B-7931-435B-83CA-1E14091A34F7}"/>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4B7B5BD5-AB68-4ADF-A98C-55173ED2C3B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75CA4401-0FA6-4418-B2E1-385C54CA1B81}"/>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A47110C4-D014-4C12-BCFE-18435E95B05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33B08E07-EEF2-44DF-9273-56715A0249C5}"/>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F5C894FE-2DFF-4552-B30C-24958BF2B9B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1A5C62E5-CD98-4217-A88A-E80AB6D21E4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9" name="Tekstvak 198">
                <a:extLst>
                  <a:ext uri="{FF2B5EF4-FFF2-40B4-BE49-F238E27FC236}">
                    <a16:creationId xmlns:a16="http://schemas.microsoft.com/office/drawing/2014/main" id="{0F5CF689-04B0-4742-9967-C4D133DB254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C3CF175F-F65B-4F2F-93F3-9F092502E5B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718596E7-05E8-47FB-B838-2ABB439E71BB}"/>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2F5936A5-5BBD-45E5-B26E-36FE33A64703}"/>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3" name="Groep 202">
                <a:extLst>
                  <a:ext uri="{FF2B5EF4-FFF2-40B4-BE49-F238E27FC236}">
                    <a16:creationId xmlns:a16="http://schemas.microsoft.com/office/drawing/2014/main" id="{A54D46A1-3AB9-4F94-BE92-C9B487F9F426}"/>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FA199DD0-2A3F-43E3-AB8C-4A8E7A8392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9" name="Rechthoek 208">
                  <a:extLst>
                    <a:ext uri="{FF2B5EF4-FFF2-40B4-BE49-F238E27FC236}">
                      <a16:creationId xmlns:a16="http://schemas.microsoft.com/office/drawing/2014/main" id="{D5233825-09B0-4FF8-A121-4189377059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0" name="Rechthoek 209">
                  <a:extLst>
                    <a:ext uri="{FF2B5EF4-FFF2-40B4-BE49-F238E27FC236}">
                      <a16:creationId xmlns:a16="http://schemas.microsoft.com/office/drawing/2014/main" id="{81510789-DB58-457A-910D-8DB899E0289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04" name="Groep 203">
                <a:extLst>
                  <a:ext uri="{FF2B5EF4-FFF2-40B4-BE49-F238E27FC236}">
                    <a16:creationId xmlns:a16="http://schemas.microsoft.com/office/drawing/2014/main" id="{BB6A5BFC-D3E1-40C1-9E82-D27B09C171D6}"/>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52B270B2-BA04-4A07-8D33-4D056CA6DC3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6" name="Rechthoek 205">
                  <a:extLst>
                    <a:ext uri="{FF2B5EF4-FFF2-40B4-BE49-F238E27FC236}">
                      <a16:creationId xmlns:a16="http://schemas.microsoft.com/office/drawing/2014/main" id="{45CF9599-E4BB-4D44-8CCC-495D384956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7" name="Rechthoek 206">
                  <a:extLst>
                    <a:ext uri="{FF2B5EF4-FFF2-40B4-BE49-F238E27FC236}">
                      <a16:creationId xmlns:a16="http://schemas.microsoft.com/office/drawing/2014/main" id="{25F07709-6C26-487E-8DD4-7B66E00AC0F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6166331" y="0"/>
            <a:ext cx="6096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536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171" name="Rechthoek 170">
            <a:extLst>
              <a:ext uri="{FF2B5EF4-FFF2-40B4-BE49-F238E27FC236}">
                <a16:creationId xmlns:a16="http://schemas.microsoft.com/office/drawing/2014/main" id="{AAA0DBC6-E661-48CC-BBD4-2D75D1759BF1}"/>
              </a:ext>
            </a:extLst>
          </p:cNvPr>
          <p:cNvSpPr/>
          <p:nvPr userDrawn="1"/>
        </p:nvSpPr>
        <p:spPr>
          <a:xfrm>
            <a:off x="0" y="-399601"/>
            <a:ext cx="720000" cy="360000"/>
          </a:xfrm>
          <a:prstGeom prst="rect">
            <a:avLst/>
          </a:prstGeom>
        </p:spPr>
        <p:txBody>
          <a:bodyPr wrap="none" lIns="0" tIns="0" rIns="0" bIns="0">
            <a:noAutofit/>
          </a:bodyPr>
          <a:lstStyle/>
          <a:p>
            <a:r>
              <a:rPr lang="nl-NL"/>
              <a:t>Tekst en beeld A2</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2"/>
              </a:gs>
              <a:gs pos="50000">
                <a:schemeClr val="bg1"/>
              </a:gs>
            </a:gsLst>
            <a:lin ang="0" scaled="1"/>
            <a:tileRect/>
          </a:gradFill>
        </p:spPr>
        <p:txBody>
          <a:bodyPr wrap="none" anchor="ctr"/>
          <a:lstStyle>
            <a:lvl1pPr marL="0" indent="0" algn="ctr">
              <a:buNone/>
              <a:defRPr sz="800"/>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54" name="TEKSTINSTRUCTIES">
            <a:extLst>
              <a:ext uri="{FF2B5EF4-FFF2-40B4-BE49-F238E27FC236}">
                <a16:creationId xmlns:a16="http://schemas.microsoft.com/office/drawing/2014/main" id="{5F75687E-ED80-40D6-91C9-34EB41F209DB}"/>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CCDFE396-7574-42D2-893B-792B1A75F81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1CEBFBB5-7C26-4769-AB1E-4004D8BEE77E}"/>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66DE68CD-BDA5-494E-84A3-A7A66F607B42}"/>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86CD493A-5372-47F8-AEC9-2BB2A2F7FF9C}"/>
                </a:ext>
              </a:extLst>
            </p:cNvPr>
            <p:cNvGrpSpPr/>
            <p:nvPr userDrawn="1"/>
          </p:nvGrpSpPr>
          <p:grpSpPr>
            <a:xfrm>
              <a:off x="-3905190" y="127747"/>
              <a:ext cx="3354618" cy="786653"/>
              <a:chOff x="-3419346" y="368233"/>
              <a:chExt cx="3170491" cy="743862"/>
            </a:xfrm>
          </p:grpSpPr>
          <p:sp>
            <p:nvSpPr>
              <p:cNvPr id="238" name="Rechthoek 237">
                <a:extLst>
                  <a:ext uri="{FF2B5EF4-FFF2-40B4-BE49-F238E27FC236}">
                    <a16:creationId xmlns:a16="http://schemas.microsoft.com/office/drawing/2014/main" id="{019DB847-17D3-4F63-9A94-58617E45967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39" name="Rechte verbindingslijn 238">
                <a:extLst>
                  <a:ext uri="{FF2B5EF4-FFF2-40B4-BE49-F238E27FC236}">
                    <a16:creationId xmlns:a16="http://schemas.microsoft.com/office/drawing/2014/main" id="{66D24EE4-557B-4E62-9D2D-BE91BA49F410}"/>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Rechte verbindingslijn 239">
                <a:extLst>
                  <a:ext uri="{FF2B5EF4-FFF2-40B4-BE49-F238E27FC236}">
                    <a16:creationId xmlns:a16="http://schemas.microsoft.com/office/drawing/2014/main" id="{6D4A2B4B-E17A-4610-899C-1A04C06A74E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2" name="Rechthoek 321">
                <a:extLst>
                  <a:ext uri="{FF2B5EF4-FFF2-40B4-BE49-F238E27FC236}">
                    <a16:creationId xmlns:a16="http://schemas.microsoft.com/office/drawing/2014/main" id="{8DDD8F85-A91C-430B-A0E6-51B7E7AFE29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23" name="Groep 322">
                <a:extLst>
                  <a:ext uri="{FF2B5EF4-FFF2-40B4-BE49-F238E27FC236}">
                    <a16:creationId xmlns:a16="http://schemas.microsoft.com/office/drawing/2014/main" id="{01E5B278-405D-442F-AAC1-378D8AA9FD27}"/>
                  </a:ext>
                </a:extLst>
              </p:cNvPr>
              <p:cNvGrpSpPr/>
              <p:nvPr userDrawn="1"/>
            </p:nvGrpSpPr>
            <p:grpSpPr>
              <a:xfrm>
                <a:off x="-3002834" y="720303"/>
                <a:ext cx="182598" cy="143759"/>
                <a:chOff x="-3310843" y="700986"/>
                <a:chExt cx="182598" cy="143759"/>
              </a:xfrm>
            </p:grpSpPr>
            <p:grpSp>
              <p:nvGrpSpPr>
                <p:cNvPr id="362" name="Groep 361">
                  <a:extLst>
                    <a:ext uri="{FF2B5EF4-FFF2-40B4-BE49-F238E27FC236}">
                      <a16:creationId xmlns:a16="http://schemas.microsoft.com/office/drawing/2014/main" id="{F2D35F77-9540-4B81-9910-06F7C616002A}"/>
                    </a:ext>
                  </a:extLst>
                </p:cNvPr>
                <p:cNvGrpSpPr/>
                <p:nvPr userDrawn="1"/>
              </p:nvGrpSpPr>
              <p:grpSpPr>
                <a:xfrm>
                  <a:off x="-3310843" y="700986"/>
                  <a:ext cx="182598" cy="143759"/>
                  <a:chOff x="-3310843" y="700986"/>
                  <a:chExt cx="182598" cy="143759"/>
                </a:xfrm>
              </p:grpSpPr>
              <p:cxnSp>
                <p:nvCxnSpPr>
                  <p:cNvPr id="366" name="Rechte verbindingslijn 365">
                    <a:extLst>
                      <a:ext uri="{FF2B5EF4-FFF2-40B4-BE49-F238E27FC236}">
                        <a16:creationId xmlns:a16="http://schemas.microsoft.com/office/drawing/2014/main" id="{075CA265-A5DD-4071-8FC6-9B756E3EB15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67" name="Rechte verbindingslijn 366">
                    <a:extLst>
                      <a:ext uri="{FF2B5EF4-FFF2-40B4-BE49-F238E27FC236}">
                        <a16:creationId xmlns:a16="http://schemas.microsoft.com/office/drawing/2014/main" id="{8BC3BF79-9F14-43E9-9272-A9CD5465FF0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68" name="Rechte verbindingslijn 367">
                    <a:extLst>
                      <a:ext uri="{FF2B5EF4-FFF2-40B4-BE49-F238E27FC236}">
                        <a16:creationId xmlns:a16="http://schemas.microsoft.com/office/drawing/2014/main" id="{B02BE577-9B35-4138-9D66-E2E7A4F279A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3D787238-9FD3-4FF5-99C0-4E283FAEA1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2B81E525-7200-462E-AB0D-5DA782B2DE2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63" name="Groep 362">
                  <a:extLst>
                    <a:ext uri="{FF2B5EF4-FFF2-40B4-BE49-F238E27FC236}">
                      <a16:creationId xmlns:a16="http://schemas.microsoft.com/office/drawing/2014/main" id="{24C57147-553F-4936-B12F-84C972E9EA1E}"/>
                    </a:ext>
                  </a:extLst>
                </p:cNvPr>
                <p:cNvGrpSpPr/>
                <p:nvPr userDrawn="1"/>
              </p:nvGrpSpPr>
              <p:grpSpPr>
                <a:xfrm flipH="1">
                  <a:off x="-3310774" y="735854"/>
                  <a:ext cx="88801" cy="72568"/>
                  <a:chOff x="-2091059" y="1395403"/>
                  <a:chExt cx="157316" cy="128558"/>
                </a:xfrm>
              </p:grpSpPr>
              <p:sp>
                <p:nvSpPr>
                  <p:cNvPr id="364" name="Rechthoek 363">
                    <a:extLst>
                      <a:ext uri="{FF2B5EF4-FFF2-40B4-BE49-F238E27FC236}">
                        <a16:creationId xmlns:a16="http://schemas.microsoft.com/office/drawing/2014/main" id="{4CA0701F-578C-426A-83BC-03A4083873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65" name="Pijl: punthaak 364">
                    <a:extLst>
                      <a:ext uri="{FF2B5EF4-FFF2-40B4-BE49-F238E27FC236}">
                        <a16:creationId xmlns:a16="http://schemas.microsoft.com/office/drawing/2014/main" id="{31F22EA9-4E13-461E-854B-AE8D5BD3F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24" name="Groep 323">
                <a:extLst>
                  <a:ext uri="{FF2B5EF4-FFF2-40B4-BE49-F238E27FC236}">
                    <a16:creationId xmlns:a16="http://schemas.microsoft.com/office/drawing/2014/main" id="{22CF3A9E-7B03-4E75-A4D0-C341D6BF3567}"/>
                  </a:ext>
                </a:extLst>
              </p:cNvPr>
              <p:cNvGrpSpPr/>
              <p:nvPr userDrawn="1"/>
            </p:nvGrpSpPr>
            <p:grpSpPr>
              <a:xfrm>
                <a:off x="-3326107" y="720303"/>
                <a:ext cx="182598" cy="143759"/>
                <a:chOff x="-3634116" y="700986"/>
                <a:chExt cx="182598" cy="143759"/>
              </a:xfrm>
            </p:grpSpPr>
            <p:grpSp>
              <p:nvGrpSpPr>
                <p:cNvPr id="353" name="Groep 352">
                  <a:extLst>
                    <a:ext uri="{FF2B5EF4-FFF2-40B4-BE49-F238E27FC236}">
                      <a16:creationId xmlns:a16="http://schemas.microsoft.com/office/drawing/2014/main" id="{54621B9E-6677-4F7E-A82D-FEE23EFCFFC2}"/>
                    </a:ext>
                  </a:extLst>
                </p:cNvPr>
                <p:cNvGrpSpPr/>
                <p:nvPr userDrawn="1"/>
              </p:nvGrpSpPr>
              <p:grpSpPr>
                <a:xfrm>
                  <a:off x="-3634116" y="700986"/>
                  <a:ext cx="182598" cy="143759"/>
                  <a:chOff x="-3634116" y="700986"/>
                  <a:chExt cx="182598" cy="143759"/>
                </a:xfrm>
              </p:grpSpPr>
              <p:cxnSp>
                <p:nvCxnSpPr>
                  <p:cNvPr id="357" name="Rechte verbindingslijn 356">
                    <a:extLst>
                      <a:ext uri="{FF2B5EF4-FFF2-40B4-BE49-F238E27FC236}">
                        <a16:creationId xmlns:a16="http://schemas.microsoft.com/office/drawing/2014/main" id="{E5BAEC76-2084-49C7-889E-ACF5CC649313}"/>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C4F21399-5936-452E-B3AF-79C50EDC543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59" name="Rechte verbindingslijn 358">
                    <a:extLst>
                      <a:ext uri="{FF2B5EF4-FFF2-40B4-BE49-F238E27FC236}">
                        <a16:creationId xmlns:a16="http://schemas.microsoft.com/office/drawing/2014/main" id="{AAAA5C05-9874-4A82-AD97-881A1D09DF5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60" name="Rechte verbindingslijn 359">
                    <a:extLst>
                      <a:ext uri="{FF2B5EF4-FFF2-40B4-BE49-F238E27FC236}">
                        <a16:creationId xmlns:a16="http://schemas.microsoft.com/office/drawing/2014/main" id="{37BB851D-83AA-4F31-9B48-618F7E06561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1C962900-77CE-4239-9E39-18F57E4BE5A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54" name="Groep 353">
                  <a:extLst>
                    <a:ext uri="{FF2B5EF4-FFF2-40B4-BE49-F238E27FC236}">
                      <a16:creationId xmlns:a16="http://schemas.microsoft.com/office/drawing/2014/main" id="{1FAB697B-2752-434F-91D7-51FD6AAEEAAE}"/>
                    </a:ext>
                  </a:extLst>
                </p:cNvPr>
                <p:cNvGrpSpPr/>
                <p:nvPr userDrawn="1"/>
              </p:nvGrpSpPr>
              <p:grpSpPr>
                <a:xfrm>
                  <a:off x="-3634047" y="735854"/>
                  <a:ext cx="88801" cy="72568"/>
                  <a:chOff x="-2091059" y="1395403"/>
                  <a:chExt cx="157316" cy="128558"/>
                </a:xfrm>
              </p:grpSpPr>
              <p:sp>
                <p:nvSpPr>
                  <p:cNvPr id="355" name="Rechthoek 354">
                    <a:extLst>
                      <a:ext uri="{FF2B5EF4-FFF2-40B4-BE49-F238E27FC236}">
                        <a16:creationId xmlns:a16="http://schemas.microsoft.com/office/drawing/2014/main" id="{FA592780-7F3D-4F09-9E59-D8D8E736530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6" name="Pijl: punthaak 355">
                    <a:extLst>
                      <a:ext uri="{FF2B5EF4-FFF2-40B4-BE49-F238E27FC236}">
                        <a16:creationId xmlns:a16="http://schemas.microsoft.com/office/drawing/2014/main" id="{608C41A3-5F74-43FC-924C-14E4AB6D7C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25" name="Rechte verbindingslijn 324">
                <a:extLst>
                  <a:ext uri="{FF2B5EF4-FFF2-40B4-BE49-F238E27FC236}">
                    <a16:creationId xmlns:a16="http://schemas.microsoft.com/office/drawing/2014/main" id="{3C48DD4E-72E6-4B11-9F3E-2AF74FE4E64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6" name="Rechte verbindingslijn 325">
                <a:extLst>
                  <a:ext uri="{FF2B5EF4-FFF2-40B4-BE49-F238E27FC236}">
                    <a16:creationId xmlns:a16="http://schemas.microsoft.com/office/drawing/2014/main" id="{1F63F06C-2A56-4895-ABFF-CDB35BA1D55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27" name="Groep 326">
                <a:extLst>
                  <a:ext uri="{FF2B5EF4-FFF2-40B4-BE49-F238E27FC236}">
                    <a16:creationId xmlns:a16="http://schemas.microsoft.com/office/drawing/2014/main" id="{CA9278FF-BEB3-4D36-9399-2A58E4A051FC}"/>
                  </a:ext>
                </a:extLst>
              </p:cNvPr>
              <p:cNvGrpSpPr/>
              <p:nvPr userDrawn="1"/>
            </p:nvGrpSpPr>
            <p:grpSpPr>
              <a:xfrm>
                <a:off x="-2425037" y="370226"/>
                <a:ext cx="357690" cy="330595"/>
                <a:chOff x="-2721817" y="347336"/>
                <a:chExt cx="432805" cy="400021"/>
              </a:xfrm>
            </p:grpSpPr>
            <p:sp>
              <p:nvSpPr>
                <p:cNvPr id="342" name="Rechthoek 341">
                  <a:extLst>
                    <a:ext uri="{FF2B5EF4-FFF2-40B4-BE49-F238E27FC236}">
                      <a16:creationId xmlns:a16="http://schemas.microsoft.com/office/drawing/2014/main" id="{583242C5-6240-4C57-8CB6-FEB79CD62CD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43" name="Groep 342">
                  <a:extLst>
                    <a:ext uri="{FF2B5EF4-FFF2-40B4-BE49-F238E27FC236}">
                      <a16:creationId xmlns:a16="http://schemas.microsoft.com/office/drawing/2014/main" id="{146A4E83-6FD6-43F2-93A3-1593C7A4B61A}"/>
                    </a:ext>
                  </a:extLst>
                </p:cNvPr>
                <p:cNvGrpSpPr/>
                <p:nvPr userDrawn="1"/>
              </p:nvGrpSpPr>
              <p:grpSpPr>
                <a:xfrm>
                  <a:off x="-2652453" y="431583"/>
                  <a:ext cx="294076" cy="231526"/>
                  <a:chOff x="-3634116" y="700986"/>
                  <a:chExt cx="182598" cy="143759"/>
                </a:xfrm>
              </p:grpSpPr>
              <p:grpSp>
                <p:nvGrpSpPr>
                  <p:cNvPr id="344" name="Groep 343">
                    <a:extLst>
                      <a:ext uri="{FF2B5EF4-FFF2-40B4-BE49-F238E27FC236}">
                        <a16:creationId xmlns:a16="http://schemas.microsoft.com/office/drawing/2014/main" id="{5DBCEB2F-1BFE-4C52-9164-A6191125F7D7}"/>
                      </a:ext>
                    </a:extLst>
                  </p:cNvPr>
                  <p:cNvGrpSpPr/>
                  <p:nvPr userDrawn="1"/>
                </p:nvGrpSpPr>
                <p:grpSpPr>
                  <a:xfrm>
                    <a:off x="-3634116" y="700986"/>
                    <a:ext cx="182598" cy="143759"/>
                    <a:chOff x="-3634116" y="700986"/>
                    <a:chExt cx="182598" cy="143759"/>
                  </a:xfrm>
                </p:grpSpPr>
                <p:cxnSp>
                  <p:nvCxnSpPr>
                    <p:cNvPr id="348" name="Rechte verbindingslijn 347">
                      <a:extLst>
                        <a:ext uri="{FF2B5EF4-FFF2-40B4-BE49-F238E27FC236}">
                          <a16:creationId xmlns:a16="http://schemas.microsoft.com/office/drawing/2014/main" id="{298974F8-3A4B-44F2-8F8B-055C4AC7E90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1709DCF9-532A-4413-8303-FC4BA44AAED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1DEDA6AA-AD21-4B78-A8BC-9BC641C7D32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D46641DE-B96B-4259-ACAF-A97B18AF5F0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A0EDC359-3243-41A8-9A0A-16F166B96DC8}"/>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A50D85F3-0F03-4045-A685-096BDB2EDFAA}"/>
                      </a:ext>
                    </a:extLst>
                  </p:cNvPr>
                  <p:cNvGrpSpPr/>
                  <p:nvPr userDrawn="1"/>
                </p:nvGrpSpPr>
                <p:grpSpPr>
                  <a:xfrm>
                    <a:off x="-3634047" y="735854"/>
                    <a:ext cx="88801" cy="72568"/>
                    <a:chOff x="-2091059" y="1395403"/>
                    <a:chExt cx="157316" cy="128558"/>
                  </a:xfrm>
                </p:grpSpPr>
                <p:sp>
                  <p:nvSpPr>
                    <p:cNvPr id="346" name="Rechthoek 345">
                      <a:extLst>
                        <a:ext uri="{FF2B5EF4-FFF2-40B4-BE49-F238E27FC236}">
                          <a16:creationId xmlns:a16="http://schemas.microsoft.com/office/drawing/2014/main" id="{C332CB79-9935-4231-9FDB-1BA8C9DD4D7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7" name="Pijl: punthaak 346">
                      <a:extLst>
                        <a:ext uri="{FF2B5EF4-FFF2-40B4-BE49-F238E27FC236}">
                          <a16:creationId xmlns:a16="http://schemas.microsoft.com/office/drawing/2014/main" id="{A559D0A1-19B4-438E-81B9-2A3E39F2F65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28" name="Groep 327">
                <a:extLst>
                  <a:ext uri="{FF2B5EF4-FFF2-40B4-BE49-F238E27FC236}">
                    <a16:creationId xmlns:a16="http://schemas.microsoft.com/office/drawing/2014/main" id="{E8B2943B-9AF8-48B5-9110-A494B1C3BBED}"/>
                  </a:ext>
                </a:extLst>
              </p:cNvPr>
              <p:cNvGrpSpPr/>
              <p:nvPr userDrawn="1"/>
            </p:nvGrpSpPr>
            <p:grpSpPr>
              <a:xfrm>
                <a:off x="-2425037" y="781500"/>
                <a:ext cx="357690" cy="330595"/>
                <a:chOff x="-2721817" y="782525"/>
                <a:chExt cx="432805" cy="400021"/>
              </a:xfrm>
            </p:grpSpPr>
            <p:sp>
              <p:nvSpPr>
                <p:cNvPr id="331" name="Rechthoek 330">
                  <a:extLst>
                    <a:ext uri="{FF2B5EF4-FFF2-40B4-BE49-F238E27FC236}">
                      <a16:creationId xmlns:a16="http://schemas.microsoft.com/office/drawing/2014/main" id="{E427C480-5D0A-4293-AD81-5846ADBE37E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2" name="Groep 331">
                  <a:extLst>
                    <a:ext uri="{FF2B5EF4-FFF2-40B4-BE49-F238E27FC236}">
                      <a16:creationId xmlns:a16="http://schemas.microsoft.com/office/drawing/2014/main" id="{99B1F975-24B9-499B-BD1D-E3E978C5B257}"/>
                    </a:ext>
                  </a:extLst>
                </p:cNvPr>
                <p:cNvGrpSpPr/>
                <p:nvPr userDrawn="1"/>
              </p:nvGrpSpPr>
              <p:grpSpPr>
                <a:xfrm>
                  <a:off x="-2652453" y="866772"/>
                  <a:ext cx="294076" cy="231526"/>
                  <a:chOff x="-3310843" y="700986"/>
                  <a:chExt cx="182598" cy="143759"/>
                </a:xfrm>
              </p:grpSpPr>
              <p:grpSp>
                <p:nvGrpSpPr>
                  <p:cNvPr id="333" name="Groep 332">
                    <a:extLst>
                      <a:ext uri="{FF2B5EF4-FFF2-40B4-BE49-F238E27FC236}">
                        <a16:creationId xmlns:a16="http://schemas.microsoft.com/office/drawing/2014/main" id="{090F191E-158F-4EF0-A6E1-25943D63DB94}"/>
                      </a:ext>
                    </a:extLst>
                  </p:cNvPr>
                  <p:cNvGrpSpPr/>
                  <p:nvPr userDrawn="1"/>
                </p:nvGrpSpPr>
                <p:grpSpPr>
                  <a:xfrm>
                    <a:off x="-3310843" y="700986"/>
                    <a:ext cx="182598" cy="143759"/>
                    <a:chOff x="-3310843" y="700986"/>
                    <a:chExt cx="182598" cy="143759"/>
                  </a:xfrm>
                </p:grpSpPr>
                <p:cxnSp>
                  <p:nvCxnSpPr>
                    <p:cNvPr id="337" name="Rechte verbindingslijn 336">
                      <a:extLst>
                        <a:ext uri="{FF2B5EF4-FFF2-40B4-BE49-F238E27FC236}">
                          <a16:creationId xmlns:a16="http://schemas.microsoft.com/office/drawing/2014/main" id="{07B6B8C1-2F54-4AF4-B787-1D917D5DD00D}"/>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A3B5177E-2B05-41D9-91A5-8A3287C33DF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388DF6A-7D0C-46B1-AA44-E3DE452B48B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1EAF0928-6470-4E22-8ABC-0D3CAF28CA2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DADA30FD-0211-4D0A-AC0D-2BF4DE92752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DAEA88B5-C4DC-464F-89D1-4CB0F11D8CF7}"/>
                      </a:ext>
                    </a:extLst>
                  </p:cNvPr>
                  <p:cNvGrpSpPr/>
                  <p:nvPr userDrawn="1"/>
                </p:nvGrpSpPr>
                <p:grpSpPr>
                  <a:xfrm flipH="1">
                    <a:off x="-3310774" y="735854"/>
                    <a:ext cx="88801" cy="72568"/>
                    <a:chOff x="-2091059" y="1395403"/>
                    <a:chExt cx="157316" cy="128558"/>
                  </a:xfrm>
                </p:grpSpPr>
                <p:sp>
                  <p:nvSpPr>
                    <p:cNvPr id="335" name="Rechthoek 334">
                      <a:extLst>
                        <a:ext uri="{FF2B5EF4-FFF2-40B4-BE49-F238E27FC236}">
                          <a16:creationId xmlns:a16="http://schemas.microsoft.com/office/drawing/2014/main" id="{789C37AA-A6F9-456F-AA6E-BB9F6D45A8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6" name="Pijl: punthaak 335">
                      <a:extLst>
                        <a:ext uri="{FF2B5EF4-FFF2-40B4-BE49-F238E27FC236}">
                          <a16:creationId xmlns:a16="http://schemas.microsoft.com/office/drawing/2014/main" id="{8A552C62-A5DA-43ED-AE80-D087375175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29" name="Rechthoek 328">
                <a:extLst>
                  <a:ext uri="{FF2B5EF4-FFF2-40B4-BE49-F238E27FC236}">
                    <a16:creationId xmlns:a16="http://schemas.microsoft.com/office/drawing/2014/main" id="{53602F29-E5E2-4B6A-B51B-F2EE7F71CF4A}"/>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30" name="Rechthoek 329">
                <a:extLst>
                  <a:ext uri="{FF2B5EF4-FFF2-40B4-BE49-F238E27FC236}">
                    <a16:creationId xmlns:a16="http://schemas.microsoft.com/office/drawing/2014/main" id="{32D8671F-90CB-4213-8561-1C1693C115A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A8777C78-5D75-493C-B764-28B00A0BA80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61E54393-2D55-4809-A310-3BFA0FE96150}"/>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69C108D2-AF40-4F78-9A43-8C366E12932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1B427554-C0C2-407C-BE99-20C2B3399F7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4E5AB2E5-4E30-463F-99BF-A7C6A6DF77FD}"/>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54935BB9-E2C7-4751-80A0-463AEC7104F0}"/>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617F27F5-1841-497D-AFCC-44CBDC462D3A}"/>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0BA24D7F-0ED3-403A-8A84-866C3D02071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D3647A7E-0ED7-4234-85BA-B63F81AA228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BD4602DF-9771-4ED0-BA22-BFE0756E4EE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46BFBC4E-D6CF-4C44-A80E-BFB7E79A04B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72" name="Ovaal 171">
              <a:extLst>
                <a:ext uri="{FF2B5EF4-FFF2-40B4-BE49-F238E27FC236}">
                  <a16:creationId xmlns:a16="http://schemas.microsoft.com/office/drawing/2014/main" id="{3132728C-A01C-47A6-95A9-395F11FCFD8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73" name="Rechthoek 172">
              <a:extLst>
                <a:ext uri="{FF2B5EF4-FFF2-40B4-BE49-F238E27FC236}">
                  <a16:creationId xmlns:a16="http://schemas.microsoft.com/office/drawing/2014/main" id="{A7A25F1D-B854-425D-8802-11EE35892D5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74" name="Rechthoek 173">
              <a:extLst>
                <a:ext uri="{FF2B5EF4-FFF2-40B4-BE49-F238E27FC236}">
                  <a16:creationId xmlns:a16="http://schemas.microsoft.com/office/drawing/2014/main" id="{3A678D8B-8547-48A1-BD78-6A2E9FA1C2C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75" name="Rechthoek 174">
              <a:extLst>
                <a:ext uri="{FF2B5EF4-FFF2-40B4-BE49-F238E27FC236}">
                  <a16:creationId xmlns:a16="http://schemas.microsoft.com/office/drawing/2014/main" id="{82F7DCD9-1FD2-496A-947F-AC34FA5B1586}"/>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76" name="Rechthoek 175">
              <a:extLst>
                <a:ext uri="{FF2B5EF4-FFF2-40B4-BE49-F238E27FC236}">
                  <a16:creationId xmlns:a16="http://schemas.microsoft.com/office/drawing/2014/main" id="{D2861125-C8C2-4AD6-8081-174274C964F6}"/>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77" name="Rechthoek 176">
              <a:extLst>
                <a:ext uri="{FF2B5EF4-FFF2-40B4-BE49-F238E27FC236}">
                  <a16:creationId xmlns:a16="http://schemas.microsoft.com/office/drawing/2014/main" id="{E9E72C5F-F8A8-44CB-B7ED-ECA175CEB93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78" name="Rechthoek 177">
              <a:extLst>
                <a:ext uri="{FF2B5EF4-FFF2-40B4-BE49-F238E27FC236}">
                  <a16:creationId xmlns:a16="http://schemas.microsoft.com/office/drawing/2014/main" id="{887D9D04-F335-4D72-8168-2530BC48DC70}"/>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36" name="Rechthoek 235">
              <a:extLst>
                <a:ext uri="{FF2B5EF4-FFF2-40B4-BE49-F238E27FC236}">
                  <a16:creationId xmlns:a16="http://schemas.microsoft.com/office/drawing/2014/main" id="{441A2659-7E3E-40ED-957C-B762409E5110}"/>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37" name="Rechthoek 236">
              <a:extLst>
                <a:ext uri="{FF2B5EF4-FFF2-40B4-BE49-F238E27FC236}">
                  <a16:creationId xmlns:a16="http://schemas.microsoft.com/office/drawing/2014/main" id="{58A324F9-951D-4E98-8FB9-6D6B85AF0F9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242" name="Tijdelijke aanduiding voor tekst 7">
            <a:extLst>
              <a:ext uri="{FF2B5EF4-FFF2-40B4-BE49-F238E27FC236}">
                <a16:creationId xmlns:a16="http://schemas.microsoft.com/office/drawing/2014/main" id="{976ED3B3-424A-4E38-9660-541B3E529147}"/>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88828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eeld rechts 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2EFE4882-2B96-46BD-B6C3-0C911FAA58D7}"/>
              </a:ext>
            </a:extLst>
          </p:cNvPr>
          <p:cNvSpPr/>
          <p:nvPr userDrawn="1"/>
        </p:nvSpPr>
        <p:spPr>
          <a:xfrm>
            <a:off x="0" y="-399601"/>
            <a:ext cx="720000" cy="360000"/>
          </a:xfrm>
          <a:prstGeom prst="rect">
            <a:avLst/>
          </a:prstGeom>
        </p:spPr>
        <p:txBody>
          <a:bodyPr wrap="none" lIns="0" tIns="0" rIns="0" bIns="0">
            <a:noAutofit/>
          </a:bodyPr>
          <a:lstStyle/>
          <a:p>
            <a:r>
              <a:rPr lang="nl-NL"/>
              <a:t>Tekst en beeld A3</a:t>
            </a:r>
          </a:p>
        </p:txBody>
      </p:sp>
      <p:grpSp>
        <p:nvGrpSpPr>
          <p:cNvPr id="137" name="INSTRUCTIES">
            <a:extLst>
              <a:ext uri="{FF2B5EF4-FFF2-40B4-BE49-F238E27FC236}">
                <a16:creationId xmlns:a16="http://schemas.microsoft.com/office/drawing/2014/main" id="{9580541B-6579-4E75-9FF1-9954927AC799}"/>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FEB17560-8FA3-4E2E-AEA5-117DC305705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D58DC80D-2FFD-4AC9-9DF1-6DBAEA29695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FA8D2B5F-10A8-4894-8841-FD347202A14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BBDE1280-883D-4286-9FE9-9986BBC7332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5FD9D417-D608-4BC4-80BB-E37E3FA8080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E288F05C-6256-48FD-B9D2-F69F1634A744}"/>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D765FCC7-223E-4569-81FB-E163335116D0}"/>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E25F4AD3-78EA-413E-A7CB-BDF0EBF40EE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74F81AF6-C822-45EA-9BD3-CD5EB41E90F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62497BBF-688F-4510-9B03-1B22D64913A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4432282-4DA2-4A5F-A2B9-BE68E719333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0A3B93D5-B598-496E-8F94-BDCCE327415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2C9669EE-B287-45B0-B3CF-9A10558033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F102BCD9-30E8-4737-9535-B8FE546F74D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3663100D-281B-4E53-B11F-B8D731A8EEED}"/>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2923BF4D-FA5E-4B3C-82FC-A7CB5F9052D2}"/>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1FAB34AB-1234-47A6-9313-ECB4D2DAA748}"/>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62153E64-CAC8-4380-804D-3F51ED333971}"/>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C7C31ACF-D131-4F8E-A319-EA5047C26A0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F77C907F-0344-4DA7-9EB1-A655103CEFB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D9712989-5B8E-4B0A-8567-CF835454F61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AE3AD474-08CE-4BA9-82EB-59BC84B561A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E2A26A96-7BB5-48AB-8601-48D5901DFCC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C45917E-6F9F-41F2-B29A-8C2401A4389F}"/>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0C58A425-3039-41BE-8422-19AF39DA5B3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2523861B-D29B-49FE-8D86-A43C520246B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46C4F1D9-C832-43A9-8E83-02293490906B}"/>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3ADD9B05-413A-4D78-B826-F2A4D2266BB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5DE7E062-9DB7-433A-B845-9730C860887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ABE43026-2E73-47AE-9B13-4D783874D45C}"/>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317DDF58-937F-44CE-A0C8-3AA973102F0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3C07E958-8D76-4994-9869-757CE6B3138B}"/>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B61CB6A8-6570-43CB-9BF8-9659D2F6EAD9}"/>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C34A92D7-B09E-4468-A4DF-2FD1782475F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06490269-04C4-4CA1-A7A4-30069F412DA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AFDF81FB-81E0-428D-9C5E-C834C800651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C3221D32-8FA7-4BB5-947F-EF6E9741E6E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9047412-0792-4845-B433-41AC1E9511CC}"/>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EAC14F34-E6CE-4D43-BE34-2EF028695B9F}"/>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F3BFE1FA-0EF5-4DFC-B036-210172CCE886}"/>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5737F06-00B9-4703-99E8-BB58C0D4982E}"/>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8F8821BC-9D29-4533-9880-7BE280CE59C8}"/>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700626F-9D53-48E1-91E9-CB2B16B375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45F11C3E-7435-42FA-AA4A-4582DAA07B9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D9B5C57C-67CF-4640-A8FB-724E9533808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8B50C38D-35DF-4322-9C9B-226BD257DC3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0E869CCF-FE9D-4DB5-939A-8F395E5336E1}"/>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A04CC8C-3E56-4EB8-87FC-79136484096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C61ED6D9-370D-431D-9734-A0B5912DD8C8}"/>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60CC0E3F-F27A-4166-A084-8099F71E30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5B769DE0-AB4D-4B2F-A27C-D44AA565722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159D7B7C-48FF-422F-A148-0241546B08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E78841E5-2C73-4C39-ADED-D0581B30B2F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5AABE80-54D3-40C7-BB18-0D6031AF3C6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C6989421-DBF9-43BC-ACE3-0AA0877B79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460B18C0-FEA2-4629-8CA4-88E8FF5E717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21620342-6FDB-4BA1-8281-4118C1807E1A}"/>
              </a:ext>
            </a:extLst>
          </p:cNvPr>
          <p:cNvSpPr>
            <a:spLocks noGrp="1"/>
          </p:cNvSpPr>
          <p:nvPr>
            <p:ph type="pic" idx="13"/>
          </p:nvPr>
        </p:nvSpPr>
        <p:spPr>
          <a:xfrm>
            <a:off x="4724400" y="0"/>
            <a:ext cx="74676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060B738C-4E31-4420-A359-CEE72C713844}" type="datetime10">
              <a:rPr lang="nl-NL" smtClean="0"/>
              <a:pPr/>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4" name="Tijdelijke aanduiding voor tekst 6">
            <a:extLst>
              <a:ext uri="{FF2B5EF4-FFF2-40B4-BE49-F238E27FC236}">
                <a16:creationId xmlns:a16="http://schemas.microsoft.com/office/drawing/2014/main" id="{9F16A591-1EA9-4214-812D-EEB4B9D57367}"/>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7D7F2F8D-37F2-41E3-8252-228BABC4511C}"/>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6" name="Tijdelijke aanduiding voor tekst 18">
            <a:extLst>
              <a:ext uri="{FF2B5EF4-FFF2-40B4-BE49-F238E27FC236}">
                <a16:creationId xmlns:a16="http://schemas.microsoft.com/office/drawing/2014/main" id="{CE7A2C16-BC42-452B-9D02-3D95D9FEFBBB}"/>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7" name="Tijdelijke aanduiding voor tekst 17">
            <a:extLst>
              <a:ext uri="{FF2B5EF4-FFF2-40B4-BE49-F238E27FC236}">
                <a16:creationId xmlns:a16="http://schemas.microsoft.com/office/drawing/2014/main" id="{39558D69-DEE8-4DEE-90E6-7F1F54454974}"/>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1D414C0E-8BD9-4DF2-8F47-388C66618674}"/>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190" name="Tijdelijke aanduiding voor tekst 6">
            <a:extLst>
              <a:ext uri="{FF2B5EF4-FFF2-40B4-BE49-F238E27FC236}">
                <a16:creationId xmlns:a16="http://schemas.microsoft.com/office/drawing/2014/main" id="{FF6A8E0E-ACB4-4C1E-A4D4-AD91F4649DE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1" name="Tijdelijke aanduiding voor tekst 6">
            <a:extLst>
              <a:ext uri="{FF2B5EF4-FFF2-40B4-BE49-F238E27FC236}">
                <a16:creationId xmlns:a16="http://schemas.microsoft.com/office/drawing/2014/main" id="{A4652884-1E30-4AC2-A654-1C238B8A6F8B}"/>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A9374000-1733-489F-B519-D602AABC835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941C210F-8CB9-4811-8A67-3A733E28A87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99" name="Tijdelijke aanduiding voor tekst 82">
            <a:extLst>
              <a:ext uri="{FF2B5EF4-FFF2-40B4-BE49-F238E27FC236}">
                <a16:creationId xmlns:a16="http://schemas.microsoft.com/office/drawing/2014/main" id="{5F50743B-08D1-4C57-ABBE-4234B5FF5597}"/>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98CA4062-B39C-4195-BED2-C87043CCFB36}"/>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281" name="TEKSTINSTRUCTIES">
            <a:extLst>
              <a:ext uri="{FF2B5EF4-FFF2-40B4-BE49-F238E27FC236}">
                <a16:creationId xmlns:a16="http://schemas.microsoft.com/office/drawing/2014/main" id="{4DCB739B-EA09-48B1-8D38-DDE158B17001}"/>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8907E473-F342-429F-8619-E73869D8E39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C0D20607-4E10-4926-AA24-EF7C2CB56FD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42D64F4E-650A-4F73-BE48-FC77A5E5AA1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1944A69A-0F80-4315-8CE7-1A726DB1C653}"/>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FE12E941-7325-452E-B53F-ED3B59FAB5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4DB64CDF-F3D0-457C-A14D-683B660B299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6FC4F2C3-0685-41A3-8677-B7932A47A1BC}"/>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0019B061-EDEA-4B80-99F8-AC60CC337E3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0" name="Groep 309">
                <a:extLst>
                  <a:ext uri="{FF2B5EF4-FFF2-40B4-BE49-F238E27FC236}">
                    <a16:creationId xmlns:a16="http://schemas.microsoft.com/office/drawing/2014/main" id="{523AC633-123B-4157-B020-D114C9D663B4}"/>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4C203FF3-F03D-4E65-A406-EBE441955F7F}"/>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0382D1B9-12B7-4A63-9F15-6AFAFE7F1CA8}"/>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5251FDB8-9513-44F0-9112-EEBF3CB2B7D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F475A87D-6FA9-4A41-91E4-AE19302711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E6B217E0-38F9-4936-A3C7-BB1D05F788C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4B6FD0A3-9BD8-4E2E-B2FA-C11BD4E30CE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43930042-2302-4F2F-BD72-A9781BE78071}"/>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C0CC58E9-7B3B-4B06-9BC8-E0F05D213E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Pijl: punthaak 351">
                    <a:extLst>
                      <a:ext uri="{FF2B5EF4-FFF2-40B4-BE49-F238E27FC236}">
                        <a16:creationId xmlns:a16="http://schemas.microsoft.com/office/drawing/2014/main" id="{02CFCEE4-FCE5-44A7-BBE5-1364CED0878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1" name="Groep 310">
                <a:extLst>
                  <a:ext uri="{FF2B5EF4-FFF2-40B4-BE49-F238E27FC236}">
                    <a16:creationId xmlns:a16="http://schemas.microsoft.com/office/drawing/2014/main" id="{EF7FF942-34B4-4E41-93A5-94F9F70C4505}"/>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F1096665-81F1-476C-80DF-730A3DDF468A}"/>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BF915172-61A4-4949-9CCD-51680EEDB821}"/>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58B24CB1-5F08-4A71-9930-DA3C7B2F540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54F7F6FF-C085-4583-B1C2-E7797815E3D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11A01B97-E4A2-4DE1-ADAE-7C7B261CBB3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733D696C-4AE2-43B7-A04A-A21C7C0AC2B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C5F5EB43-752C-415F-93ED-9B076CE7649E}"/>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DB5E0DBD-6F74-43AE-826C-B1E5F39BCF7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3" name="Pijl: punthaak 342">
                    <a:extLst>
                      <a:ext uri="{FF2B5EF4-FFF2-40B4-BE49-F238E27FC236}">
                        <a16:creationId xmlns:a16="http://schemas.microsoft.com/office/drawing/2014/main" id="{50062D0B-6592-4845-AD07-3C1F50EBCE6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2" name="Rechte verbindingslijn 311">
                <a:extLst>
                  <a:ext uri="{FF2B5EF4-FFF2-40B4-BE49-F238E27FC236}">
                    <a16:creationId xmlns:a16="http://schemas.microsoft.com/office/drawing/2014/main" id="{E1CEAEC2-AA95-4961-B042-3350177EEE2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4C95AC26-7A00-4686-9642-AC295C61B6E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BC5E085D-9A68-4958-A9D2-DB8F8C6A2742}"/>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0A2B1BC6-2C32-4F4A-B7E0-5EDCE69D0C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BEBE1473-F0F7-4F86-ACF7-2F0CF4F0480E}"/>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58D0A252-1685-49A9-86BA-82D5580A067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3F7B2EBE-3469-4C3F-82AB-82A8C39E175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17F38538-021B-439F-9767-BE426946876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BD54E584-7472-4E86-A066-837ECCF0382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3134A589-BF8C-4C37-8B87-BB932E0477B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207A0909-5BDF-431A-ACAF-72E05212A76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A5AEAAF1-7A0E-476E-8696-095E496E8752}"/>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F8DA2040-A872-4465-96AB-32A3E06325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Pijl: punthaak 333">
                      <a:extLst>
                        <a:ext uri="{FF2B5EF4-FFF2-40B4-BE49-F238E27FC236}">
                          <a16:creationId xmlns:a16="http://schemas.microsoft.com/office/drawing/2014/main" id="{E1580C25-51E2-42F5-A158-D01823FF72C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15" name="Groep 314">
                <a:extLst>
                  <a:ext uri="{FF2B5EF4-FFF2-40B4-BE49-F238E27FC236}">
                    <a16:creationId xmlns:a16="http://schemas.microsoft.com/office/drawing/2014/main" id="{0F4BA478-738B-4152-B265-4B923C39E9C7}"/>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B02C667C-C52C-4410-B7DD-90046D40907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5B76131B-337C-4081-8016-3349DF133C32}"/>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874E94E9-559D-44A8-A443-CFB3B1B36907}"/>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A8B49C60-5B77-42A0-9BE1-4C43117D74E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463BB484-4D60-4FE5-8FBA-3114C367FDF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08FF6A71-61FB-4FB3-B5CE-B137126A936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AC0D766D-4000-4127-A999-D82E967B3A9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3378D37E-83E0-4EE2-81D5-707C55012B6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87D3EE93-B453-4649-A7F2-C4FD94F74492}"/>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322CEB4F-733A-4963-9998-7E0C274A4C7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Pijl: punthaak 322">
                      <a:extLst>
                        <a:ext uri="{FF2B5EF4-FFF2-40B4-BE49-F238E27FC236}">
                          <a16:creationId xmlns:a16="http://schemas.microsoft.com/office/drawing/2014/main" id="{DEC99EA2-FCAC-4EC5-8302-036250C06A5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16" name="Rechthoek 315">
                <a:extLst>
                  <a:ext uri="{FF2B5EF4-FFF2-40B4-BE49-F238E27FC236}">
                    <a16:creationId xmlns:a16="http://schemas.microsoft.com/office/drawing/2014/main" id="{B5043696-9A6D-4663-8C31-92C13556A3CF}"/>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CB9E7DD9-0F31-4EA4-B8EF-3C5CD907C347}"/>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39881152-530D-43BA-88CF-4FF59F27ADD7}"/>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8162522C-F57C-45EB-97C3-C09D3E7EE7FD}"/>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BE95631F-9778-4D42-8779-7E6ED158337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AF021926-BE98-4986-BBDF-4EF0DAC1F67B}"/>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C35DA0E1-45FF-44EA-82E5-090355D011C0}"/>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A922183D-DDBB-4DB0-8B9D-51A9F742D48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8F13C8A2-483C-4E62-82AF-20D71EA6BB4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C16B5ABE-FF41-4498-8DF1-F270C4165F0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46B09514-07A7-4107-9F44-569524C2B987}"/>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E4982219-44C3-4B1F-B153-A9BC5CA4526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60315169-3706-4F94-A20B-A5479AAC203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A49A97D1-817E-4EAF-A553-B7B799A5941E}"/>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9EB098D5-B78D-472B-A50C-37F98183F62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77AEFAD7-AB81-4383-BAF0-E0AE3D5688B5}"/>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0C9C5F12-46F3-4B5A-B62C-72E832CF20D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87576555-5D0D-4BF3-B9E3-DC7BFB50E14B}"/>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4E9D7BD6-6686-456C-9C85-4A840D05388C}"/>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67A16092-0314-4E5E-873C-985CB502591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C5941A66-9431-400F-86A2-E3CBE3E966E1}"/>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6F58363B-F3E4-4348-89D5-7D13447FB31B}"/>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200" name="Tijdelijke aanduiding voor tekst 7">
            <a:extLst>
              <a:ext uri="{FF2B5EF4-FFF2-40B4-BE49-F238E27FC236}">
                <a16:creationId xmlns:a16="http://schemas.microsoft.com/office/drawing/2014/main" id="{BC06BB4D-EB53-4F04-93AE-9DB2FD223D0F}"/>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19438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eld links 1">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userDrawn="1"/>
        </p:nvSpPr>
        <p:spPr>
          <a:xfrm>
            <a:off x="0" y="-399601"/>
            <a:ext cx="720000" cy="360000"/>
          </a:xfrm>
          <a:prstGeom prst="rect">
            <a:avLst/>
          </a:prstGeom>
        </p:spPr>
        <p:txBody>
          <a:bodyPr wrap="none" lIns="0" tIns="0" rIns="0" bIns="0">
            <a:noAutofit/>
          </a:bodyPr>
          <a:lstStyle/>
          <a:p>
            <a:r>
              <a:rPr lang="nl-NL"/>
              <a:t>Tekst en beeld B1</a:t>
            </a:r>
          </a:p>
        </p:txBody>
      </p:sp>
      <p:grpSp>
        <p:nvGrpSpPr>
          <p:cNvPr id="137" name="INSTRUCTIES">
            <a:extLst>
              <a:ext uri="{FF2B5EF4-FFF2-40B4-BE49-F238E27FC236}">
                <a16:creationId xmlns:a16="http://schemas.microsoft.com/office/drawing/2014/main" id="{7BCCF8A9-7598-40A4-80B8-74BE240AFCA2}"/>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12034860-4791-4F69-B7F4-81434DFB6BC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55231D10-BC62-4DA6-BA51-7EA97362673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0CC37CC0-A633-43A2-BD64-301320DA808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EA205D41-105A-4E04-9959-6AB6CDF7C2F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4FD4FA51-D5D9-4747-ABBA-DB7A3478779F}"/>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377DAC65-C992-4465-BA82-80C2BD13412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B037872D-304C-4A01-896A-5958FC0B871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BFD01783-C50B-4E45-8618-317FA40FC43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35741D0A-D8EA-4C46-9B09-8733177C7C9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38B5B28B-26E3-4A1D-A446-D2E53E827386}"/>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D9D91C21-9768-45B2-AC5B-ED878893EB4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DF934A58-1ED2-4B8A-88A5-0875306B6B5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F0306E31-0DEC-4111-9931-8709205F50A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A8883BB6-9E85-47FA-8E56-056D403767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7B165702-1BD6-4F86-B6C6-5E66DD4DB2BA}"/>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5609781C-7B99-45EF-8F89-00648D14C02D}"/>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E01F36E6-C19E-4248-B957-760A1F02635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C2FEDD-F77D-4BF9-8B79-801E4F9D6BBF}"/>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164583FA-989F-483F-B44D-4C594AE787B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4FE1A792-B367-4A36-BC0C-92B060AF7BC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8CADA7D5-F7EB-42A9-B711-1BCD0D0AE1D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FB832AE6-8BC9-4CE5-BB0D-8BB68E6639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84D26A59-699E-4E2C-A5E1-4289F34B29A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EBE92CC-0548-420C-9F50-C2006CED7F03}"/>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D7F5A4A5-2FFF-4D23-898B-57F20B57398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233EA43A-B487-48CE-A756-7636216B1B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2EFBA4F1-235F-4D18-8887-348DA746A5E3}"/>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D82643A3-452E-46A8-BB76-20B4FAF591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6D7981F8-6FD9-4A83-B3F2-CEED346CA6D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89C72A0D-A20F-434A-BC8F-8CF5A3120D3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8B638012-1775-41AC-900F-E2E59B9542E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25A90476-EED1-4005-938B-8F62DAC4E137}"/>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B5279F9-2042-4B3C-8250-490516200A2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3CF386DA-0BE5-435C-8ECD-76DB773BD2F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1E7B1295-D8EB-4C99-8D59-FCEF3040FC6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A3BCE5FE-9460-454A-9842-BA29CF94D54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E83F101-456D-406A-AE69-CF0916CEDAC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FE8B4B7-9BD3-4011-B3F1-841589088F41}"/>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96B34972-A4DF-49E1-98EA-CCBF1DBE51C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3CA017B8-5570-4C58-9D92-7DADBF563DA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73901D1-F79F-4C1F-8F5D-3BAE10D0D0A2}"/>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00FFE62D-D564-4C04-B307-092DC200268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45986A2F-E483-4A71-A2C7-85E0DBCDC73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83EC606-F0C7-4997-80F8-735BF01D57F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506FCEE3-2419-4B74-8DF7-1BD493804ED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472B484F-0D1A-4221-90D8-49C485E0E21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CA923F78-8394-4273-9924-42E158499DFF}"/>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4B271F7C-4EF5-43C0-A81A-608452536E6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F752F15D-FD0B-4281-A4F2-BB22FFB1D82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FEB0D8-6116-40A1-BA3E-B3233C77962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AA2506CA-022F-41E4-B91F-E199B71D336B}"/>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7987DC25-6BE4-44F7-8D1C-D487CFCCF13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7E8F66B3-A4E2-4711-9E60-D0916E4278F8}"/>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D737D0D-156F-4F01-9E0E-13377667149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14EB01F4-EF64-421A-AFB9-F1D3FABC03F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FCFE57F4-3D5E-4F56-A7FE-61549054EC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3960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4666874" y="1116707"/>
            <a:ext cx="648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563288" y="2528999"/>
            <a:ext cx="6926578" cy="1800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grpSp>
        <p:nvGrpSpPr>
          <p:cNvPr id="281" name="TEKSTINSTRUCTIES">
            <a:extLst>
              <a:ext uri="{FF2B5EF4-FFF2-40B4-BE49-F238E27FC236}">
                <a16:creationId xmlns:a16="http://schemas.microsoft.com/office/drawing/2014/main" id="{21D4B2D6-ECA3-492C-BD57-457398487492}"/>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96663584-F505-498E-881D-B9546A24A72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552D8577-2E8D-4757-8548-67F896C46DBC}"/>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0E292A47-8FC3-4DDA-8108-062A452C96C7}"/>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0533CC2F-03BB-43A9-B42F-34E9C7B97364}"/>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1594C926-B239-4ABD-97FE-CDCFA3D99290}"/>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98649CE8-79B1-474B-BB06-2A6754DAD31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A371BE06-E7ED-4D4C-8464-A53E94A7C49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69C6927C-7AF5-47F0-A80B-0D7F8311642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0" name="Groep 309">
                <a:extLst>
                  <a:ext uri="{FF2B5EF4-FFF2-40B4-BE49-F238E27FC236}">
                    <a16:creationId xmlns:a16="http://schemas.microsoft.com/office/drawing/2014/main" id="{E5AA7EB3-1E28-4DCD-BBFC-8EEC23ECE214}"/>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E2ECA8B4-90E4-4723-829C-16DC9221B601}"/>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3CA97424-6704-491D-A8A5-87E56AC6805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36AE0E1C-0428-4068-A1B0-537F5F69C0E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1C9BAD71-9325-42CA-A360-7C2DFDEF582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FD274900-0C13-4FF6-8974-5170D23D02C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4226A64D-10D9-44BD-ADF0-2EFE4C74870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7D7CE880-B5B9-46E8-9FFE-BADE14C12AAF}"/>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FB8BB387-C9A0-425D-A392-2586859E405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Pijl: punthaak 351">
                    <a:extLst>
                      <a:ext uri="{FF2B5EF4-FFF2-40B4-BE49-F238E27FC236}">
                        <a16:creationId xmlns:a16="http://schemas.microsoft.com/office/drawing/2014/main" id="{D64BF02A-532F-426B-8539-A14A6496CA0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1" name="Groep 310">
                <a:extLst>
                  <a:ext uri="{FF2B5EF4-FFF2-40B4-BE49-F238E27FC236}">
                    <a16:creationId xmlns:a16="http://schemas.microsoft.com/office/drawing/2014/main" id="{55AB8FA3-10FD-4D02-B192-F40398992C30}"/>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04B4CA94-70F2-43D9-AACB-117707371A14}"/>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1E9100FB-26A5-4D28-BD92-D5486D1D09B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3CB28933-EA93-43CD-988E-FCE5B02BB9C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902859AE-7C33-4B47-BA7A-28A3F9697C8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2A451DF8-6EDB-402E-B41F-7626E421DED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05F6C503-9B3C-486A-9969-0EB78655ED5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EE964851-85CE-46BD-A0E1-EE83E3A83BD3}"/>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22DB2ED0-7964-45C0-99A0-4747EB3C991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3" name="Pijl: punthaak 342">
                    <a:extLst>
                      <a:ext uri="{FF2B5EF4-FFF2-40B4-BE49-F238E27FC236}">
                        <a16:creationId xmlns:a16="http://schemas.microsoft.com/office/drawing/2014/main" id="{BACAE063-3419-4146-8495-600A31219D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2" name="Rechte verbindingslijn 311">
                <a:extLst>
                  <a:ext uri="{FF2B5EF4-FFF2-40B4-BE49-F238E27FC236}">
                    <a16:creationId xmlns:a16="http://schemas.microsoft.com/office/drawing/2014/main" id="{4E2C0BBF-9899-4FAA-917A-9439BCC1F4C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72769C05-CFE5-4B5F-851D-F6779608C29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240C21C6-DCD8-4263-95D6-955B4780BE1D}"/>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F91A235C-5BEF-46F1-9C83-1F9B295BF8A2}"/>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2A043FE3-C4D3-4625-95E6-84FC46CC1975}"/>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07E25235-00AD-40F2-B3F2-21D0847E8A80}"/>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A5E76C31-1B32-4576-8FDF-5DE1E5C0EE2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B717694C-F178-4C30-9FEA-2DE5847D103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0FABC164-F6F3-49AD-AF32-CC78DEE065E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16409140-6A72-42AE-931A-39B2D8122D0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F9248A06-855B-448D-92A1-B8A2EC6652F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168D967-B635-4519-9169-EB5BD497658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9C2A13F-C22F-450A-B8EE-AF3AB707A9F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Pijl: punthaak 333">
                      <a:extLst>
                        <a:ext uri="{FF2B5EF4-FFF2-40B4-BE49-F238E27FC236}">
                          <a16:creationId xmlns:a16="http://schemas.microsoft.com/office/drawing/2014/main" id="{064A193E-9B1E-4A04-BF3C-8CF258C2E85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15" name="Groep 314">
                <a:extLst>
                  <a:ext uri="{FF2B5EF4-FFF2-40B4-BE49-F238E27FC236}">
                    <a16:creationId xmlns:a16="http://schemas.microsoft.com/office/drawing/2014/main" id="{040D1911-EB39-40E3-87DB-E2EEF04BEFF8}"/>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F5603EED-5C34-46CB-9180-A5F77E8E35F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38DECC99-3263-4BDC-BB30-F9D70A5EE7E0}"/>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D44B5A2A-3ED8-48D4-9B6B-9CD62F2EFD36}"/>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37F34D92-5FE9-476B-9DE9-0FB6854266E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24B3A28B-83AC-4CEC-9DEA-35E9AFC1916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7634F2D7-3064-47B7-89F2-5CCE7405AAFB}"/>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C64FB123-370B-4364-9595-2D90B33EA7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67D789C1-4C9A-43D6-AA2F-88BC0BE45B2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A74C51BA-1E04-4304-A08A-BD67D790EBEC}"/>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E7E3F1D7-0346-4EB4-92CD-9EFD047C8D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Pijl: punthaak 322">
                      <a:extLst>
                        <a:ext uri="{FF2B5EF4-FFF2-40B4-BE49-F238E27FC236}">
                          <a16:creationId xmlns:a16="http://schemas.microsoft.com/office/drawing/2014/main" id="{E92EF587-3A01-4239-90B4-CD01D54160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16" name="Rechthoek 315">
                <a:extLst>
                  <a:ext uri="{FF2B5EF4-FFF2-40B4-BE49-F238E27FC236}">
                    <a16:creationId xmlns:a16="http://schemas.microsoft.com/office/drawing/2014/main" id="{967F4E6C-A74A-4FDF-ACF3-EE233D4E819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3A24DB4A-17F9-427E-8804-919FFF463D0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C41BB9C0-ECDA-4C9B-9271-282A824DAA99}"/>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34317F05-B937-41B2-AC7B-8D19A1123E6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F428A860-3A3C-4B94-B902-9D8E2C765AAF}"/>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21675D77-D929-4077-A74F-AF38C0C6364A}"/>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FF8650C8-DC83-4E80-BE92-97C9A8D51D8D}"/>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C0F6409D-884F-43AF-B62D-059C90E57CE0}"/>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BAC3726F-219C-40F0-AAE0-5EE2784ACE5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8D34DED2-007A-46A2-BFF2-FBF7A79B8B4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FF89A274-DE91-4B74-B288-3061203C1DFA}"/>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AFB1CA63-8259-4B02-B10F-91C519A6D00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43468935-0D2D-4F7C-8C4C-464EFB0B7920}"/>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35D5CB55-AD36-4055-AAD3-CAE7CE92E1B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F3CFF063-AE7D-4C09-AC1D-B1D45CF655AB}"/>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C640C0A4-D716-4408-91ED-CC88C424A19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731D6338-A67A-45BD-B510-5BF1C3B43A42}"/>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C236B1D3-CFD6-4AB6-9B14-2BC2F8901312}"/>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EB868990-1F68-4AF6-AD20-B192E3D0164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9CBA0315-77F5-43F4-BD81-9A21BD290DE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C071A340-7583-4B7D-AD62-A4AB5F4AD65C}"/>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3450671F-C956-48C8-AD28-F7337F60C64D}"/>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91" name="Tijdelijke aanduiding voor tekst 7">
            <a:extLst>
              <a:ext uri="{FF2B5EF4-FFF2-40B4-BE49-F238E27FC236}">
                <a16:creationId xmlns:a16="http://schemas.microsoft.com/office/drawing/2014/main" id="{ACE56A2A-F59C-4FEF-B411-980D00F81B85}"/>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329503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eld links 2">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userDrawn="1"/>
        </p:nvSpPr>
        <p:spPr>
          <a:xfrm>
            <a:off x="0" y="-399601"/>
            <a:ext cx="720000" cy="360000"/>
          </a:xfrm>
          <a:prstGeom prst="rect">
            <a:avLst/>
          </a:prstGeom>
        </p:spPr>
        <p:txBody>
          <a:bodyPr wrap="none" lIns="0" tIns="0" rIns="0" bIns="0">
            <a:noAutofit/>
          </a:bodyPr>
          <a:lstStyle/>
          <a:p>
            <a:r>
              <a:rPr lang="nl-NL"/>
              <a:t>Tekst en beeld B2</a:t>
            </a:r>
          </a:p>
        </p:txBody>
      </p:sp>
      <p:grpSp>
        <p:nvGrpSpPr>
          <p:cNvPr id="137" name="INSTRUCTIES">
            <a:extLst>
              <a:ext uri="{FF2B5EF4-FFF2-40B4-BE49-F238E27FC236}">
                <a16:creationId xmlns:a16="http://schemas.microsoft.com/office/drawing/2014/main" id="{FED25675-E1EB-4746-A4DB-29A6047A9D3E}"/>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CD020780-6EDC-4242-8C5F-95E23FB5B96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9B0341D0-1292-4DD0-8DAA-DBFC9385D6E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285F1D96-BCA1-4E49-AE54-9534F0E62C4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4C44EF3A-4585-40C0-AC0A-57C8ED9CC67F}"/>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D71CADCF-7A73-4E6B-A6D8-9E29C879878D}"/>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5A807D0C-B35E-4A23-8945-BC27FC798A42}"/>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0826BE70-98DD-42AB-979F-F2F1D3E8A80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1213658-B901-4F5A-8E57-90B59B3CE918}"/>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D0DA85FD-BDC2-48B5-BE36-216FBE6A186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121E89B8-0CFF-42D0-91F8-00884B3853F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5C778B5-8137-4ED4-9466-7251D7BFB44A}"/>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33A4C66F-C702-47BE-91C2-07ED5E02990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3BD89C5A-0DB9-4594-8930-EBA10001B0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0E019EBC-FB35-413F-9CEF-9A5C3650E4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4B9E8C31-3ECB-4D4E-842E-5A06BE9D56CE}"/>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6C814E04-E738-4E8D-892A-0B50FD8566D9}"/>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DCBD8FB6-0B1B-4F01-A1F3-51F50E6F3726}"/>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778BC313-A2B4-4EF6-B47C-85C034C94534}"/>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41AC94AE-924B-4098-A104-039AA05C913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0448FD2-F7C0-4BD4-8934-0C0F9582A6B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EEF39755-B9FB-4C8B-8D37-307C994E5E8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1E341C85-2E08-4045-B913-F9C2DED865B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C901D272-694E-4B29-8F17-B8BA41F4542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2499DA1A-EB1F-49F7-A672-E6A7211C94F1}"/>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E001750E-7972-439E-9728-C45DA6E5888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A9D3CEB3-17F3-438D-86AA-790B87C63F5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DB1E3358-2F19-4901-A940-BAFAE79D29A7}"/>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B7DA9EEC-8D0B-496B-BE6A-273351199F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7486B8B3-A94A-4AD2-8AE8-EF20CD50E3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DEED58E7-C3A8-4AA6-8253-54FF66C3830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610C8B7F-D6CA-42EA-936A-9B130EAF97F9}"/>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B5FF7399-E861-49EC-8435-A14BFEE03DB6}"/>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4B62195-231E-49CB-9691-A092C8D87F5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AEC06329-1FAE-49AF-B55E-F339B48FD8A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4842FD87-561A-4B01-9A10-EDF6D73DE87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0E98E61C-B2C2-4188-9F6C-6BF7D528A47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C12803D-DE09-49CD-9CA5-AFA87A6A711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3F44D2C-5200-4C2C-B016-1A535160B1E4}"/>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BB588CD9-192B-4DE1-A3F6-03A633539A9D}"/>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B2451A51-726E-490F-9422-04D38A524494}"/>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2C24BB39-ABCE-44E2-8164-C7062FD95691}"/>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64C6D75D-860A-4A7C-97C9-45A46169193C}"/>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D702700-6A9E-4D2A-A435-9B512C9F0DF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E50FA18-1847-480F-87C2-9F6F4AD3F2C0}"/>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D363A9A1-8BA4-4037-95A9-268A9ECAFD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1CE40D96-DC78-4676-8CA4-F4FE630B0877}"/>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28B3000C-BECC-4AA3-A16D-78E14279D1D6}"/>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B1C9EDE-882E-40FC-9279-E79BD2AD2D5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1A378A34-0B07-4A0F-8B1F-445AB133495E}"/>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3AEABD-8B37-42AF-A7CC-3288D2BA2C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A9ACED4D-D138-4758-B01A-136BEF8AD20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4883BBD9-EC5A-41FA-AF12-2EC093C2FD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32BA5578-2412-4FF4-B221-917B1805B35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D22E0BA-F1E1-4F7C-9264-BB191B30A30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B103E543-171D-4A35-BE5B-81FB78AC191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8BD603D7-9637-4AED-A5B9-28F32BB4FA5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6096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6780000" y="1116707"/>
            <a:ext cx="4536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1"/>
              </a:gs>
              <a:gs pos="50000">
                <a:schemeClr val="bg2"/>
              </a:gs>
            </a:gsLst>
            <a:lin ang="0" scaled="1"/>
            <a:tileRect/>
          </a:gradFill>
        </p:spPr>
        <p:txBody>
          <a:bodyPr wrap="none" anchor="ctr"/>
          <a:lstStyle>
            <a:lvl1pPr marL="0" indent="0" algn="ctr">
              <a:buNone/>
              <a:defRPr sz="800"/>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grpSp>
        <p:nvGrpSpPr>
          <p:cNvPr id="281" name="TEKSTINSTRUCTIES">
            <a:extLst>
              <a:ext uri="{FF2B5EF4-FFF2-40B4-BE49-F238E27FC236}">
                <a16:creationId xmlns:a16="http://schemas.microsoft.com/office/drawing/2014/main" id="{27BB1B36-F5CF-4193-A372-9BFA29D9906E}"/>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B31A6DC6-CAEE-420B-9B2B-3A96ACBE27E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79E314FD-7EAB-425B-900B-A005246F2781}"/>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0F944FB4-C80C-4CD6-97F6-0CE961D7717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32920088-A3C4-41BD-99CE-E6BC3D507A65}"/>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4DF929E4-9B7D-4D04-A15E-FC1732FE71B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9404DB8E-C7EC-4BFC-A478-A83FB3FBA54C}"/>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BA77128D-C772-43F2-94F2-8F8488D5B396}"/>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643CDD6F-1A6F-4864-80E1-4163A183FAA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0" name="Groep 309">
                <a:extLst>
                  <a:ext uri="{FF2B5EF4-FFF2-40B4-BE49-F238E27FC236}">
                    <a16:creationId xmlns:a16="http://schemas.microsoft.com/office/drawing/2014/main" id="{A9FD79B9-677B-40F7-B799-955903822CB8}"/>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F4C5BE49-F0CD-4B8A-B04F-5B2A6972D3B2}"/>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E485419F-BDAA-4E71-AD4B-02843F8147F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EBBECA9A-5636-4F5E-B8FB-F9BB115FB0B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3B2BE3F6-206E-4EB3-889C-25E842DD811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0AC2B796-F26B-46E2-9807-9B28DB77E9B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4C26DC49-25B9-44E6-B9E8-EC7F1A5E80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ADD0710B-7D04-47F8-953C-CAFF6F693E3E}"/>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EDB981DC-1648-4AFA-B3E0-155E91D998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Pijl: punthaak 351">
                    <a:extLst>
                      <a:ext uri="{FF2B5EF4-FFF2-40B4-BE49-F238E27FC236}">
                        <a16:creationId xmlns:a16="http://schemas.microsoft.com/office/drawing/2014/main" id="{FD48AB70-6A8B-48BA-8E58-B77AF614D51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1" name="Groep 310">
                <a:extLst>
                  <a:ext uri="{FF2B5EF4-FFF2-40B4-BE49-F238E27FC236}">
                    <a16:creationId xmlns:a16="http://schemas.microsoft.com/office/drawing/2014/main" id="{5A84E6CA-D91D-4424-88B9-8E662D12A00E}"/>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A89BD115-1881-4722-BDDE-8BCF16B2175F}"/>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8B2B1625-14C5-4806-A4AA-E80DC0C6A71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44DD8851-8E2F-4E23-A775-DDCB1C26163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2BA9ECBE-D987-4587-9B84-3152400CF6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D084BAD8-DC0D-4273-871A-94381CDBEC3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8BD4F0CD-7A8D-470F-820B-4380D3BA60C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35B9104C-E452-45E5-B16C-A6702D0A8173}"/>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F3BC2C2B-A37B-40E7-A832-38E0F510222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3" name="Pijl: punthaak 342">
                    <a:extLst>
                      <a:ext uri="{FF2B5EF4-FFF2-40B4-BE49-F238E27FC236}">
                        <a16:creationId xmlns:a16="http://schemas.microsoft.com/office/drawing/2014/main" id="{DDFA2D79-7906-43CC-A754-E94AE9DA099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2" name="Rechte verbindingslijn 311">
                <a:extLst>
                  <a:ext uri="{FF2B5EF4-FFF2-40B4-BE49-F238E27FC236}">
                    <a16:creationId xmlns:a16="http://schemas.microsoft.com/office/drawing/2014/main" id="{A330B9F2-A88A-429A-B911-E1B2C218E74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94631604-D683-4C93-A05D-DEBFBD5F337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28B4619A-6807-49F1-8787-1CADD41ED3D8}"/>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C474DB9D-1D4E-4C0F-A648-1C811C38BB9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F45BC6C6-5B01-4EB1-8A0C-EC4C62CFC8BB}"/>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E8FF9EA4-D5E7-4022-8AEA-4255F8A6D27D}"/>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AFC806D-DBBA-47CD-A22A-77380CCB214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29026BC3-16A6-4675-8D7C-A5E2A1AD6D1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C2438121-28F1-48A7-84EA-D6FA3E52CEB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E6C6F2E-A8C5-4036-923E-89947B30C01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0432064-74FD-4850-8983-687578E5CFC7}"/>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45C3A4AC-1FB8-40F8-9019-65D7B6DD9369}"/>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ABBFFA6-9067-4275-860D-22B9F02A47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Pijl: punthaak 333">
                      <a:extLst>
                        <a:ext uri="{FF2B5EF4-FFF2-40B4-BE49-F238E27FC236}">
                          <a16:creationId xmlns:a16="http://schemas.microsoft.com/office/drawing/2014/main" id="{C1A674D7-7D2C-4590-9A9F-02B198F1AEB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15" name="Groep 314">
                <a:extLst>
                  <a:ext uri="{FF2B5EF4-FFF2-40B4-BE49-F238E27FC236}">
                    <a16:creationId xmlns:a16="http://schemas.microsoft.com/office/drawing/2014/main" id="{45063B49-0CF4-47F5-960F-8272AA503155}"/>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F8430111-4C82-4B05-90A6-25153DB4527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C27A3D56-EE0F-49D5-A59D-A62DA1C00501}"/>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0CA6F713-D915-41CE-9F47-A3582815F1FD}"/>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01931EFD-F00C-4053-8DB5-830FEE3B0124}"/>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DD3E7021-B083-4E58-84B9-35BE8C9C72F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84D37ADD-D152-49ED-ACD5-D813C920240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932B3917-FCA0-4FDB-9E2A-9A1079EBF1F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8F5E2D9-FC63-4D05-BB80-089D26397AAB}"/>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9938A482-F3B9-404E-B289-65644DAEC373}"/>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8A5FC4C2-124A-4FA6-B0CD-85EB8016ED8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Pijl: punthaak 322">
                      <a:extLst>
                        <a:ext uri="{FF2B5EF4-FFF2-40B4-BE49-F238E27FC236}">
                          <a16:creationId xmlns:a16="http://schemas.microsoft.com/office/drawing/2014/main" id="{59ABB570-4C77-4395-94C8-2C02C83056C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16" name="Rechthoek 315">
                <a:extLst>
                  <a:ext uri="{FF2B5EF4-FFF2-40B4-BE49-F238E27FC236}">
                    <a16:creationId xmlns:a16="http://schemas.microsoft.com/office/drawing/2014/main" id="{EF82FD91-69FD-401E-8BA8-F64CF137981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43371B98-7360-46F4-888B-BFF7DB80F9A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05FE13EC-21B8-41D7-B2CB-FDA823DE9AF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6DB87CC1-F321-4645-8AC3-A10AA70200C8}"/>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793BC92D-7160-4049-96B3-67DC84A1D03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E7F02F80-2B70-4FAF-B2B7-E33956CB217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C3F051F0-5F2D-4B47-8274-51ADFD3F408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569070B4-5AAA-402E-967A-B2CB6E9E6F0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7C044097-A61D-4D4D-8AFB-C90CF73060B5}"/>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A808306F-2896-4B83-9CAC-158CAE7BC79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BF1C1571-786C-4CB2-968B-F293D538D2EE}"/>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92A368F3-0BFC-4A26-80D8-21A2A3234DF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D4C6BC7F-1497-4FED-B165-01D7203AEF7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B2398A84-8861-4AD5-943A-B206D3FE3449}"/>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780210C5-6428-4FEE-B98E-C55817E46246}"/>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5E4858C9-0FAA-40C9-BD35-0F36D73BE665}"/>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6B2CBDFF-02FF-4B99-B705-B2F5EF3743B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C8440666-A799-46DF-914B-267C1B84605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A0726917-26A8-4495-8AFC-F0D17117317D}"/>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5F4A51EC-7A41-45DE-84B0-AC8F7437A102}"/>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E8B78823-3633-4A5F-8A9C-28CF4483705B}"/>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C292A13F-F09D-49B9-BB4D-12FBDB00560A}"/>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91" name="Tijdelijke aanduiding voor tekst 7">
            <a:extLst>
              <a:ext uri="{FF2B5EF4-FFF2-40B4-BE49-F238E27FC236}">
                <a16:creationId xmlns:a16="http://schemas.microsoft.com/office/drawing/2014/main" id="{294DB10F-9124-4D4D-BE26-78A11BE60F5C}"/>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319280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eld links 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userDrawn="1"/>
        </p:nvSpPr>
        <p:spPr>
          <a:xfrm>
            <a:off x="0" y="-399601"/>
            <a:ext cx="720000" cy="360000"/>
          </a:xfrm>
          <a:prstGeom prst="rect">
            <a:avLst/>
          </a:prstGeom>
        </p:spPr>
        <p:txBody>
          <a:bodyPr wrap="none" lIns="0" tIns="0" rIns="0" bIns="0">
            <a:noAutofit/>
          </a:bodyPr>
          <a:lstStyle/>
          <a:p>
            <a:r>
              <a:rPr lang="nl-NL"/>
              <a:t>Tekst en beeld B3</a:t>
            </a:r>
          </a:p>
        </p:txBody>
      </p:sp>
      <p:grpSp>
        <p:nvGrpSpPr>
          <p:cNvPr id="137" name="INSTRUCTIES">
            <a:extLst>
              <a:ext uri="{FF2B5EF4-FFF2-40B4-BE49-F238E27FC236}">
                <a16:creationId xmlns:a16="http://schemas.microsoft.com/office/drawing/2014/main" id="{7C77E43A-0642-4A61-A04E-229F31A143D3}"/>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89C717A4-7A48-4829-A1DF-E000224CD14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26660B81-471D-440A-8F50-6EBAFF554DC3}"/>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4E93A704-BDD9-49F8-9051-6A60B50452BF}"/>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73588A29-AAA4-4C4A-8E7E-4ADBCECAD5E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F82E0258-6AD3-468D-B8E2-EA6791E78B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6E708102-F9A9-4B13-BE3D-2F888AFB441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5AABFA6D-0359-417C-8906-1F486CD4649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24C9658-83F3-4521-811A-9B13B0DABB0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FAC7B458-9E07-4EA1-9473-6A7F8E86EFE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0424F40D-AC3B-4E15-86C3-11F24F28A28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16BC876F-D03B-4C93-8C11-C1D455187B3C}"/>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6EADAA49-6564-416D-BA09-4C7A9CD6ED1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96C5E1D7-E6BA-4E32-ADA6-989AE174C3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51E9D46A-9A5E-4960-91EA-DFE2BAE46AB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A1F0C0A8-39F0-4F7F-8EFF-4A58FAE1F720}"/>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DA10BA63-EC56-42F1-8107-7567632DBDAC}"/>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F11B26AE-58D1-42E6-85DE-C2D32EAA77E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2863B4-32CB-4B0A-8F33-03E2DC11D7A0}"/>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A1492FD4-A07F-447A-81FF-8E474D70DE6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C8F5286-C967-49E7-A087-13310FA940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1FE0D66A-A303-49EE-B860-98BCB15EDC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EADFF111-DBB0-4035-B5DF-A971B4269EC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5D3B3F21-C271-4638-8583-7BBB9487BCF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67A2D780-CC6A-4901-9BD7-BBF35F27741B}"/>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FE0AB1EA-8D8A-4454-A8BB-589AC49C82F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8074E689-FB66-4DF3-B6AC-91543FEB61A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A3E2D590-46FD-4AD2-AED9-B65A22D33404}"/>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FC455ED1-282D-4A90-8C78-9EC350FBD3B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C6ACCBFE-157B-40E3-8ED6-0ED78EABE6B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CFBF7723-D7F4-4D99-B61A-D6E852D61B1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DF74BB5D-F39B-45DF-A194-C1481068AF1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348C959A-7655-4DB7-BCCB-95AF6FAAD72A}"/>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2853BD88-21BF-410E-A18B-6C547BC770CE}"/>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1FE93D36-CF41-4B5C-AF01-C4014CC833E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9828F773-386E-4C37-A999-F6A2D092DD7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92F9BFAE-0D84-4218-A61B-45FCA72920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5B1736F9-FA79-49EC-86AD-9EE61546E07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CF8468E-3B81-4613-B435-394643594097}"/>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59D7F8C3-4C43-4E52-8F86-C1B317CD8EF6}"/>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8AE5CB3B-E2D6-453C-AE19-0ACC59DA6FC2}"/>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9034AFC7-2E62-42D3-BB4D-B52D77604FE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C32D301A-70DE-43ED-B62D-2EAFAFE7773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E38837BD-A135-4EED-BDAA-047D0F537CF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50615706-0E0E-48FE-9CAF-56A20FB7D1BC}"/>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51DBDD01-213B-4CE6-A92A-A0056134C6C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D51E86E4-4AB6-4524-A84F-3EFFCCCB372F}"/>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76BCD7A6-7634-4AD7-B39E-0AA7E9832C80}"/>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09330287-1CE4-4744-B070-2CA9D539E34C}"/>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A12D0161-2115-4DF2-8354-48AA193D0DF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DD2E87D0-C0B6-4B26-84C8-A23F5D79AE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CB6DAF78-5FD3-4AFA-A822-144C06EF2D5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9D6963C7-AAEC-4A48-AE48-32CFCE272ED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7188F5F5-FD36-4AEB-A40B-327C9B9DBD6E}"/>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948575E-FA3B-4425-A5E7-961FB77FD4D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D3ED2BD1-BA32-4D15-A415-898EDF67ECE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D891D853-B95E-496A-AC11-CD7AF2FD508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74664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077288"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grpSp>
        <p:nvGrpSpPr>
          <p:cNvPr id="281" name="TEKSTINSTRUCTIES">
            <a:extLst>
              <a:ext uri="{FF2B5EF4-FFF2-40B4-BE49-F238E27FC236}">
                <a16:creationId xmlns:a16="http://schemas.microsoft.com/office/drawing/2014/main" id="{C5AB531E-4BBD-4DF9-92A4-EA1D800A2A01}"/>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599B1108-F511-482D-BE3B-7C9E166FE15B}"/>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E41D299E-96F2-46EF-889B-81DB6C5C320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E6408324-4C54-4597-89AC-87108C7FD1F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5C2D19B2-D0FA-4F10-9502-1113C1219272}"/>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EA3B67B8-39F3-4C0D-A2F4-50DCF07C73A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7AE30EEC-AEAD-40D0-B192-3B01B55BE84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88D9AE2C-B8EB-4193-BB86-D0E1CF5FDE6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FB2F64B2-5D73-4FA7-AAA6-529A2AC6C20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0" name="Groep 309">
                <a:extLst>
                  <a:ext uri="{FF2B5EF4-FFF2-40B4-BE49-F238E27FC236}">
                    <a16:creationId xmlns:a16="http://schemas.microsoft.com/office/drawing/2014/main" id="{6C899EE7-1663-4D2F-A977-130910A622FD}"/>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2A0644D7-7842-4277-8A62-DE3A1C5FFA32}"/>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AB4DA9D4-312F-4BC5-AF0C-0F39EF0728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95D365A3-83E8-41E0-BBF9-A38C4B15AE8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EA09F7E5-5F05-45C5-BC0C-9140EDF7E04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56AC1E7D-26B5-4926-93F3-8B5714C684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07363229-C85A-4997-A2CA-2481019534F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9CDCD61E-09F7-4438-B331-6A8DD01E528B}"/>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1F3DF43E-C312-4394-AFF0-149E19BDE2B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Pijl: punthaak 351">
                    <a:extLst>
                      <a:ext uri="{FF2B5EF4-FFF2-40B4-BE49-F238E27FC236}">
                        <a16:creationId xmlns:a16="http://schemas.microsoft.com/office/drawing/2014/main" id="{691DFAAA-C023-4F79-9E3B-72353BC9D0D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1" name="Groep 310">
                <a:extLst>
                  <a:ext uri="{FF2B5EF4-FFF2-40B4-BE49-F238E27FC236}">
                    <a16:creationId xmlns:a16="http://schemas.microsoft.com/office/drawing/2014/main" id="{D2317644-E62D-4D48-A51C-5623AD32C845}"/>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6335972E-A06E-4EC4-98FA-083DB82713A9}"/>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67CD6D01-5DF8-4EC4-BD57-909C1A5A743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7BD4ACC6-6AE4-48CE-BCDF-2ACBF141652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EAC4D731-42E3-42F7-9454-830E86C51E9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07D98043-7DF6-4111-AE72-FAE0F688DBB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297FBD4-495E-4BA2-A379-4E7FB0599FE6}"/>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A8157BBE-3CDF-44F1-9BFC-12E4A9B78DB5}"/>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B0ED114E-8C37-44EA-9A87-6F47465C7EE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3" name="Pijl: punthaak 342">
                    <a:extLst>
                      <a:ext uri="{FF2B5EF4-FFF2-40B4-BE49-F238E27FC236}">
                        <a16:creationId xmlns:a16="http://schemas.microsoft.com/office/drawing/2014/main" id="{6529F1F7-2E30-428A-B20C-F55DED210B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2" name="Rechte verbindingslijn 311">
                <a:extLst>
                  <a:ext uri="{FF2B5EF4-FFF2-40B4-BE49-F238E27FC236}">
                    <a16:creationId xmlns:a16="http://schemas.microsoft.com/office/drawing/2014/main" id="{47086007-B2E4-475B-8F66-06BB1DCFF35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468591A5-C1BE-4C43-BDE9-16D2CFE646A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19E69FCE-BB2F-4741-8920-9AEC15181F8C}"/>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30A42DEE-38AA-442F-A8F8-C580503D8E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78598038-85E0-4970-8145-BC6E5EC27E6A}"/>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F3548E95-C977-4AAF-B677-79CB46A0F92F}"/>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4ABBBEF4-FE4A-464F-8B67-3CAA1AEF851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66900B9D-FC78-4A06-981B-DF42B6458FB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1782C10-3762-4480-8929-E2402CB49F8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F9002955-AE1E-42E1-B47B-07B9D1939979}"/>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9128E81-E379-4234-9848-B2E42059AFE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0B6AC76B-4034-4F0F-9733-D3A95B40E6F0}"/>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11090C84-EE22-4888-BA4C-00958CD1CAB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Pijl: punthaak 333">
                      <a:extLst>
                        <a:ext uri="{FF2B5EF4-FFF2-40B4-BE49-F238E27FC236}">
                          <a16:creationId xmlns:a16="http://schemas.microsoft.com/office/drawing/2014/main" id="{CB15F889-1213-4051-BAA6-2D6A28FFDA7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15" name="Groep 314">
                <a:extLst>
                  <a:ext uri="{FF2B5EF4-FFF2-40B4-BE49-F238E27FC236}">
                    <a16:creationId xmlns:a16="http://schemas.microsoft.com/office/drawing/2014/main" id="{0ADB5151-B960-44B8-AF38-B5C96312360E}"/>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294B602D-BA8F-48A4-9C3F-5A75227B68B7}"/>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471F96A6-C23E-4059-8637-8A1B4CBABA80}"/>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FD533F21-F3D7-42CB-A245-78A4BFA98192}"/>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AD94586A-71F0-4C1E-B61A-9735EDB7B5D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EDEBCFA4-6AE6-40FA-9AE5-4488B8CEE9C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E498954E-DB1F-468C-8DD1-07203ED2D7C9}"/>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E3F4CD81-B8B8-437A-B451-A11BE0B45B1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F5DD1635-1C2E-4449-ABA5-512C6F22AF4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DB749E6A-EA69-4E8A-B945-3287E293AB7F}"/>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D8A4AE3C-8E2F-435D-889B-67624F8C8C6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Pijl: punthaak 322">
                      <a:extLst>
                        <a:ext uri="{FF2B5EF4-FFF2-40B4-BE49-F238E27FC236}">
                          <a16:creationId xmlns:a16="http://schemas.microsoft.com/office/drawing/2014/main" id="{91E33A44-A629-42A1-8D8E-190C9A3DC25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16" name="Rechthoek 315">
                <a:extLst>
                  <a:ext uri="{FF2B5EF4-FFF2-40B4-BE49-F238E27FC236}">
                    <a16:creationId xmlns:a16="http://schemas.microsoft.com/office/drawing/2014/main" id="{736B1872-BD29-4E3E-9395-686C506755F0}"/>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32E92369-7DC4-460F-9239-58EC5E530E5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3D0377D2-79E5-4C01-A41A-A42BB258BD32}"/>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D6390B8B-7C44-4A06-AA30-8FE1FDB671C1}"/>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0B8C87B8-940A-47E6-802B-C068E51D619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B1735161-4059-4ABC-9C1E-DC6F8C947D4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BB1001F5-0870-40F6-A6C9-1D41E927E35B}"/>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C467EA22-60EA-4704-B6AB-53E3310EA929}"/>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4EB0B4FD-5462-4C37-A957-37F7DFCB71C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57BB67A4-6215-4DF7-9897-0AF52B2D18C2}"/>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5F85D826-DAC3-46C3-A4C8-2692543B4316}"/>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EDF00D2A-3387-41EC-96AD-617C90FD529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2389BB3F-8A58-4060-A10C-37319A59C306}"/>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BC1EC2E2-4707-4A3A-A917-BB5DD7C4E1C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C1DDFC74-AE20-40E0-BF85-66210AC29E4B}"/>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88DB368C-D2D9-4907-BB20-AFED669FAD3B}"/>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15FAF028-B1A5-4275-9876-E5627EB6449D}"/>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366CEDCB-9A5D-4811-917A-63CDB33595C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5C606365-9CF4-41C5-9809-58FB0728BC9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E79F30D4-DF22-49BE-8C7F-13E24BD6AB0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C3D87CC1-CFAE-4753-AAA1-E387074AE738}"/>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0F87912D-C780-40CF-8AE1-E100DA929B35}"/>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91" name="Tijdelijke aanduiding voor tekst 7">
            <a:extLst>
              <a:ext uri="{FF2B5EF4-FFF2-40B4-BE49-F238E27FC236}">
                <a16:creationId xmlns:a16="http://schemas.microsoft.com/office/drawing/2014/main" id="{A0FD9582-0699-40A3-9EB5-92A37ADA71F9}"/>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396802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kst over beeld 1">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userDrawn="1"/>
        </p:nvSpPr>
        <p:spPr>
          <a:xfrm>
            <a:off x="0" y="-399601"/>
            <a:ext cx="720000" cy="360000"/>
          </a:xfrm>
          <a:prstGeom prst="rect">
            <a:avLst/>
          </a:prstGeom>
        </p:spPr>
        <p:txBody>
          <a:bodyPr wrap="none" lIns="0" tIns="0" rIns="0" bIns="0">
            <a:noAutofit/>
          </a:bodyPr>
          <a:lstStyle/>
          <a:p>
            <a:r>
              <a:rPr lang="nl-NL"/>
              <a:t>Tekst en beeld D (licht)</a:t>
            </a:r>
          </a:p>
        </p:txBody>
      </p:sp>
      <p:grpSp>
        <p:nvGrpSpPr>
          <p:cNvPr id="140" name="INSTRUCTIES">
            <a:extLst>
              <a:ext uri="{FF2B5EF4-FFF2-40B4-BE49-F238E27FC236}">
                <a16:creationId xmlns:a16="http://schemas.microsoft.com/office/drawing/2014/main" id="{7B42A9A1-8C82-456F-BD51-46908B4F1096}"/>
              </a:ext>
            </a:extLst>
          </p:cNvPr>
          <p:cNvGrpSpPr/>
          <p:nvPr userDrawn="1"/>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77ABF98-8091-4CDD-A304-B5DAACF9659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DBA4B810-82C1-4944-89C2-6248EA4231E8}"/>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238F9F83-B592-4878-958B-6096EAA5FA20}"/>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FCCD7548-B9DD-44D6-9C0D-4C00CEC48BBC}"/>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62C5E9A3-F606-41CA-9C23-604409C1FF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C2C346A6-E1F1-4C5B-86E7-5BFC016E9D18}"/>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12005AB-C32F-47C7-933B-21CB7DC1D21D}"/>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67D848C0-9FD8-4E1E-BCE1-A4F2F3B9BB1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CE7C0811-92F6-42AC-9F70-4615FC9E88EF}"/>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960DCEE9-B8FD-498B-B0FF-63D1FB5AE4A3}"/>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42CB7735-C85B-4A5B-AF06-EE05525A7F1A}"/>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94284851-84E6-4D5F-A542-E976E73C4D0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A713394A-853A-4635-9619-AF12E605094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C016F005-AABB-4FE5-B672-34617B5D320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2" name="Groep 151">
              <a:extLst>
                <a:ext uri="{FF2B5EF4-FFF2-40B4-BE49-F238E27FC236}">
                  <a16:creationId xmlns:a16="http://schemas.microsoft.com/office/drawing/2014/main" id="{349AC093-2A2C-40C3-B683-8E8872A87ACD}"/>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E95EC5EA-5BB3-4E6E-BC06-1BFB9FE71047}"/>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5A541FB2-FEFE-480E-88EC-8D3A64EED3D4}"/>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BE9CEFE3-9E59-4328-B52F-7544B2C2A61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F38F5928-1458-4FD3-B749-40C6B9E4237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9374686F-5292-423E-9292-56EE2388BF3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2C01A09B-C23D-4377-A1C9-454793FAA16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9" name="Afbeelding 188">
                    <a:extLst>
                      <a:ext uri="{FF2B5EF4-FFF2-40B4-BE49-F238E27FC236}">
                        <a16:creationId xmlns:a16="http://schemas.microsoft.com/office/drawing/2014/main" id="{3936A25B-DEA3-4DA5-8276-B34D411C353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D4B53B68-76D9-4B93-8147-EB33EB674B7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87743EF8-FD1A-415B-AA5F-1A5A13DC46B5}"/>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66546BBE-FC38-4EB4-B35A-FE746D5B93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7" name="Rechthoek 186">
                    <a:extLst>
                      <a:ext uri="{FF2B5EF4-FFF2-40B4-BE49-F238E27FC236}">
                        <a16:creationId xmlns:a16="http://schemas.microsoft.com/office/drawing/2014/main" id="{517B5B4C-CD72-4FF8-AF03-911A3D50397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3" name="Groep 182">
                  <a:extLst>
                    <a:ext uri="{FF2B5EF4-FFF2-40B4-BE49-F238E27FC236}">
                      <a16:creationId xmlns:a16="http://schemas.microsoft.com/office/drawing/2014/main" id="{B66FDE07-24DE-4EB9-82AD-972B40672BE8}"/>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EB7982D2-BC3E-47EC-BE3D-06735899A9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Rechthoek 184">
                    <a:extLst>
                      <a:ext uri="{FF2B5EF4-FFF2-40B4-BE49-F238E27FC236}">
                        <a16:creationId xmlns:a16="http://schemas.microsoft.com/office/drawing/2014/main" id="{F9BE382F-3483-45F1-B72E-B3E425A7A98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9" name="Rechthoek 178">
                <a:extLst>
                  <a:ext uri="{FF2B5EF4-FFF2-40B4-BE49-F238E27FC236}">
                    <a16:creationId xmlns:a16="http://schemas.microsoft.com/office/drawing/2014/main" id="{359F81EB-66A6-475B-BD4A-8E9DFDB837F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8AC54925-DE14-4A96-ABF4-5547A03FE4C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3" name="Groep 152">
              <a:extLst>
                <a:ext uri="{FF2B5EF4-FFF2-40B4-BE49-F238E27FC236}">
                  <a16:creationId xmlns:a16="http://schemas.microsoft.com/office/drawing/2014/main" id="{48D1A285-5559-44B4-87D3-6F17B0AFA58F}"/>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60329CAC-FE0A-4A37-BD8B-C4F12E33E42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C5817C3E-0E4C-4E13-931A-1132D43A9DA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4" name="Vrije vorm: vorm 173">
                <a:extLst>
                  <a:ext uri="{FF2B5EF4-FFF2-40B4-BE49-F238E27FC236}">
                    <a16:creationId xmlns:a16="http://schemas.microsoft.com/office/drawing/2014/main" id="{CFD6CFB1-6FF0-4907-9CB2-807064C9F2D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5" name="Rechthoek: afgeronde hoeken 174">
                <a:extLst>
                  <a:ext uri="{FF2B5EF4-FFF2-40B4-BE49-F238E27FC236}">
                    <a16:creationId xmlns:a16="http://schemas.microsoft.com/office/drawing/2014/main" id="{E8AE4DA2-1C49-4F06-BBC1-128CA953ECE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53FE2138-3A72-45EB-8A57-46FA3EBE3BF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B3731BB8-976F-4107-8B2E-90C108779106}"/>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5283D0A-3487-4D74-999F-0D1D07F5C12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A1DEDA95-5D52-46F1-9F8D-69611DFA72E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49E99EBD-921B-43E0-8DCD-9267E418108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4F3FAC-4F1B-4543-A98B-FBCBDC103441}"/>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FBCBEC46-0D6B-4291-9DD6-7D83A6C2940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89A99FC7-8CF3-40FD-B1E6-9B2C071B268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0" name="Tekstvak 159">
                <a:extLst>
                  <a:ext uri="{FF2B5EF4-FFF2-40B4-BE49-F238E27FC236}">
                    <a16:creationId xmlns:a16="http://schemas.microsoft.com/office/drawing/2014/main" id="{387BE51F-A2F7-4D48-A685-B036ED00879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6E5E11A9-9227-4634-BFF0-05B3290967B1}"/>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A5D3D6CA-E755-48E9-B4CC-6D2BA291359E}"/>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3B6529C0-D409-40D3-B6D8-4C2BF3DF0D0B}"/>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4" name="Groep 163">
                <a:extLst>
                  <a:ext uri="{FF2B5EF4-FFF2-40B4-BE49-F238E27FC236}">
                    <a16:creationId xmlns:a16="http://schemas.microsoft.com/office/drawing/2014/main" id="{7EA2E298-39DB-4674-9750-7062E4052BD9}"/>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1F6858FD-7B76-4359-AFF0-0556AE5B740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0" name="Rechthoek 169">
                  <a:extLst>
                    <a:ext uri="{FF2B5EF4-FFF2-40B4-BE49-F238E27FC236}">
                      <a16:creationId xmlns:a16="http://schemas.microsoft.com/office/drawing/2014/main" id="{B49DCA70-1E06-43F9-9D23-CA7D0B6204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1" name="Rechthoek 170">
                  <a:extLst>
                    <a:ext uri="{FF2B5EF4-FFF2-40B4-BE49-F238E27FC236}">
                      <a16:creationId xmlns:a16="http://schemas.microsoft.com/office/drawing/2014/main" id="{1FB165A2-584A-4185-87CA-82544F83DA3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5" name="Groep 164">
                <a:extLst>
                  <a:ext uri="{FF2B5EF4-FFF2-40B4-BE49-F238E27FC236}">
                    <a16:creationId xmlns:a16="http://schemas.microsoft.com/office/drawing/2014/main" id="{D7DB7727-0184-4367-A6FC-E96FCEF74D7A}"/>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C7CA369C-7DFB-4097-A90F-D4C890D4FF9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566AACC9-B015-4A04-ABA2-123979862E2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AFAFE6BD-4E84-4675-9600-526BE6379A1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111073"/>
            <a:ext cx="12457265" cy="3843179"/>
          </a:xfrm>
          <a:gradFill>
            <a:gsLst>
              <a:gs pos="0">
                <a:schemeClr val="tx2">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287" name="TEKSTINSTRUCTIES">
            <a:extLst>
              <a:ext uri="{FF2B5EF4-FFF2-40B4-BE49-F238E27FC236}">
                <a16:creationId xmlns:a16="http://schemas.microsoft.com/office/drawing/2014/main" id="{A889B5A2-04B6-4852-9C6B-7C42C0012F1A}"/>
              </a:ext>
            </a:extLst>
          </p:cNvPr>
          <p:cNvGrpSpPr/>
          <p:nvPr userDrawn="1"/>
        </p:nvGrpSpPr>
        <p:grpSpPr>
          <a:xfrm>
            <a:off x="-4297881" y="-718670"/>
            <a:ext cx="4140000" cy="7198669"/>
            <a:chOff x="-4297881" y="-718670"/>
            <a:chExt cx="4140000" cy="7198669"/>
          </a:xfrm>
        </p:grpSpPr>
        <p:sp>
          <p:nvSpPr>
            <p:cNvPr id="288" name="Rechthoek: afgeronde hoeken 287">
              <a:extLst>
                <a:ext uri="{FF2B5EF4-FFF2-40B4-BE49-F238E27FC236}">
                  <a16:creationId xmlns:a16="http://schemas.microsoft.com/office/drawing/2014/main" id="{83D8DA72-1BB9-4AA3-BF16-FEE0DD7CB0D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9" name="Rechthoek: afgeronde hoeken 288">
              <a:extLst>
                <a:ext uri="{FF2B5EF4-FFF2-40B4-BE49-F238E27FC236}">
                  <a16:creationId xmlns:a16="http://schemas.microsoft.com/office/drawing/2014/main" id="{4810A784-218E-41F8-BBE7-BD55485DECF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0" name="Rechthoek: afgeronde hoeken 289">
              <a:extLst>
                <a:ext uri="{FF2B5EF4-FFF2-40B4-BE49-F238E27FC236}">
                  <a16:creationId xmlns:a16="http://schemas.microsoft.com/office/drawing/2014/main" id="{DE351AD7-5EB4-49C5-93D2-82B5A272C3C6}"/>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91" name="Rechte verbindingslijn 290">
              <a:extLst>
                <a:ext uri="{FF2B5EF4-FFF2-40B4-BE49-F238E27FC236}">
                  <a16:creationId xmlns:a16="http://schemas.microsoft.com/office/drawing/2014/main" id="{36642E4A-C19A-433F-A830-133BAB32501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92" name="Groep 291">
              <a:extLst>
                <a:ext uri="{FF2B5EF4-FFF2-40B4-BE49-F238E27FC236}">
                  <a16:creationId xmlns:a16="http://schemas.microsoft.com/office/drawing/2014/main" id="{2D71C95A-C883-4BF3-B9C8-C4E746DB242A}"/>
                </a:ext>
              </a:extLst>
            </p:cNvPr>
            <p:cNvGrpSpPr/>
            <p:nvPr userDrawn="1"/>
          </p:nvGrpSpPr>
          <p:grpSpPr>
            <a:xfrm>
              <a:off x="-3905190" y="127747"/>
              <a:ext cx="3354618" cy="786653"/>
              <a:chOff x="-3419346" y="368233"/>
              <a:chExt cx="3170491" cy="743862"/>
            </a:xfrm>
          </p:grpSpPr>
          <p:sp>
            <p:nvSpPr>
              <p:cNvPr id="313" name="Rechthoek 312">
                <a:extLst>
                  <a:ext uri="{FF2B5EF4-FFF2-40B4-BE49-F238E27FC236}">
                    <a16:creationId xmlns:a16="http://schemas.microsoft.com/office/drawing/2014/main" id="{0336B216-4DC3-4894-8462-537C170489F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14" name="Rechte verbindingslijn 313">
                <a:extLst>
                  <a:ext uri="{FF2B5EF4-FFF2-40B4-BE49-F238E27FC236}">
                    <a16:creationId xmlns:a16="http://schemas.microsoft.com/office/drawing/2014/main" id="{49ADAB3B-B3BF-43C6-9486-DA9370D89B6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5" name="Rechte verbindingslijn 314">
                <a:extLst>
                  <a:ext uri="{FF2B5EF4-FFF2-40B4-BE49-F238E27FC236}">
                    <a16:creationId xmlns:a16="http://schemas.microsoft.com/office/drawing/2014/main" id="{5C97C630-0E74-4207-A0F7-62E968CDEDF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6" name="Rechthoek 315">
                <a:extLst>
                  <a:ext uri="{FF2B5EF4-FFF2-40B4-BE49-F238E27FC236}">
                    <a16:creationId xmlns:a16="http://schemas.microsoft.com/office/drawing/2014/main" id="{782DD21B-6438-46FF-90B5-E94E2F0A281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7" name="Groep 316">
                <a:extLst>
                  <a:ext uri="{FF2B5EF4-FFF2-40B4-BE49-F238E27FC236}">
                    <a16:creationId xmlns:a16="http://schemas.microsoft.com/office/drawing/2014/main" id="{DA8018B6-E829-4D50-97FE-8666C730DA91}"/>
                  </a:ext>
                </a:extLst>
              </p:cNvPr>
              <p:cNvGrpSpPr/>
              <p:nvPr userDrawn="1"/>
            </p:nvGrpSpPr>
            <p:grpSpPr>
              <a:xfrm>
                <a:off x="-3002834" y="720303"/>
                <a:ext cx="182598" cy="143759"/>
                <a:chOff x="-3310843" y="700986"/>
                <a:chExt cx="182598" cy="143759"/>
              </a:xfrm>
            </p:grpSpPr>
            <p:grpSp>
              <p:nvGrpSpPr>
                <p:cNvPr id="356" name="Groep 355">
                  <a:extLst>
                    <a:ext uri="{FF2B5EF4-FFF2-40B4-BE49-F238E27FC236}">
                      <a16:creationId xmlns:a16="http://schemas.microsoft.com/office/drawing/2014/main" id="{3A1AC130-D759-4656-9DE7-D1811A6045B4}"/>
                    </a:ext>
                  </a:extLst>
                </p:cNvPr>
                <p:cNvGrpSpPr/>
                <p:nvPr userDrawn="1"/>
              </p:nvGrpSpPr>
              <p:grpSpPr>
                <a:xfrm>
                  <a:off x="-3310843" y="700986"/>
                  <a:ext cx="182598" cy="143759"/>
                  <a:chOff x="-3310843" y="700986"/>
                  <a:chExt cx="182598" cy="143759"/>
                </a:xfrm>
              </p:grpSpPr>
              <p:cxnSp>
                <p:nvCxnSpPr>
                  <p:cNvPr id="360" name="Rechte verbindingslijn 359">
                    <a:extLst>
                      <a:ext uri="{FF2B5EF4-FFF2-40B4-BE49-F238E27FC236}">
                        <a16:creationId xmlns:a16="http://schemas.microsoft.com/office/drawing/2014/main" id="{06A5861C-2629-420E-BB8D-5BCA55AFF98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9DFC5688-E342-47E9-A748-B4AF0E3D241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62" name="Rechte verbindingslijn 361">
                    <a:extLst>
                      <a:ext uri="{FF2B5EF4-FFF2-40B4-BE49-F238E27FC236}">
                        <a16:creationId xmlns:a16="http://schemas.microsoft.com/office/drawing/2014/main" id="{0A8BB25B-82BC-4A6D-80A8-C9A6A645835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63" name="Rechte verbindingslijn 362">
                    <a:extLst>
                      <a:ext uri="{FF2B5EF4-FFF2-40B4-BE49-F238E27FC236}">
                        <a16:creationId xmlns:a16="http://schemas.microsoft.com/office/drawing/2014/main" id="{C1C0F71A-13AC-4CD4-9F27-9A90CDB716F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64" name="Rechte verbindingslijn 363">
                    <a:extLst>
                      <a:ext uri="{FF2B5EF4-FFF2-40B4-BE49-F238E27FC236}">
                        <a16:creationId xmlns:a16="http://schemas.microsoft.com/office/drawing/2014/main" id="{A737066B-AECD-4A03-ACC9-F5EB4EA7C83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7" name="Groep 356">
                  <a:extLst>
                    <a:ext uri="{FF2B5EF4-FFF2-40B4-BE49-F238E27FC236}">
                      <a16:creationId xmlns:a16="http://schemas.microsoft.com/office/drawing/2014/main" id="{AD895B2D-6E96-4A75-B969-EAC6963103B7}"/>
                    </a:ext>
                  </a:extLst>
                </p:cNvPr>
                <p:cNvGrpSpPr/>
                <p:nvPr userDrawn="1"/>
              </p:nvGrpSpPr>
              <p:grpSpPr>
                <a:xfrm flipH="1">
                  <a:off x="-3310774" y="735854"/>
                  <a:ext cx="88801" cy="72568"/>
                  <a:chOff x="-2091059" y="1395403"/>
                  <a:chExt cx="157316" cy="128558"/>
                </a:xfrm>
              </p:grpSpPr>
              <p:sp>
                <p:nvSpPr>
                  <p:cNvPr id="358" name="Rechthoek 357">
                    <a:extLst>
                      <a:ext uri="{FF2B5EF4-FFF2-40B4-BE49-F238E27FC236}">
                        <a16:creationId xmlns:a16="http://schemas.microsoft.com/office/drawing/2014/main" id="{5E38793A-9EA5-42E0-AA53-6EBFCA7219B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9" name="Pijl: punthaak 358">
                    <a:extLst>
                      <a:ext uri="{FF2B5EF4-FFF2-40B4-BE49-F238E27FC236}">
                        <a16:creationId xmlns:a16="http://schemas.microsoft.com/office/drawing/2014/main" id="{D30B7ADA-CB44-478D-8955-57C4D1B89D7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8" name="Groep 317">
                <a:extLst>
                  <a:ext uri="{FF2B5EF4-FFF2-40B4-BE49-F238E27FC236}">
                    <a16:creationId xmlns:a16="http://schemas.microsoft.com/office/drawing/2014/main" id="{DD29D442-C00D-45D4-BBCE-8841225DE912}"/>
                  </a:ext>
                </a:extLst>
              </p:cNvPr>
              <p:cNvGrpSpPr/>
              <p:nvPr userDrawn="1"/>
            </p:nvGrpSpPr>
            <p:grpSpPr>
              <a:xfrm>
                <a:off x="-3326107" y="720303"/>
                <a:ext cx="182598" cy="143759"/>
                <a:chOff x="-3634116" y="700986"/>
                <a:chExt cx="182598" cy="143759"/>
              </a:xfrm>
            </p:grpSpPr>
            <p:grpSp>
              <p:nvGrpSpPr>
                <p:cNvPr id="347" name="Groep 346">
                  <a:extLst>
                    <a:ext uri="{FF2B5EF4-FFF2-40B4-BE49-F238E27FC236}">
                      <a16:creationId xmlns:a16="http://schemas.microsoft.com/office/drawing/2014/main" id="{F1B81A89-F47F-49AE-A64F-A041925A4021}"/>
                    </a:ext>
                  </a:extLst>
                </p:cNvPr>
                <p:cNvGrpSpPr/>
                <p:nvPr userDrawn="1"/>
              </p:nvGrpSpPr>
              <p:grpSpPr>
                <a:xfrm>
                  <a:off x="-3634116" y="700986"/>
                  <a:ext cx="182598" cy="143759"/>
                  <a:chOff x="-3634116" y="700986"/>
                  <a:chExt cx="182598" cy="143759"/>
                </a:xfrm>
              </p:grpSpPr>
              <p:cxnSp>
                <p:nvCxnSpPr>
                  <p:cNvPr id="351" name="Rechte verbindingslijn 350">
                    <a:extLst>
                      <a:ext uri="{FF2B5EF4-FFF2-40B4-BE49-F238E27FC236}">
                        <a16:creationId xmlns:a16="http://schemas.microsoft.com/office/drawing/2014/main" id="{1816663C-A0F9-47B9-A22D-1502EB0CD7A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7FFB34A9-549C-4246-B7B2-E809DF4445E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53" name="Rechte verbindingslijn 352">
                    <a:extLst>
                      <a:ext uri="{FF2B5EF4-FFF2-40B4-BE49-F238E27FC236}">
                        <a16:creationId xmlns:a16="http://schemas.microsoft.com/office/drawing/2014/main" id="{FE7953CE-F9B5-40BF-8784-91306F71598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18B00ECA-40B7-4071-A13B-21B89B2F690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F2688437-6CDF-422E-B4C1-6842D76A665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8" name="Groep 347">
                  <a:extLst>
                    <a:ext uri="{FF2B5EF4-FFF2-40B4-BE49-F238E27FC236}">
                      <a16:creationId xmlns:a16="http://schemas.microsoft.com/office/drawing/2014/main" id="{22AA15CB-2EBF-445F-A859-EA2BC553417E}"/>
                    </a:ext>
                  </a:extLst>
                </p:cNvPr>
                <p:cNvGrpSpPr/>
                <p:nvPr userDrawn="1"/>
              </p:nvGrpSpPr>
              <p:grpSpPr>
                <a:xfrm>
                  <a:off x="-3634047" y="735854"/>
                  <a:ext cx="88801" cy="72568"/>
                  <a:chOff x="-2091059" y="1395403"/>
                  <a:chExt cx="157316" cy="128558"/>
                </a:xfrm>
              </p:grpSpPr>
              <p:sp>
                <p:nvSpPr>
                  <p:cNvPr id="349" name="Rechthoek 348">
                    <a:extLst>
                      <a:ext uri="{FF2B5EF4-FFF2-40B4-BE49-F238E27FC236}">
                        <a16:creationId xmlns:a16="http://schemas.microsoft.com/office/drawing/2014/main" id="{498ADDFC-057D-4B35-822C-9AD6EB2AD5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0" name="Pijl: punthaak 349">
                    <a:extLst>
                      <a:ext uri="{FF2B5EF4-FFF2-40B4-BE49-F238E27FC236}">
                        <a16:creationId xmlns:a16="http://schemas.microsoft.com/office/drawing/2014/main" id="{C540E020-365A-46C6-B5A0-D9FB4C305A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9" name="Rechte verbindingslijn 318">
                <a:extLst>
                  <a:ext uri="{FF2B5EF4-FFF2-40B4-BE49-F238E27FC236}">
                    <a16:creationId xmlns:a16="http://schemas.microsoft.com/office/drawing/2014/main" id="{B5B39CEB-9982-42FB-9B31-4B33589FA2D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0" name="Rechte verbindingslijn 319">
                <a:extLst>
                  <a:ext uri="{FF2B5EF4-FFF2-40B4-BE49-F238E27FC236}">
                    <a16:creationId xmlns:a16="http://schemas.microsoft.com/office/drawing/2014/main" id="{0AA28737-E4A3-4C3B-9A22-8C3E04817DB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21" name="Groep 320">
                <a:extLst>
                  <a:ext uri="{FF2B5EF4-FFF2-40B4-BE49-F238E27FC236}">
                    <a16:creationId xmlns:a16="http://schemas.microsoft.com/office/drawing/2014/main" id="{931B798F-E72D-4F63-91BE-2E22BA8226F6}"/>
                  </a:ext>
                </a:extLst>
              </p:cNvPr>
              <p:cNvGrpSpPr/>
              <p:nvPr userDrawn="1"/>
            </p:nvGrpSpPr>
            <p:grpSpPr>
              <a:xfrm>
                <a:off x="-2425037" y="370226"/>
                <a:ext cx="357690" cy="330595"/>
                <a:chOff x="-2721817" y="347336"/>
                <a:chExt cx="432805" cy="400021"/>
              </a:xfrm>
            </p:grpSpPr>
            <p:sp>
              <p:nvSpPr>
                <p:cNvPr id="336" name="Rechthoek 335">
                  <a:extLst>
                    <a:ext uri="{FF2B5EF4-FFF2-40B4-BE49-F238E27FC236}">
                      <a16:creationId xmlns:a16="http://schemas.microsoft.com/office/drawing/2014/main" id="{C4FA7C29-0F8E-4AFE-96C7-E544324F076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7" name="Groep 336">
                  <a:extLst>
                    <a:ext uri="{FF2B5EF4-FFF2-40B4-BE49-F238E27FC236}">
                      <a16:creationId xmlns:a16="http://schemas.microsoft.com/office/drawing/2014/main" id="{4CD073E3-C090-469F-93E1-B3A776D1D9A8}"/>
                    </a:ext>
                  </a:extLst>
                </p:cNvPr>
                <p:cNvGrpSpPr/>
                <p:nvPr userDrawn="1"/>
              </p:nvGrpSpPr>
              <p:grpSpPr>
                <a:xfrm>
                  <a:off x="-2652453" y="431583"/>
                  <a:ext cx="294076" cy="231526"/>
                  <a:chOff x="-3634116" y="700986"/>
                  <a:chExt cx="182598" cy="143759"/>
                </a:xfrm>
              </p:grpSpPr>
              <p:grpSp>
                <p:nvGrpSpPr>
                  <p:cNvPr id="338" name="Groep 337">
                    <a:extLst>
                      <a:ext uri="{FF2B5EF4-FFF2-40B4-BE49-F238E27FC236}">
                        <a16:creationId xmlns:a16="http://schemas.microsoft.com/office/drawing/2014/main" id="{C6325812-6535-4199-9181-7FB449E2B42D}"/>
                      </a:ext>
                    </a:extLst>
                  </p:cNvPr>
                  <p:cNvGrpSpPr/>
                  <p:nvPr userDrawn="1"/>
                </p:nvGrpSpPr>
                <p:grpSpPr>
                  <a:xfrm>
                    <a:off x="-3634116" y="700986"/>
                    <a:ext cx="182598" cy="143759"/>
                    <a:chOff x="-3634116" y="700986"/>
                    <a:chExt cx="182598" cy="143759"/>
                  </a:xfrm>
                </p:grpSpPr>
                <p:cxnSp>
                  <p:nvCxnSpPr>
                    <p:cNvPr id="342" name="Rechte verbindingslijn 341">
                      <a:extLst>
                        <a:ext uri="{FF2B5EF4-FFF2-40B4-BE49-F238E27FC236}">
                          <a16:creationId xmlns:a16="http://schemas.microsoft.com/office/drawing/2014/main" id="{46224D74-6999-42D8-8E54-D17DD17F26C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DA02DB06-D91C-4FA8-BEF1-1FCD74DD2C6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A819BB13-E80B-46A9-A91F-E716D627E68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3E6CCF4B-7606-46F1-AA7A-2BD2DB1C4D1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45AB23ED-060C-4990-AFAB-8E280E40FF8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9" name="Groep 338">
                    <a:extLst>
                      <a:ext uri="{FF2B5EF4-FFF2-40B4-BE49-F238E27FC236}">
                        <a16:creationId xmlns:a16="http://schemas.microsoft.com/office/drawing/2014/main" id="{F4B9E2C0-0924-4532-8F54-4B7EA3B1FEE7}"/>
                      </a:ext>
                    </a:extLst>
                  </p:cNvPr>
                  <p:cNvGrpSpPr/>
                  <p:nvPr userDrawn="1"/>
                </p:nvGrpSpPr>
                <p:grpSpPr>
                  <a:xfrm>
                    <a:off x="-3634047" y="735854"/>
                    <a:ext cx="88801" cy="72568"/>
                    <a:chOff x="-2091059" y="1395403"/>
                    <a:chExt cx="157316" cy="128558"/>
                  </a:xfrm>
                </p:grpSpPr>
                <p:sp>
                  <p:nvSpPr>
                    <p:cNvPr id="340" name="Rechthoek 339">
                      <a:extLst>
                        <a:ext uri="{FF2B5EF4-FFF2-40B4-BE49-F238E27FC236}">
                          <a16:creationId xmlns:a16="http://schemas.microsoft.com/office/drawing/2014/main" id="{12EC0FCF-DB50-45E1-84AA-45338CF6E6D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1" name="Pijl: punthaak 340">
                      <a:extLst>
                        <a:ext uri="{FF2B5EF4-FFF2-40B4-BE49-F238E27FC236}">
                          <a16:creationId xmlns:a16="http://schemas.microsoft.com/office/drawing/2014/main" id="{02CDE5CB-2241-46EF-963D-BD279C7F121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22" name="Groep 321">
                <a:extLst>
                  <a:ext uri="{FF2B5EF4-FFF2-40B4-BE49-F238E27FC236}">
                    <a16:creationId xmlns:a16="http://schemas.microsoft.com/office/drawing/2014/main" id="{13BD8FF1-8FC5-472B-B348-43AD2C191B14}"/>
                  </a:ext>
                </a:extLst>
              </p:cNvPr>
              <p:cNvGrpSpPr/>
              <p:nvPr userDrawn="1"/>
            </p:nvGrpSpPr>
            <p:grpSpPr>
              <a:xfrm>
                <a:off x="-2425037" y="781500"/>
                <a:ext cx="357690" cy="330595"/>
                <a:chOff x="-2721817" y="782525"/>
                <a:chExt cx="432805" cy="400021"/>
              </a:xfrm>
            </p:grpSpPr>
            <p:sp>
              <p:nvSpPr>
                <p:cNvPr id="325" name="Rechthoek 324">
                  <a:extLst>
                    <a:ext uri="{FF2B5EF4-FFF2-40B4-BE49-F238E27FC236}">
                      <a16:creationId xmlns:a16="http://schemas.microsoft.com/office/drawing/2014/main" id="{9E33C09D-CB25-4330-93D4-96F350D162F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26" name="Groep 325">
                  <a:extLst>
                    <a:ext uri="{FF2B5EF4-FFF2-40B4-BE49-F238E27FC236}">
                      <a16:creationId xmlns:a16="http://schemas.microsoft.com/office/drawing/2014/main" id="{5433586B-F0BA-499C-9721-1396F8B3C7DC}"/>
                    </a:ext>
                  </a:extLst>
                </p:cNvPr>
                <p:cNvGrpSpPr/>
                <p:nvPr userDrawn="1"/>
              </p:nvGrpSpPr>
              <p:grpSpPr>
                <a:xfrm>
                  <a:off x="-2652453" y="866772"/>
                  <a:ext cx="294076" cy="231526"/>
                  <a:chOff x="-3310843" y="700986"/>
                  <a:chExt cx="182598" cy="143759"/>
                </a:xfrm>
              </p:grpSpPr>
              <p:grpSp>
                <p:nvGrpSpPr>
                  <p:cNvPr id="327" name="Groep 326">
                    <a:extLst>
                      <a:ext uri="{FF2B5EF4-FFF2-40B4-BE49-F238E27FC236}">
                        <a16:creationId xmlns:a16="http://schemas.microsoft.com/office/drawing/2014/main" id="{997CAF04-4701-4A05-B70C-26CB8F61EB88}"/>
                      </a:ext>
                    </a:extLst>
                  </p:cNvPr>
                  <p:cNvGrpSpPr/>
                  <p:nvPr userDrawn="1"/>
                </p:nvGrpSpPr>
                <p:grpSpPr>
                  <a:xfrm>
                    <a:off x="-3310843" y="700986"/>
                    <a:ext cx="182598" cy="143759"/>
                    <a:chOff x="-3310843" y="700986"/>
                    <a:chExt cx="182598" cy="143759"/>
                  </a:xfrm>
                </p:grpSpPr>
                <p:cxnSp>
                  <p:nvCxnSpPr>
                    <p:cNvPr id="331" name="Rechte verbindingslijn 330">
                      <a:extLst>
                        <a:ext uri="{FF2B5EF4-FFF2-40B4-BE49-F238E27FC236}">
                          <a16:creationId xmlns:a16="http://schemas.microsoft.com/office/drawing/2014/main" id="{4BDDAA9A-1DD4-47EE-8726-891DAAE98409}"/>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BA69EF2A-A3EE-46B0-B444-C17A5B60C50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9BB739D5-5859-47DA-8114-59F6D508BC7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CB52B60B-972E-4EDD-9B8C-D8F705E30B6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35" name="Rechte verbindingslijn 334">
                      <a:extLst>
                        <a:ext uri="{FF2B5EF4-FFF2-40B4-BE49-F238E27FC236}">
                          <a16:creationId xmlns:a16="http://schemas.microsoft.com/office/drawing/2014/main" id="{D24CEDC2-9508-4CCA-B201-430E6AFBD30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8" name="Groep 327">
                    <a:extLst>
                      <a:ext uri="{FF2B5EF4-FFF2-40B4-BE49-F238E27FC236}">
                        <a16:creationId xmlns:a16="http://schemas.microsoft.com/office/drawing/2014/main" id="{D064B925-C808-426F-A05A-D3ECFAE07912}"/>
                      </a:ext>
                    </a:extLst>
                  </p:cNvPr>
                  <p:cNvGrpSpPr/>
                  <p:nvPr userDrawn="1"/>
                </p:nvGrpSpPr>
                <p:grpSpPr>
                  <a:xfrm flipH="1">
                    <a:off x="-3310774" y="735854"/>
                    <a:ext cx="88801" cy="72568"/>
                    <a:chOff x="-2091059" y="1395403"/>
                    <a:chExt cx="157316" cy="128558"/>
                  </a:xfrm>
                </p:grpSpPr>
                <p:sp>
                  <p:nvSpPr>
                    <p:cNvPr id="329" name="Rechthoek 328">
                      <a:extLst>
                        <a:ext uri="{FF2B5EF4-FFF2-40B4-BE49-F238E27FC236}">
                          <a16:creationId xmlns:a16="http://schemas.microsoft.com/office/drawing/2014/main" id="{24C96911-2347-4DF8-9B5A-BA6F03A2A0D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0" name="Pijl: punthaak 329">
                      <a:extLst>
                        <a:ext uri="{FF2B5EF4-FFF2-40B4-BE49-F238E27FC236}">
                          <a16:creationId xmlns:a16="http://schemas.microsoft.com/office/drawing/2014/main" id="{73EFE6E1-C587-416B-8DA3-AE5915FD3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23" name="Rechthoek 322">
                <a:extLst>
                  <a:ext uri="{FF2B5EF4-FFF2-40B4-BE49-F238E27FC236}">
                    <a16:creationId xmlns:a16="http://schemas.microsoft.com/office/drawing/2014/main" id="{C5A82AB4-6473-4EDC-BC5C-AF6C297C48C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24" name="Rechthoek 323">
                <a:extLst>
                  <a:ext uri="{FF2B5EF4-FFF2-40B4-BE49-F238E27FC236}">
                    <a16:creationId xmlns:a16="http://schemas.microsoft.com/office/drawing/2014/main" id="{8DDECC0A-0A01-4BD2-B433-096D6873EB21}"/>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93" name="Rechte verbindingslijn 292">
              <a:extLst>
                <a:ext uri="{FF2B5EF4-FFF2-40B4-BE49-F238E27FC236}">
                  <a16:creationId xmlns:a16="http://schemas.microsoft.com/office/drawing/2014/main" id="{0B9366A8-1D50-42E7-8C0D-98FAC3EDF82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94" name="Rechthoek 293">
              <a:extLst>
                <a:ext uri="{FF2B5EF4-FFF2-40B4-BE49-F238E27FC236}">
                  <a16:creationId xmlns:a16="http://schemas.microsoft.com/office/drawing/2014/main" id="{DC3AD9D4-5133-4313-8031-3B65DC5FA132}"/>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295" name="Rechthoek 294">
              <a:extLst>
                <a:ext uri="{FF2B5EF4-FFF2-40B4-BE49-F238E27FC236}">
                  <a16:creationId xmlns:a16="http://schemas.microsoft.com/office/drawing/2014/main" id="{7FF9E2FC-7F51-41FB-A1FC-EA68B855A39C}"/>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96" name="Ovaal 295">
              <a:extLst>
                <a:ext uri="{FF2B5EF4-FFF2-40B4-BE49-F238E27FC236}">
                  <a16:creationId xmlns:a16="http://schemas.microsoft.com/office/drawing/2014/main" id="{9A60AD7A-4044-48D3-9972-4C6DD3C593D6}"/>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7" name="Ovaal 296">
              <a:extLst>
                <a:ext uri="{FF2B5EF4-FFF2-40B4-BE49-F238E27FC236}">
                  <a16:creationId xmlns:a16="http://schemas.microsoft.com/office/drawing/2014/main" id="{0CBADD08-619F-42D3-8096-F5F545168167}"/>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8" name="Ovaal 297">
              <a:extLst>
                <a:ext uri="{FF2B5EF4-FFF2-40B4-BE49-F238E27FC236}">
                  <a16:creationId xmlns:a16="http://schemas.microsoft.com/office/drawing/2014/main" id="{B3611053-FD69-4EBC-925B-79857D7E877E}"/>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9" name="Ovaal 298">
              <a:extLst>
                <a:ext uri="{FF2B5EF4-FFF2-40B4-BE49-F238E27FC236}">
                  <a16:creationId xmlns:a16="http://schemas.microsoft.com/office/drawing/2014/main" id="{13E3F31B-AB51-4FC0-A479-18C801852CF6}"/>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0" name="Ovaal 299">
              <a:extLst>
                <a:ext uri="{FF2B5EF4-FFF2-40B4-BE49-F238E27FC236}">
                  <a16:creationId xmlns:a16="http://schemas.microsoft.com/office/drawing/2014/main" id="{B29D94EA-28E3-441B-BB3A-BE404B3917E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01" name="Ovaal 300">
              <a:extLst>
                <a:ext uri="{FF2B5EF4-FFF2-40B4-BE49-F238E27FC236}">
                  <a16:creationId xmlns:a16="http://schemas.microsoft.com/office/drawing/2014/main" id="{34C059DA-85B7-4C52-9EFF-89BC4F3930F0}"/>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02" name="Ovaal 301">
              <a:extLst>
                <a:ext uri="{FF2B5EF4-FFF2-40B4-BE49-F238E27FC236}">
                  <a16:creationId xmlns:a16="http://schemas.microsoft.com/office/drawing/2014/main" id="{11D92334-80EE-4055-8CF5-774835FBDF8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03" name="Ovaal 302">
              <a:extLst>
                <a:ext uri="{FF2B5EF4-FFF2-40B4-BE49-F238E27FC236}">
                  <a16:creationId xmlns:a16="http://schemas.microsoft.com/office/drawing/2014/main" id="{7C9F2921-8F98-44E3-BC86-A8EC52D2AD3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04" name="Ovaal 303">
              <a:extLst>
                <a:ext uri="{FF2B5EF4-FFF2-40B4-BE49-F238E27FC236}">
                  <a16:creationId xmlns:a16="http://schemas.microsoft.com/office/drawing/2014/main" id="{8B40568E-CFC6-4F3F-90BA-F780C0E7AC4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05" name="Rechthoek 304">
              <a:extLst>
                <a:ext uri="{FF2B5EF4-FFF2-40B4-BE49-F238E27FC236}">
                  <a16:creationId xmlns:a16="http://schemas.microsoft.com/office/drawing/2014/main" id="{733905B1-EA2A-42AE-BDD1-86A41129BDC0}"/>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306" name="Rechthoek 305">
              <a:extLst>
                <a:ext uri="{FF2B5EF4-FFF2-40B4-BE49-F238E27FC236}">
                  <a16:creationId xmlns:a16="http://schemas.microsoft.com/office/drawing/2014/main" id="{2C7BB031-218C-489E-8F14-A7A5E5D1819C}"/>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307" name="Rechthoek 306">
              <a:extLst>
                <a:ext uri="{FF2B5EF4-FFF2-40B4-BE49-F238E27FC236}">
                  <a16:creationId xmlns:a16="http://schemas.microsoft.com/office/drawing/2014/main" id="{4D21E907-0D8F-4B7C-9B03-B99C2D271341}"/>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308" name="Rechthoek 307">
              <a:extLst>
                <a:ext uri="{FF2B5EF4-FFF2-40B4-BE49-F238E27FC236}">
                  <a16:creationId xmlns:a16="http://schemas.microsoft.com/office/drawing/2014/main" id="{7510B558-52FB-4EF8-BC48-67C23C7DE459}"/>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309" name="Rechthoek 308">
              <a:extLst>
                <a:ext uri="{FF2B5EF4-FFF2-40B4-BE49-F238E27FC236}">
                  <a16:creationId xmlns:a16="http://schemas.microsoft.com/office/drawing/2014/main" id="{3DB73222-8ABA-4869-B3F0-4326646ECAC6}"/>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310" name="Rechthoek 309">
              <a:extLst>
                <a:ext uri="{FF2B5EF4-FFF2-40B4-BE49-F238E27FC236}">
                  <a16:creationId xmlns:a16="http://schemas.microsoft.com/office/drawing/2014/main" id="{E06EFC09-76E8-4086-8E73-ED0CF3A67C7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311" name="Rechthoek 310">
              <a:extLst>
                <a:ext uri="{FF2B5EF4-FFF2-40B4-BE49-F238E27FC236}">
                  <a16:creationId xmlns:a16="http://schemas.microsoft.com/office/drawing/2014/main" id="{0265FB2A-AAB5-45BD-8606-7D7B752F6178}"/>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312" name="Rechthoek 311">
              <a:extLst>
                <a:ext uri="{FF2B5EF4-FFF2-40B4-BE49-F238E27FC236}">
                  <a16:creationId xmlns:a16="http://schemas.microsoft.com/office/drawing/2014/main" id="{C80B84D0-91BA-422F-B1FF-42B121393BB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203" name="Tijdelijke aanduiding voor tekst 7">
            <a:extLst>
              <a:ext uri="{FF2B5EF4-FFF2-40B4-BE49-F238E27FC236}">
                <a16:creationId xmlns:a16="http://schemas.microsoft.com/office/drawing/2014/main" id="{D4A17863-4022-472C-97C5-48A8B982788D}"/>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55218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 over beeld 2">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userDrawn="1"/>
        </p:nvSpPr>
        <p:spPr>
          <a:xfrm>
            <a:off x="0" y="-399601"/>
            <a:ext cx="720000" cy="360000"/>
          </a:xfrm>
          <a:prstGeom prst="rect">
            <a:avLst/>
          </a:prstGeom>
        </p:spPr>
        <p:txBody>
          <a:bodyPr wrap="none" lIns="0" tIns="0" rIns="0" bIns="0">
            <a:noAutofit/>
          </a:bodyPr>
          <a:lstStyle/>
          <a:p>
            <a:r>
              <a:rPr lang="nl-NL"/>
              <a:t>Tekst en beeld D (donker)</a:t>
            </a:r>
          </a:p>
        </p:txBody>
      </p:sp>
      <p:grpSp>
        <p:nvGrpSpPr>
          <p:cNvPr id="287" name="INSTRUCTIES">
            <a:extLst>
              <a:ext uri="{FF2B5EF4-FFF2-40B4-BE49-F238E27FC236}">
                <a16:creationId xmlns:a16="http://schemas.microsoft.com/office/drawing/2014/main" id="{D5B354D2-6EB9-466B-9F11-91435F5319AF}"/>
              </a:ext>
            </a:extLst>
          </p:cNvPr>
          <p:cNvGrpSpPr/>
          <p:nvPr userDrawn="1"/>
        </p:nvGrpSpPr>
        <p:grpSpPr>
          <a:xfrm>
            <a:off x="12395374" y="-718670"/>
            <a:ext cx="4140000" cy="6489275"/>
            <a:chOff x="12395374" y="-718670"/>
            <a:chExt cx="4140000" cy="6489275"/>
          </a:xfrm>
        </p:grpSpPr>
        <p:sp>
          <p:nvSpPr>
            <p:cNvPr id="288" name="Rechthoek: afgeronde hoeken 287">
              <a:extLst>
                <a:ext uri="{FF2B5EF4-FFF2-40B4-BE49-F238E27FC236}">
                  <a16:creationId xmlns:a16="http://schemas.microsoft.com/office/drawing/2014/main" id="{B1E1BEF4-3676-4EC1-BB63-6707582043B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9" name="Rechthoek: afgeronde hoeken 288">
              <a:extLst>
                <a:ext uri="{FF2B5EF4-FFF2-40B4-BE49-F238E27FC236}">
                  <a16:creationId xmlns:a16="http://schemas.microsoft.com/office/drawing/2014/main" id="{0207E7C9-94E0-423F-9344-80399C2D97D0}"/>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B7DBB0E0-2D2A-4217-9F64-79A59B92B71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1" name="Rechte verbindingslijn 290">
              <a:extLst>
                <a:ext uri="{FF2B5EF4-FFF2-40B4-BE49-F238E27FC236}">
                  <a16:creationId xmlns:a16="http://schemas.microsoft.com/office/drawing/2014/main" id="{5BAFC214-92CB-4E71-A526-932B58322BD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2" name="Rechthoek 291">
              <a:extLst>
                <a:ext uri="{FF2B5EF4-FFF2-40B4-BE49-F238E27FC236}">
                  <a16:creationId xmlns:a16="http://schemas.microsoft.com/office/drawing/2014/main" id="{C7B568C1-04BF-46C7-B4D4-05F0C3E26FF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5EDBA0BF-8321-42E4-8AFC-59D8DB3A142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4" name="Rechthoek 293">
              <a:extLst>
                <a:ext uri="{FF2B5EF4-FFF2-40B4-BE49-F238E27FC236}">
                  <a16:creationId xmlns:a16="http://schemas.microsoft.com/office/drawing/2014/main" id="{74DC1400-C68C-42F8-979F-D98A20668C7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5" name="Ovaal 294">
              <a:extLst>
                <a:ext uri="{FF2B5EF4-FFF2-40B4-BE49-F238E27FC236}">
                  <a16:creationId xmlns:a16="http://schemas.microsoft.com/office/drawing/2014/main" id="{3C7B652A-C4E9-41A8-A43C-D5EA05780E3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6" name="Rechthoek 295">
              <a:extLst>
                <a:ext uri="{FF2B5EF4-FFF2-40B4-BE49-F238E27FC236}">
                  <a16:creationId xmlns:a16="http://schemas.microsoft.com/office/drawing/2014/main" id="{EF5D96B4-9A92-4E83-BA4D-6561CEFFD1C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7" name="Rechte verbindingslijn 296">
              <a:extLst>
                <a:ext uri="{FF2B5EF4-FFF2-40B4-BE49-F238E27FC236}">
                  <a16:creationId xmlns:a16="http://schemas.microsoft.com/office/drawing/2014/main" id="{A815D2AE-A3CA-4461-9E58-A8FB072EB56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8" name="Groep 297">
              <a:extLst>
                <a:ext uri="{FF2B5EF4-FFF2-40B4-BE49-F238E27FC236}">
                  <a16:creationId xmlns:a16="http://schemas.microsoft.com/office/drawing/2014/main" id="{7B044052-FC72-430F-9D48-9ADBFEF403F9}"/>
                </a:ext>
              </a:extLst>
            </p:cNvPr>
            <p:cNvGrpSpPr/>
            <p:nvPr userDrawn="1"/>
          </p:nvGrpSpPr>
          <p:grpSpPr>
            <a:xfrm>
              <a:off x="12916952" y="1996210"/>
              <a:ext cx="825930" cy="209550"/>
              <a:chOff x="13504624" y="2482850"/>
              <a:chExt cx="825500" cy="209550"/>
            </a:xfrm>
          </p:grpSpPr>
          <p:sp>
            <p:nvSpPr>
              <p:cNvPr id="341" name="Rechthoek 340">
                <a:extLst>
                  <a:ext uri="{FF2B5EF4-FFF2-40B4-BE49-F238E27FC236}">
                    <a16:creationId xmlns:a16="http://schemas.microsoft.com/office/drawing/2014/main" id="{1A945BC0-F50F-4681-BDB9-5A36C6A18C9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2" name="Rechte verbindingslijn 341">
                <a:extLst>
                  <a:ext uri="{FF2B5EF4-FFF2-40B4-BE49-F238E27FC236}">
                    <a16:creationId xmlns:a16="http://schemas.microsoft.com/office/drawing/2014/main" id="{1C7A1EA4-4197-46AD-AB8A-2A254C13948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3" name="Gelijkbenige driehoek 342">
                <a:extLst>
                  <a:ext uri="{FF2B5EF4-FFF2-40B4-BE49-F238E27FC236}">
                    <a16:creationId xmlns:a16="http://schemas.microsoft.com/office/drawing/2014/main" id="{91857568-7866-4F27-9A0D-7A0658FF909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9" name="Groep 298">
              <a:extLst>
                <a:ext uri="{FF2B5EF4-FFF2-40B4-BE49-F238E27FC236}">
                  <a16:creationId xmlns:a16="http://schemas.microsoft.com/office/drawing/2014/main" id="{7451187E-49A0-4B89-86C8-75D1D444A91C}"/>
                </a:ext>
              </a:extLst>
            </p:cNvPr>
            <p:cNvGrpSpPr/>
            <p:nvPr userDrawn="1"/>
          </p:nvGrpSpPr>
          <p:grpSpPr>
            <a:xfrm>
              <a:off x="12861978" y="3626002"/>
              <a:ext cx="514552" cy="612918"/>
              <a:chOff x="12682980" y="3403241"/>
              <a:chExt cx="622284" cy="741632"/>
            </a:xfrm>
          </p:grpSpPr>
          <p:grpSp>
            <p:nvGrpSpPr>
              <p:cNvPr id="325" name="Groep 324">
                <a:extLst>
                  <a:ext uri="{FF2B5EF4-FFF2-40B4-BE49-F238E27FC236}">
                    <a16:creationId xmlns:a16="http://schemas.microsoft.com/office/drawing/2014/main" id="{C945090E-250A-40B1-AC7C-EDE64B80417C}"/>
                  </a:ext>
                </a:extLst>
              </p:cNvPr>
              <p:cNvGrpSpPr/>
              <p:nvPr userDrawn="1"/>
            </p:nvGrpSpPr>
            <p:grpSpPr>
              <a:xfrm>
                <a:off x="12771568" y="3403241"/>
                <a:ext cx="467138" cy="448489"/>
                <a:chOff x="12782195" y="3403241"/>
                <a:chExt cx="467138" cy="448489"/>
              </a:xfrm>
            </p:grpSpPr>
            <p:grpSp>
              <p:nvGrpSpPr>
                <p:cNvPr id="328" name="Groep 327">
                  <a:extLst>
                    <a:ext uri="{FF2B5EF4-FFF2-40B4-BE49-F238E27FC236}">
                      <a16:creationId xmlns:a16="http://schemas.microsoft.com/office/drawing/2014/main" id="{0343EEBA-4C18-44BF-AFB6-ACAA6B79D0DE}"/>
                    </a:ext>
                  </a:extLst>
                </p:cNvPr>
                <p:cNvGrpSpPr/>
                <p:nvPr userDrawn="1"/>
              </p:nvGrpSpPr>
              <p:grpSpPr>
                <a:xfrm>
                  <a:off x="12782195" y="3403241"/>
                  <a:ext cx="412967" cy="393907"/>
                  <a:chOff x="13554906" y="3320109"/>
                  <a:chExt cx="443906" cy="423419"/>
                </a:xfrm>
              </p:grpSpPr>
              <p:grpSp>
                <p:nvGrpSpPr>
                  <p:cNvPr id="335" name="Groep 334">
                    <a:extLst>
                      <a:ext uri="{FF2B5EF4-FFF2-40B4-BE49-F238E27FC236}">
                        <a16:creationId xmlns:a16="http://schemas.microsoft.com/office/drawing/2014/main" id="{E90F9060-8A5C-47CE-A2B5-5CD474C6017E}"/>
                      </a:ext>
                    </a:extLst>
                  </p:cNvPr>
                  <p:cNvGrpSpPr/>
                  <p:nvPr userDrawn="1"/>
                </p:nvGrpSpPr>
                <p:grpSpPr>
                  <a:xfrm>
                    <a:off x="13554906" y="3320109"/>
                    <a:ext cx="443906" cy="423419"/>
                    <a:chOff x="12909684" y="1276143"/>
                    <a:chExt cx="443906" cy="423419"/>
                  </a:xfrm>
                </p:grpSpPr>
                <p:sp>
                  <p:nvSpPr>
                    <p:cNvPr id="338" name="Rechthoek 337">
                      <a:extLst>
                        <a:ext uri="{FF2B5EF4-FFF2-40B4-BE49-F238E27FC236}">
                          <a16:creationId xmlns:a16="http://schemas.microsoft.com/office/drawing/2014/main" id="{29CDAA7D-660C-496F-978E-647E92D0933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9" name="Rechthoek 338">
                      <a:extLst>
                        <a:ext uri="{FF2B5EF4-FFF2-40B4-BE49-F238E27FC236}">
                          <a16:creationId xmlns:a16="http://schemas.microsoft.com/office/drawing/2014/main" id="{102E9A03-441D-42AF-9049-A08C79650D3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0" name="Ovaal 339">
                      <a:extLst>
                        <a:ext uri="{FF2B5EF4-FFF2-40B4-BE49-F238E27FC236}">
                          <a16:creationId xmlns:a16="http://schemas.microsoft.com/office/drawing/2014/main" id="{52096B09-3D09-4016-A36B-AA882F8DCC9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6" name="Afbeelding 335">
                    <a:extLst>
                      <a:ext uri="{FF2B5EF4-FFF2-40B4-BE49-F238E27FC236}">
                        <a16:creationId xmlns:a16="http://schemas.microsoft.com/office/drawing/2014/main" id="{8933ED9A-5DBD-42EA-B6D0-4F82440A879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7" name="Afbeelding 336">
                    <a:extLst>
                      <a:ext uri="{FF2B5EF4-FFF2-40B4-BE49-F238E27FC236}">
                        <a16:creationId xmlns:a16="http://schemas.microsoft.com/office/drawing/2014/main" id="{7A96617F-0677-45A2-A8E7-75F287B1DC1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9" name="Groep 328">
                  <a:extLst>
                    <a:ext uri="{FF2B5EF4-FFF2-40B4-BE49-F238E27FC236}">
                      <a16:creationId xmlns:a16="http://schemas.microsoft.com/office/drawing/2014/main" id="{007E9C66-8D23-42AF-9FA6-45247ACF6DEE}"/>
                    </a:ext>
                  </a:extLst>
                </p:cNvPr>
                <p:cNvGrpSpPr/>
                <p:nvPr userDrawn="1"/>
              </p:nvGrpSpPr>
              <p:grpSpPr>
                <a:xfrm>
                  <a:off x="13103513" y="3705268"/>
                  <a:ext cx="145820" cy="146462"/>
                  <a:chOff x="13096169" y="3602278"/>
                  <a:chExt cx="145820" cy="146462"/>
                </a:xfrm>
              </p:grpSpPr>
              <p:sp>
                <p:nvSpPr>
                  <p:cNvPr id="333" name="Rechthoek 332">
                    <a:extLst>
                      <a:ext uri="{FF2B5EF4-FFF2-40B4-BE49-F238E27FC236}">
                        <a16:creationId xmlns:a16="http://schemas.microsoft.com/office/drawing/2014/main" id="{3A445FC5-267E-4C6A-9E31-03F776120D9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Rechthoek 333">
                    <a:extLst>
                      <a:ext uri="{FF2B5EF4-FFF2-40B4-BE49-F238E27FC236}">
                        <a16:creationId xmlns:a16="http://schemas.microsoft.com/office/drawing/2014/main" id="{BCCFBD1E-8E78-4D74-9FD2-5DFE7733107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0" name="Groep 329">
                  <a:extLst>
                    <a:ext uri="{FF2B5EF4-FFF2-40B4-BE49-F238E27FC236}">
                      <a16:creationId xmlns:a16="http://schemas.microsoft.com/office/drawing/2014/main" id="{C3CF0B34-5290-48E9-B278-55F55C4F4B92}"/>
                    </a:ext>
                  </a:extLst>
                </p:cNvPr>
                <p:cNvGrpSpPr/>
                <p:nvPr userDrawn="1"/>
              </p:nvGrpSpPr>
              <p:grpSpPr>
                <a:xfrm rot="10800000">
                  <a:off x="13061402" y="3665637"/>
                  <a:ext cx="145820" cy="146462"/>
                  <a:chOff x="13096169" y="3602278"/>
                  <a:chExt cx="145820" cy="146462"/>
                </a:xfrm>
              </p:grpSpPr>
              <p:sp>
                <p:nvSpPr>
                  <p:cNvPr id="331" name="Rechthoek 330">
                    <a:extLst>
                      <a:ext uri="{FF2B5EF4-FFF2-40B4-BE49-F238E27FC236}">
                        <a16:creationId xmlns:a16="http://schemas.microsoft.com/office/drawing/2014/main" id="{44496151-49DB-4D5D-9E71-A7F82AF9716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2" name="Rechthoek 331">
                    <a:extLst>
                      <a:ext uri="{FF2B5EF4-FFF2-40B4-BE49-F238E27FC236}">
                        <a16:creationId xmlns:a16="http://schemas.microsoft.com/office/drawing/2014/main" id="{1A8148E0-ED07-42E5-84E2-7076E7CD5A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6" name="Rechthoek 325">
                <a:extLst>
                  <a:ext uri="{FF2B5EF4-FFF2-40B4-BE49-F238E27FC236}">
                    <a16:creationId xmlns:a16="http://schemas.microsoft.com/office/drawing/2014/main" id="{02E56E86-AB14-4278-8EA8-CF1FB2B79AE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7" name="Gelijkbenige driehoek 326">
                <a:extLst>
                  <a:ext uri="{FF2B5EF4-FFF2-40B4-BE49-F238E27FC236}">
                    <a16:creationId xmlns:a16="http://schemas.microsoft.com/office/drawing/2014/main" id="{04A25533-36A9-4563-AE37-E90C79B736A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0" name="Groep 299">
              <a:extLst>
                <a:ext uri="{FF2B5EF4-FFF2-40B4-BE49-F238E27FC236}">
                  <a16:creationId xmlns:a16="http://schemas.microsoft.com/office/drawing/2014/main" id="{9AADF2BC-1E8F-440A-9730-EDAA84B8BC4D}"/>
                </a:ext>
              </a:extLst>
            </p:cNvPr>
            <p:cNvGrpSpPr/>
            <p:nvPr userDrawn="1"/>
          </p:nvGrpSpPr>
          <p:grpSpPr>
            <a:xfrm>
              <a:off x="12916952" y="938392"/>
              <a:ext cx="294943" cy="318834"/>
              <a:chOff x="14466489" y="1001522"/>
              <a:chExt cx="290627" cy="314333"/>
            </a:xfrm>
          </p:grpSpPr>
          <p:sp>
            <p:nvSpPr>
              <p:cNvPr id="319" name="Rechthoek 318">
                <a:extLst>
                  <a:ext uri="{FF2B5EF4-FFF2-40B4-BE49-F238E27FC236}">
                    <a16:creationId xmlns:a16="http://schemas.microsoft.com/office/drawing/2014/main" id="{F482F187-60DE-4ADA-93C1-DC6171BDDC97}"/>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0" name="Ovaal 319">
                <a:extLst>
                  <a:ext uri="{FF2B5EF4-FFF2-40B4-BE49-F238E27FC236}">
                    <a16:creationId xmlns:a16="http://schemas.microsoft.com/office/drawing/2014/main" id="{665148C7-7B8D-4FBD-BA12-C9BA1C4CCC4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1" name="Vrije vorm: vorm 320">
                <a:extLst>
                  <a:ext uri="{FF2B5EF4-FFF2-40B4-BE49-F238E27FC236}">
                    <a16:creationId xmlns:a16="http://schemas.microsoft.com/office/drawing/2014/main" id="{539990FA-9F5B-4916-BD70-D16D4FD22AD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Rechthoek: afgeronde hoeken 321">
                <a:extLst>
                  <a:ext uri="{FF2B5EF4-FFF2-40B4-BE49-F238E27FC236}">
                    <a16:creationId xmlns:a16="http://schemas.microsoft.com/office/drawing/2014/main" id="{2CFD37B3-539E-4E11-8AB8-2F1597CCDC0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23" name="Rechte verbindingslijn 322">
                <a:extLst>
                  <a:ext uri="{FF2B5EF4-FFF2-40B4-BE49-F238E27FC236}">
                    <a16:creationId xmlns:a16="http://schemas.microsoft.com/office/drawing/2014/main" id="{7FD84D43-288A-44EF-914C-DBD478DFD50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4" name="Rechte verbindingslijn 323">
                <a:extLst>
                  <a:ext uri="{FF2B5EF4-FFF2-40B4-BE49-F238E27FC236}">
                    <a16:creationId xmlns:a16="http://schemas.microsoft.com/office/drawing/2014/main" id="{A69C5849-A08D-4B60-AEAA-8DD5CDC36E27}"/>
                  </a:ext>
                </a:extLst>
              </p:cNvPr>
              <p:cNvCxnSpPr>
                <a:cxnSpLocks/>
                <a:stCxn id="32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1" name="Ovaal 300">
              <a:extLst>
                <a:ext uri="{FF2B5EF4-FFF2-40B4-BE49-F238E27FC236}">
                  <a16:creationId xmlns:a16="http://schemas.microsoft.com/office/drawing/2014/main" id="{96416152-FEA1-4BBA-8926-77A5B2FA31F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2" name="Rechthoek 301">
              <a:extLst>
                <a:ext uri="{FF2B5EF4-FFF2-40B4-BE49-F238E27FC236}">
                  <a16:creationId xmlns:a16="http://schemas.microsoft.com/office/drawing/2014/main" id="{A791FEB0-27F3-420D-B708-B3E431112FDC}"/>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03" name="Rechte verbindingslijn 302">
              <a:extLst>
                <a:ext uri="{FF2B5EF4-FFF2-40B4-BE49-F238E27FC236}">
                  <a16:creationId xmlns:a16="http://schemas.microsoft.com/office/drawing/2014/main" id="{88021937-7B41-4B58-BA4C-356B12E869A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4" name="Groep 303">
              <a:extLst>
                <a:ext uri="{FF2B5EF4-FFF2-40B4-BE49-F238E27FC236}">
                  <a16:creationId xmlns:a16="http://schemas.microsoft.com/office/drawing/2014/main" id="{7A2489B8-68A8-4CF3-B52C-24BC222B40A7}"/>
                </a:ext>
              </a:extLst>
            </p:cNvPr>
            <p:cNvGrpSpPr/>
            <p:nvPr userDrawn="1"/>
          </p:nvGrpSpPr>
          <p:grpSpPr>
            <a:xfrm>
              <a:off x="12904732" y="4945834"/>
              <a:ext cx="1499406" cy="678267"/>
              <a:chOff x="12757283" y="3120781"/>
              <a:chExt cx="1499406" cy="678267"/>
            </a:xfrm>
          </p:grpSpPr>
          <p:sp>
            <p:nvSpPr>
              <p:cNvPr id="305" name="Rechthoek 304">
                <a:extLst>
                  <a:ext uri="{FF2B5EF4-FFF2-40B4-BE49-F238E27FC236}">
                    <a16:creationId xmlns:a16="http://schemas.microsoft.com/office/drawing/2014/main" id="{889AEDE8-E13D-47C7-81C8-EAF492E56F1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6" name="Rechthoek 305">
                <a:extLst>
                  <a:ext uri="{FF2B5EF4-FFF2-40B4-BE49-F238E27FC236}">
                    <a16:creationId xmlns:a16="http://schemas.microsoft.com/office/drawing/2014/main" id="{8EA807BD-8E44-4140-AEA0-8909D5ADB9B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7" name="Tekstvak 306">
                <a:extLst>
                  <a:ext uri="{FF2B5EF4-FFF2-40B4-BE49-F238E27FC236}">
                    <a16:creationId xmlns:a16="http://schemas.microsoft.com/office/drawing/2014/main" id="{0B16005A-990A-49CA-AB19-860AE15538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8" name="Tekstvak 307">
                <a:extLst>
                  <a:ext uri="{FF2B5EF4-FFF2-40B4-BE49-F238E27FC236}">
                    <a16:creationId xmlns:a16="http://schemas.microsoft.com/office/drawing/2014/main" id="{58E9E3FF-EE83-438A-95C3-05508F8E27F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9" name="Picture 3">
                <a:extLst>
                  <a:ext uri="{FF2B5EF4-FFF2-40B4-BE49-F238E27FC236}">
                    <a16:creationId xmlns:a16="http://schemas.microsoft.com/office/drawing/2014/main" id="{E0836DEF-A19F-48A1-A9EA-5CF137984EF4}"/>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0" name="Gelijkbenige driehoek 309">
                <a:extLst>
                  <a:ext uri="{FF2B5EF4-FFF2-40B4-BE49-F238E27FC236}">
                    <a16:creationId xmlns:a16="http://schemas.microsoft.com/office/drawing/2014/main" id="{DE00586F-9FC3-48B8-8BE4-0FC98912B05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1" name="Groep 310">
                <a:extLst>
                  <a:ext uri="{FF2B5EF4-FFF2-40B4-BE49-F238E27FC236}">
                    <a16:creationId xmlns:a16="http://schemas.microsoft.com/office/drawing/2014/main" id="{16EBCF75-291C-47CC-B4F7-E0DA1A2821D4}"/>
                  </a:ext>
                </a:extLst>
              </p:cNvPr>
              <p:cNvGrpSpPr/>
              <p:nvPr userDrawn="1"/>
            </p:nvGrpSpPr>
            <p:grpSpPr>
              <a:xfrm>
                <a:off x="12822311" y="3178534"/>
                <a:ext cx="182309" cy="163794"/>
                <a:chOff x="12832541" y="3162395"/>
                <a:chExt cx="219532" cy="197236"/>
              </a:xfrm>
            </p:grpSpPr>
            <p:sp>
              <p:nvSpPr>
                <p:cNvPr id="316" name="Rechthoek 315">
                  <a:extLst>
                    <a:ext uri="{FF2B5EF4-FFF2-40B4-BE49-F238E27FC236}">
                      <a16:creationId xmlns:a16="http://schemas.microsoft.com/office/drawing/2014/main" id="{D2F80A01-9992-488F-A767-5A4B7E3C015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7" name="Rechthoek 316">
                  <a:extLst>
                    <a:ext uri="{FF2B5EF4-FFF2-40B4-BE49-F238E27FC236}">
                      <a16:creationId xmlns:a16="http://schemas.microsoft.com/office/drawing/2014/main" id="{C35890EE-0F9F-4D59-805F-02339C81EBA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8" name="Rechthoek 317">
                  <a:extLst>
                    <a:ext uri="{FF2B5EF4-FFF2-40B4-BE49-F238E27FC236}">
                      <a16:creationId xmlns:a16="http://schemas.microsoft.com/office/drawing/2014/main" id="{E5F2FD5C-D50A-4B9A-B8F9-9E1C72F743E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12" name="Groep 311">
                <a:extLst>
                  <a:ext uri="{FF2B5EF4-FFF2-40B4-BE49-F238E27FC236}">
                    <a16:creationId xmlns:a16="http://schemas.microsoft.com/office/drawing/2014/main" id="{C29ECD66-CB39-46C3-B37B-505C46136F2A}"/>
                  </a:ext>
                </a:extLst>
              </p:cNvPr>
              <p:cNvGrpSpPr/>
              <p:nvPr userDrawn="1"/>
            </p:nvGrpSpPr>
            <p:grpSpPr>
              <a:xfrm>
                <a:off x="12822311" y="3480352"/>
                <a:ext cx="182309" cy="163794"/>
                <a:chOff x="12832541" y="3162395"/>
                <a:chExt cx="219532" cy="197236"/>
              </a:xfrm>
            </p:grpSpPr>
            <p:sp>
              <p:nvSpPr>
                <p:cNvPr id="313" name="Rechthoek 312">
                  <a:extLst>
                    <a:ext uri="{FF2B5EF4-FFF2-40B4-BE49-F238E27FC236}">
                      <a16:creationId xmlns:a16="http://schemas.microsoft.com/office/drawing/2014/main" id="{8F547972-DE61-4D44-8740-271B3051FE8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4" name="Rechthoek 313">
                  <a:extLst>
                    <a:ext uri="{FF2B5EF4-FFF2-40B4-BE49-F238E27FC236}">
                      <a16:creationId xmlns:a16="http://schemas.microsoft.com/office/drawing/2014/main" id="{5E4E8B8D-57AE-4F27-82A3-BDB1D20C901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5" name="Rechthoek 314">
                  <a:extLst>
                    <a:ext uri="{FF2B5EF4-FFF2-40B4-BE49-F238E27FC236}">
                      <a16:creationId xmlns:a16="http://schemas.microsoft.com/office/drawing/2014/main" id="{AB0C6486-48DE-4404-9FC7-E9D9F388BE2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3" y="1856956"/>
            <a:ext cx="12457265" cy="5097297"/>
          </a:xfrm>
          <a:gradFill>
            <a:gsLst>
              <a:gs pos="0">
                <a:schemeClr val="tx2">
                  <a:alpha val="85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382" name="TEKSTINSTRUCTIES">
            <a:extLst>
              <a:ext uri="{FF2B5EF4-FFF2-40B4-BE49-F238E27FC236}">
                <a16:creationId xmlns:a16="http://schemas.microsoft.com/office/drawing/2014/main" id="{23DBAE8E-9AD5-4412-8767-982CC15BC5E4}"/>
              </a:ext>
            </a:extLst>
          </p:cNvPr>
          <p:cNvGrpSpPr/>
          <p:nvPr userDrawn="1"/>
        </p:nvGrpSpPr>
        <p:grpSpPr>
          <a:xfrm>
            <a:off x="-4297881" y="-718670"/>
            <a:ext cx="4140000" cy="7198669"/>
            <a:chOff x="-4297881" y="-718670"/>
            <a:chExt cx="4140000" cy="7198669"/>
          </a:xfrm>
        </p:grpSpPr>
        <p:sp>
          <p:nvSpPr>
            <p:cNvPr id="383" name="Rechthoek: afgeronde hoeken 382">
              <a:extLst>
                <a:ext uri="{FF2B5EF4-FFF2-40B4-BE49-F238E27FC236}">
                  <a16:creationId xmlns:a16="http://schemas.microsoft.com/office/drawing/2014/main" id="{07BA91DD-D4DF-427D-BECC-122EFD9346C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84" name="Rechthoek: afgeronde hoeken 383">
              <a:extLst>
                <a:ext uri="{FF2B5EF4-FFF2-40B4-BE49-F238E27FC236}">
                  <a16:creationId xmlns:a16="http://schemas.microsoft.com/office/drawing/2014/main" id="{536B5671-D43D-4FDD-8D39-8DB437ACD1EB}"/>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385" name="Rechthoek: afgeronde hoeken 384">
              <a:extLst>
                <a:ext uri="{FF2B5EF4-FFF2-40B4-BE49-F238E27FC236}">
                  <a16:creationId xmlns:a16="http://schemas.microsoft.com/office/drawing/2014/main" id="{8F92D75B-2247-4B26-99D4-FDABC861049F}"/>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86" name="Rechte verbindingslijn 385">
              <a:extLst>
                <a:ext uri="{FF2B5EF4-FFF2-40B4-BE49-F238E27FC236}">
                  <a16:creationId xmlns:a16="http://schemas.microsoft.com/office/drawing/2014/main" id="{23652203-C5FB-468C-B45E-9150E4BD39F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87" name="Groep 386">
              <a:extLst>
                <a:ext uri="{FF2B5EF4-FFF2-40B4-BE49-F238E27FC236}">
                  <a16:creationId xmlns:a16="http://schemas.microsoft.com/office/drawing/2014/main" id="{070B7459-F91C-4187-8151-E98CB5C74846}"/>
                </a:ext>
              </a:extLst>
            </p:cNvPr>
            <p:cNvGrpSpPr/>
            <p:nvPr userDrawn="1"/>
          </p:nvGrpSpPr>
          <p:grpSpPr>
            <a:xfrm>
              <a:off x="-3905190" y="127747"/>
              <a:ext cx="3354618" cy="786653"/>
              <a:chOff x="-3419346" y="368233"/>
              <a:chExt cx="3170491" cy="743862"/>
            </a:xfrm>
          </p:grpSpPr>
          <p:sp>
            <p:nvSpPr>
              <p:cNvPr id="408" name="Rechthoek 407">
                <a:extLst>
                  <a:ext uri="{FF2B5EF4-FFF2-40B4-BE49-F238E27FC236}">
                    <a16:creationId xmlns:a16="http://schemas.microsoft.com/office/drawing/2014/main" id="{80E634B8-FBDA-4C8F-A942-1F75FD4870A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09" name="Rechte verbindingslijn 408">
                <a:extLst>
                  <a:ext uri="{FF2B5EF4-FFF2-40B4-BE49-F238E27FC236}">
                    <a16:creationId xmlns:a16="http://schemas.microsoft.com/office/drawing/2014/main" id="{3FACC991-D785-4DFE-8705-B924561AD8E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0" name="Rechte verbindingslijn 409">
                <a:extLst>
                  <a:ext uri="{FF2B5EF4-FFF2-40B4-BE49-F238E27FC236}">
                    <a16:creationId xmlns:a16="http://schemas.microsoft.com/office/drawing/2014/main" id="{56B21DB7-DA8B-4F05-BE0E-0E54B1E4F0E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1" name="Rechthoek 410">
                <a:extLst>
                  <a:ext uri="{FF2B5EF4-FFF2-40B4-BE49-F238E27FC236}">
                    <a16:creationId xmlns:a16="http://schemas.microsoft.com/office/drawing/2014/main" id="{7FB3F69B-7340-4D1F-B40F-3AD2953D5F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12" name="Groep 411">
                <a:extLst>
                  <a:ext uri="{FF2B5EF4-FFF2-40B4-BE49-F238E27FC236}">
                    <a16:creationId xmlns:a16="http://schemas.microsoft.com/office/drawing/2014/main" id="{5602C982-F0EC-41FA-9F21-145F481AC603}"/>
                  </a:ext>
                </a:extLst>
              </p:cNvPr>
              <p:cNvGrpSpPr/>
              <p:nvPr userDrawn="1"/>
            </p:nvGrpSpPr>
            <p:grpSpPr>
              <a:xfrm>
                <a:off x="-3002834" y="720303"/>
                <a:ext cx="182598" cy="143759"/>
                <a:chOff x="-3310843" y="700986"/>
                <a:chExt cx="182598" cy="143759"/>
              </a:xfrm>
            </p:grpSpPr>
            <p:grpSp>
              <p:nvGrpSpPr>
                <p:cNvPr id="451" name="Groep 450">
                  <a:extLst>
                    <a:ext uri="{FF2B5EF4-FFF2-40B4-BE49-F238E27FC236}">
                      <a16:creationId xmlns:a16="http://schemas.microsoft.com/office/drawing/2014/main" id="{585326B4-18F8-4290-9E1C-3B7F1B53DC2D}"/>
                    </a:ext>
                  </a:extLst>
                </p:cNvPr>
                <p:cNvGrpSpPr/>
                <p:nvPr userDrawn="1"/>
              </p:nvGrpSpPr>
              <p:grpSpPr>
                <a:xfrm>
                  <a:off x="-3310843" y="700986"/>
                  <a:ext cx="182598" cy="143759"/>
                  <a:chOff x="-3310843" y="700986"/>
                  <a:chExt cx="182598" cy="143759"/>
                </a:xfrm>
              </p:grpSpPr>
              <p:cxnSp>
                <p:nvCxnSpPr>
                  <p:cNvPr id="455" name="Rechte verbindingslijn 454">
                    <a:extLst>
                      <a:ext uri="{FF2B5EF4-FFF2-40B4-BE49-F238E27FC236}">
                        <a16:creationId xmlns:a16="http://schemas.microsoft.com/office/drawing/2014/main" id="{E927DD19-C08D-4CE0-AA84-0A337A60016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56" name="Rechte verbindingslijn 455">
                    <a:extLst>
                      <a:ext uri="{FF2B5EF4-FFF2-40B4-BE49-F238E27FC236}">
                        <a16:creationId xmlns:a16="http://schemas.microsoft.com/office/drawing/2014/main" id="{2722988A-218E-4956-BAE3-A675FD3F52C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57" name="Rechte verbindingslijn 456">
                    <a:extLst>
                      <a:ext uri="{FF2B5EF4-FFF2-40B4-BE49-F238E27FC236}">
                        <a16:creationId xmlns:a16="http://schemas.microsoft.com/office/drawing/2014/main" id="{F2A743F2-E174-4D62-9E1C-6C9108EB449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58" name="Rechte verbindingslijn 457">
                    <a:extLst>
                      <a:ext uri="{FF2B5EF4-FFF2-40B4-BE49-F238E27FC236}">
                        <a16:creationId xmlns:a16="http://schemas.microsoft.com/office/drawing/2014/main" id="{9D47ADEE-363C-41FD-A36F-6714580FC64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59" name="Rechte verbindingslijn 458">
                    <a:extLst>
                      <a:ext uri="{FF2B5EF4-FFF2-40B4-BE49-F238E27FC236}">
                        <a16:creationId xmlns:a16="http://schemas.microsoft.com/office/drawing/2014/main" id="{B29C2616-F431-4580-801C-F5F140ABFB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52" name="Groep 451">
                  <a:extLst>
                    <a:ext uri="{FF2B5EF4-FFF2-40B4-BE49-F238E27FC236}">
                      <a16:creationId xmlns:a16="http://schemas.microsoft.com/office/drawing/2014/main" id="{1DDAFF30-CABC-4A78-AC92-77947C848CA9}"/>
                    </a:ext>
                  </a:extLst>
                </p:cNvPr>
                <p:cNvGrpSpPr/>
                <p:nvPr userDrawn="1"/>
              </p:nvGrpSpPr>
              <p:grpSpPr>
                <a:xfrm flipH="1">
                  <a:off x="-3310774" y="735854"/>
                  <a:ext cx="88801" cy="72568"/>
                  <a:chOff x="-2091059" y="1395403"/>
                  <a:chExt cx="157316" cy="128558"/>
                </a:xfrm>
              </p:grpSpPr>
              <p:sp>
                <p:nvSpPr>
                  <p:cNvPr id="453" name="Rechthoek 452">
                    <a:extLst>
                      <a:ext uri="{FF2B5EF4-FFF2-40B4-BE49-F238E27FC236}">
                        <a16:creationId xmlns:a16="http://schemas.microsoft.com/office/drawing/2014/main" id="{4B17F205-1910-4845-856C-53179F55F28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54" name="Pijl: punthaak 453">
                    <a:extLst>
                      <a:ext uri="{FF2B5EF4-FFF2-40B4-BE49-F238E27FC236}">
                        <a16:creationId xmlns:a16="http://schemas.microsoft.com/office/drawing/2014/main" id="{46F490C6-5666-46DC-8E7C-87471531ECB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13" name="Groep 412">
                <a:extLst>
                  <a:ext uri="{FF2B5EF4-FFF2-40B4-BE49-F238E27FC236}">
                    <a16:creationId xmlns:a16="http://schemas.microsoft.com/office/drawing/2014/main" id="{0B236BBC-5A89-4F9E-8229-0F7B4FB1049C}"/>
                  </a:ext>
                </a:extLst>
              </p:cNvPr>
              <p:cNvGrpSpPr/>
              <p:nvPr userDrawn="1"/>
            </p:nvGrpSpPr>
            <p:grpSpPr>
              <a:xfrm>
                <a:off x="-3326107" y="720303"/>
                <a:ext cx="182598" cy="143759"/>
                <a:chOff x="-3634116" y="700986"/>
                <a:chExt cx="182598" cy="143759"/>
              </a:xfrm>
            </p:grpSpPr>
            <p:grpSp>
              <p:nvGrpSpPr>
                <p:cNvPr id="442" name="Groep 441">
                  <a:extLst>
                    <a:ext uri="{FF2B5EF4-FFF2-40B4-BE49-F238E27FC236}">
                      <a16:creationId xmlns:a16="http://schemas.microsoft.com/office/drawing/2014/main" id="{BD99EC4D-50FA-4FF8-83F0-DFA4885C73EA}"/>
                    </a:ext>
                  </a:extLst>
                </p:cNvPr>
                <p:cNvGrpSpPr/>
                <p:nvPr userDrawn="1"/>
              </p:nvGrpSpPr>
              <p:grpSpPr>
                <a:xfrm>
                  <a:off x="-3634116" y="700986"/>
                  <a:ext cx="182598" cy="143759"/>
                  <a:chOff x="-3634116" y="700986"/>
                  <a:chExt cx="182598" cy="143759"/>
                </a:xfrm>
              </p:grpSpPr>
              <p:cxnSp>
                <p:nvCxnSpPr>
                  <p:cNvPr id="446" name="Rechte verbindingslijn 445">
                    <a:extLst>
                      <a:ext uri="{FF2B5EF4-FFF2-40B4-BE49-F238E27FC236}">
                        <a16:creationId xmlns:a16="http://schemas.microsoft.com/office/drawing/2014/main" id="{1708E444-8D13-4517-8438-7F134A0902B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47" name="Rechte verbindingslijn 446">
                    <a:extLst>
                      <a:ext uri="{FF2B5EF4-FFF2-40B4-BE49-F238E27FC236}">
                        <a16:creationId xmlns:a16="http://schemas.microsoft.com/office/drawing/2014/main" id="{CF568D2B-95F1-4EDA-A8EA-DF6FBB47A20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48" name="Rechte verbindingslijn 447">
                    <a:extLst>
                      <a:ext uri="{FF2B5EF4-FFF2-40B4-BE49-F238E27FC236}">
                        <a16:creationId xmlns:a16="http://schemas.microsoft.com/office/drawing/2014/main" id="{EE2592B7-FA39-421E-B9BE-6033AF09946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49" name="Rechte verbindingslijn 448">
                    <a:extLst>
                      <a:ext uri="{FF2B5EF4-FFF2-40B4-BE49-F238E27FC236}">
                        <a16:creationId xmlns:a16="http://schemas.microsoft.com/office/drawing/2014/main" id="{55E06DAF-C2BA-41A7-A09F-603CD29CA4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50" name="Rechte verbindingslijn 449">
                    <a:extLst>
                      <a:ext uri="{FF2B5EF4-FFF2-40B4-BE49-F238E27FC236}">
                        <a16:creationId xmlns:a16="http://schemas.microsoft.com/office/drawing/2014/main" id="{CF7FEB8A-09D1-44A3-8A4B-0E409A1E258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43" name="Groep 442">
                  <a:extLst>
                    <a:ext uri="{FF2B5EF4-FFF2-40B4-BE49-F238E27FC236}">
                      <a16:creationId xmlns:a16="http://schemas.microsoft.com/office/drawing/2014/main" id="{85748BED-C08A-42FA-BB20-C93D7F764CEF}"/>
                    </a:ext>
                  </a:extLst>
                </p:cNvPr>
                <p:cNvGrpSpPr/>
                <p:nvPr userDrawn="1"/>
              </p:nvGrpSpPr>
              <p:grpSpPr>
                <a:xfrm>
                  <a:off x="-3634047" y="735854"/>
                  <a:ext cx="88801" cy="72568"/>
                  <a:chOff x="-2091059" y="1395403"/>
                  <a:chExt cx="157316" cy="128558"/>
                </a:xfrm>
              </p:grpSpPr>
              <p:sp>
                <p:nvSpPr>
                  <p:cNvPr id="444" name="Rechthoek 443">
                    <a:extLst>
                      <a:ext uri="{FF2B5EF4-FFF2-40B4-BE49-F238E27FC236}">
                        <a16:creationId xmlns:a16="http://schemas.microsoft.com/office/drawing/2014/main" id="{734F47DB-E6C7-43BF-8641-4E105148FB2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45" name="Pijl: punthaak 444">
                    <a:extLst>
                      <a:ext uri="{FF2B5EF4-FFF2-40B4-BE49-F238E27FC236}">
                        <a16:creationId xmlns:a16="http://schemas.microsoft.com/office/drawing/2014/main" id="{B493581A-477D-4F9C-ADF8-44C405B91B4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14" name="Rechte verbindingslijn 413">
                <a:extLst>
                  <a:ext uri="{FF2B5EF4-FFF2-40B4-BE49-F238E27FC236}">
                    <a16:creationId xmlns:a16="http://schemas.microsoft.com/office/drawing/2014/main" id="{74D01761-C53D-445C-AD85-1CEFE337B94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15" name="Rechte verbindingslijn 414">
                <a:extLst>
                  <a:ext uri="{FF2B5EF4-FFF2-40B4-BE49-F238E27FC236}">
                    <a16:creationId xmlns:a16="http://schemas.microsoft.com/office/drawing/2014/main" id="{3D843821-DE10-492A-8E20-7BBDB221EFE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16" name="Groep 415">
                <a:extLst>
                  <a:ext uri="{FF2B5EF4-FFF2-40B4-BE49-F238E27FC236}">
                    <a16:creationId xmlns:a16="http://schemas.microsoft.com/office/drawing/2014/main" id="{27F20673-001A-4AD5-964C-EAF32931D44A}"/>
                  </a:ext>
                </a:extLst>
              </p:cNvPr>
              <p:cNvGrpSpPr/>
              <p:nvPr userDrawn="1"/>
            </p:nvGrpSpPr>
            <p:grpSpPr>
              <a:xfrm>
                <a:off x="-2425037" y="370226"/>
                <a:ext cx="357690" cy="330595"/>
                <a:chOff x="-2721817" y="347336"/>
                <a:chExt cx="432805" cy="400021"/>
              </a:xfrm>
            </p:grpSpPr>
            <p:sp>
              <p:nvSpPr>
                <p:cNvPr id="431" name="Rechthoek 430">
                  <a:extLst>
                    <a:ext uri="{FF2B5EF4-FFF2-40B4-BE49-F238E27FC236}">
                      <a16:creationId xmlns:a16="http://schemas.microsoft.com/office/drawing/2014/main" id="{46ECA39B-F401-40E0-A082-76FE198F7CE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32" name="Groep 431">
                  <a:extLst>
                    <a:ext uri="{FF2B5EF4-FFF2-40B4-BE49-F238E27FC236}">
                      <a16:creationId xmlns:a16="http://schemas.microsoft.com/office/drawing/2014/main" id="{0F5C2AD9-9342-4992-8C78-0D65A9B51165}"/>
                    </a:ext>
                  </a:extLst>
                </p:cNvPr>
                <p:cNvGrpSpPr/>
                <p:nvPr userDrawn="1"/>
              </p:nvGrpSpPr>
              <p:grpSpPr>
                <a:xfrm>
                  <a:off x="-2652453" y="431583"/>
                  <a:ext cx="294076" cy="231526"/>
                  <a:chOff x="-3634116" y="700986"/>
                  <a:chExt cx="182598" cy="143759"/>
                </a:xfrm>
              </p:grpSpPr>
              <p:grpSp>
                <p:nvGrpSpPr>
                  <p:cNvPr id="433" name="Groep 432">
                    <a:extLst>
                      <a:ext uri="{FF2B5EF4-FFF2-40B4-BE49-F238E27FC236}">
                        <a16:creationId xmlns:a16="http://schemas.microsoft.com/office/drawing/2014/main" id="{5E8D8282-C9AB-4839-9406-10522064CEF1}"/>
                      </a:ext>
                    </a:extLst>
                  </p:cNvPr>
                  <p:cNvGrpSpPr/>
                  <p:nvPr userDrawn="1"/>
                </p:nvGrpSpPr>
                <p:grpSpPr>
                  <a:xfrm>
                    <a:off x="-3634116" y="700986"/>
                    <a:ext cx="182598" cy="143759"/>
                    <a:chOff x="-3634116" y="700986"/>
                    <a:chExt cx="182598" cy="143759"/>
                  </a:xfrm>
                </p:grpSpPr>
                <p:cxnSp>
                  <p:nvCxnSpPr>
                    <p:cNvPr id="437" name="Rechte verbindingslijn 436">
                      <a:extLst>
                        <a:ext uri="{FF2B5EF4-FFF2-40B4-BE49-F238E27FC236}">
                          <a16:creationId xmlns:a16="http://schemas.microsoft.com/office/drawing/2014/main" id="{DD5B8F5E-552E-44A6-8D58-46A83A6E02F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38" name="Rechte verbindingslijn 437">
                      <a:extLst>
                        <a:ext uri="{FF2B5EF4-FFF2-40B4-BE49-F238E27FC236}">
                          <a16:creationId xmlns:a16="http://schemas.microsoft.com/office/drawing/2014/main" id="{7E6803A8-CEF6-472F-AEF7-C2A6E564755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39" name="Rechte verbindingslijn 438">
                      <a:extLst>
                        <a:ext uri="{FF2B5EF4-FFF2-40B4-BE49-F238E27FC236}">
                          <a16:creationId xmlns:a16="http://schemas.microsoft.com/office/drawing/2014/main" id="{E5AFA0E0-0382-49B2-87BA-5EDF2E00279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40" name="Rechte verbindingslijn 439">
                      <a:extLst>
                        <a:ext uri="{FF2B5EF4-FFF2-40B4-BE49-F238E27FC236}">
                          <a16:creationId xmlns:a16="http://schemas.microsoft.com/office/drawing/2014/main" id="{05E93AF1-2928-4DA6-B439-F2E86D85FF1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41" name="Rechte verbindingslijn 440">
                      <a:extLst>
                        <a:ext uri="{FF2B5EF4-FFF2-40B4-BE49-F238E27FC236}">
                          <a16:creationId xmlns:a16="http://schemas.microsoft.com/office/drawing/2014/main" id="{2E441C7C-F6F8-4167-9BE7-F9D8E5DEA67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34" name="Groep 433">
                    <a:extLst>
                      <a:ext uri="{FF2B5EF4-FFF2-40B4-BE49-F238E27FC236}">
                        <a16:creationId xmlns:a16="http://schemas.microsoft.com/office/drawing/2014/main" id="{636F2F2C-940D-4B04-82E1-3D11FD32940A}"/>
                      </a:ext>
                    </a:extLst>
                  </p:cNvPr>
                  <p:cNvGrpSpPr/>
                  <p:nvPr userDrawn="1"/>
                </p:nvGrpSpPr>
                <p:grpSpPr>
                  <a:xfrm>
                    <a:off x="-3634047" y="735854"/>
                    <a:ext cx="88801" cy="72568"/>
                    <a:chOff x="-2091059" y="1395403"/>
                    <a:chExt cx="157316" cy="128558"/>
                  </a:xfrm>
                </p:grpSpPr>
                <p:sp>
                  <p:nvSpPr>
                    <p:cNvPr id="435" name="Rechthoek 434">
                      <a:extLst>
                        <a:ext uri="{FF2B5EF4-FFF2-40B4-BE49-F238E27FC236}">
                          <a16:creationId xmlns:a16="http://schemas.microsoft.com/office/drawing/2014/main" id="{79109B8A-B8EC-482E-BDC2-2B3CB1FFF77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36" name="Pijl: punthaak 435">
                      <a:extLst>
                        <a:ext uri="{FF2B5EF4-FFF2-40B4-BE49-F238E27FC236}">
                          <a16:creationId xmlns:a16="http://schemas.microsoft.com/office/drawing/2014/main" id="{2E6BE2F3-1326-4113-ADA5-A2CB78AD822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17" name="Groep 416">
                <a:extLst>
                  <a:ext uri="{FF2B5EF4-FFF2-40B4-BE49-F238E27FC236}">
                    <a16:creationId xmlns:a16="http://schemas.microsoft.com/office/drawing/2014/main" id="{DDDBD7F6-619E-4F57-B19A-91FEAE49A85A}"/>
                  </a:ext>
                </a:extLst>
              </p:cNvPr>
              <p:cNvGrpSpPr/>
              <p:nvPr userDrawn="1"/>
            </p:nvGrpSpPr>
            <p:grpSpPr>
              <a:xfrm>
                <a:off x="-2425037" y="781500"/>
                <a:ext cx="357690" cy="330595"/>
                <a:chOff x="-2721817" y="782525"/>
                <a:chExt cx="432805" cy="400021"/>
              </a:xfrm>
            </p:grpSpPr>
            <p:sp>
              <p:nvSpPr>
                <p:cNvPr id="420" name="Rechthoek 419">
                  <a:extLst>
                    <a:ext uri="{FF2B5EF4-FFF2-40B4-BE49-F238E27FC236}">
                      <a16:creationId xmlns:a16="http://schemas.microsoft.com/office/drawing/2014/main" id="{4C5E2D0C-AAB0-4CD0-AA4E-DEFE9F99C73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21" name="Groep 420">
                  <a:extLst>
                    <a:ext uri="{FF2B5EF4-FFF2-40B4-BE49-F238E27FC236}">
                      <a16:creationId xmlns:a16="http://schemas.microsoft.com/office/drawing/2014/main" id="{A685BB31-9941-412B-B94C-6CCA8421F6CF}"/>
                    </a:ext>
                  </a:extLst>
                </p:cNvPr>
                <p:cNvGrpSpPr/>
                <p:nvPr userDrawn="1"/>
              </p:nvGrpSpPr>
              <p:grpSpPr>
                <a:xfrm>
                  <a:off x="-2652453" y="866772"/>
                  <a:ext cx="294076" cy="231526"/>
                  <a:chOff x="-3310843" y="700986"/>
                  <a:chExt cx="182598" cy="143759"/>
                </a:xfrm>
              </p:grpSpPr>
              <p:grpSp>
                <p:nvGrpSpPr>
                  <p:cNvPr id="422" name="Groep 421">
                    <a:extLst>
                      <a:ext uri="{FF2B5EF4-FFF2-40B4-BE49-F238E27FC236}">
                        <a16:creationId xmlns:a16="http://schemas.microsoft.com/office/drawing/2014/main" id="{2239F481-5A0B-492B-8D72-56E7D0DCA77C}"/>
                      </a:ext>
                    </a:extLst>
                  </p:cNvPr>
                  <p:cNvGrpSpPr/>
                  <p:nvPr userDrawn="1"/>
                </p:nvGrpSpPr>
                <p:grpSpPr>
                  <a:xfrm>
                    <a:off x="-3310843" y="700986"/>
                    <a:ext cx="182598" cy="143759"/>
                    <a:chOff x="-3310843" y="700986"/>
                    <a:chExt cx="182598" cy="143759"/>
                  </a:xfrm>
                </p:grpSpPr>
                <p:cxnSp>
                  <p:nvCxnSpPr>
                    <p:cNvPr id="426" name="Rechte verbindingslijn 425">
                      <a:extLst>
                        <a:ext uri="{FF2B5EF4-FFF2-40B4-BE49-F238E27FC236}">
                          <a16:creationId xmlns:a16="http://schemas.microsoft.com/office/drawing/2014/main" id="{3BB0F2EB-3F89-4CBE-8D37-B31A5D51AC3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27" name="Rechte verbindingslijn 426">
                      <a:extLst>
                        <a:ext uri="{FF2B5EF4-FFF2-40B4-BE49-F238E27FC236}">
                          <a16:creationId xmlns:a16="http://schemas.microsoft.com/office/drawing/2014/main" id="{5DDC4F71-E91C-4677-B40E-C300B47A3DE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28" name="Rechte verbindingslijn 427">
                      <a:extLst>
                        <a:ext uri="{FF2B5EF4-FFF2-40B4-BE49-F238E27FC236}">
                          <a16:creationId xmlns:a16="http://schemas.microsoft.com/office/drawing/2014/main" id="{51028D1A-D77A-49CB-979F-5A1E805A6F3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29" name="Rechte verbindingslijn 428">
                      <a:extLst>
                        <a:ext uri="{FF2B5EF4-FFF2-40B4-BE49-F238E27FC236}">
                          <a16:creationId xmlns:a16="http://schemas.microsoft.com/office/drawing/2014/main" id="{D65FDB12-586D-405B-ABB4-90B2643CF2D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30" name="Rechte verbindingslijn 429">
                      <a:extLst>
                        <a:ext uri="{FF2B5EF4-FFF2-40B4-BE49-F238E27FC236}">
                          <a16:creationId xmlns:a16="http://schemas.microsoft.com/office/drawing/2014/main" id="{E8D38CAF-595C-4B58-8184-BC7604D137A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23" name="Groep 422">
                    <a:extLst>
                      <a:ext uri="{FF2B5EF4-FFF2-40B4-BE49-F238E27FC236}">
                        <a16:creationId xmlns:a16="http://schemas.microsoft.com/office/drawing/2014/main" id="{C6ECDD1B-7DB3-4747-AC55-F3A14712082B}"/>
                      </a:ext>
                    </a:extLst>
                  </p:cNvPr>
                  <p:cNvGrpSpPr/>
                  <p:nvPr userDrawn="1"/>
                </p:nvGrpSpPr>
                <p:grpSpPr>
                  <a:xfrm flipH="1">
                    <a:off x="-3310774" y="735854"/>
                    <a:ext cx="88801" cy="72568"/>
                    <a:chOff x="-2091059" y="1395403"/>
                    <a:chExt cx="157316" cy="128558"/>
                  </a:xfrm>
                </p:grpSpPr>
                <p:sp>
                  <p:nvSpPr>
                    <p:cNvPr id="424" name="Rechthoek 423">
                      <a:extLst>
                        <a:ext uri="{FF2B5EF4-FFF2-40B4-BE49-F238E27FC236}">
                          <a16:creationId xmlns:a16="http://schemas.microsoft.com/office/drawing/2014/main" id="{18BFA126-C561-42C8-A04D-0761F24FC4E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5" name="Pijl: punthaak 424">
                      <a:extLst>
                        <a:ext uri="{FF2B5EF4-FFF2-40B4-BE49-F238E27FC236}">
                          <a16:creationId xmlns:a16="http://schemas.microsoft.com/office/drawing/2014/main" id="{52325291-D5E3-400C-9C8E-41BFC075EF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18" name="Rechthoek 417">
                <a:extLst>
                  <a:ext uri="{FF2B5EF4-FFF2-40B4-BE49-F238E27FC236}">
                    <a16:creationId xmlns:a16="http://schemas.microsoft.com/office/drawing/2014/main" id="{D8D9876C-A96D-487F-A89C-45F7341AF79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19" name="Rechthoek 418">
                <a:extLst>
                  <a:ext uri="{FF2B5EF4-FFF2-40B4-BE49-F238E27FC236}">
                    <a16:creationId xmlns:a16="http://schemas.microsoft.com/office/drawing/2014/main" id="{FCCBFB32-F4BC-4446-AD53-751271AB359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88" name="Rechte verbindingslijn 387">
              <a:extLst>
                <a:ext uri="{FF2B5EF4-FFF2-40B4-BE49-F238E27FC236}">
                  <a16:creationId xmlns:a16="http://schemas.microsoft.com/office/drawing/2014/main" id="{55A920A7-570D-4A3C-A2B7-52D0367BF3E9}"/>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89" name="Rechthoek 388">
              <a:extLst>
                <a:ext uri="{FF2B5EF4-FFF2-40B4-BE49-F238E27FC236}">
                  <a16:creationId xmlns:a16="http://schemas.microsoft.com/office/drawing/2014/main" id="{7F912D03-FFEE-416E-97CD-5704B0A1922B}"/>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390" name="Rechthoek 389">
              <a:extLst>
                <a:ext uri="{FF2B5EF4-FFF2-40B4-BE49-F238E27FC236}">
                  <a16:creationId xmlns:a16="http://schemas.microsoft.com/office/drawing/2014/main" id="{19364CF9-360C-4C2B-B38D-261E082E323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91" name="Ovaal 390">
              <a:extLst>
                <a:ext uri="{FF2B5EF4-FFF2-40B4-BE49-F238E27FC236}">
                  <a16:creationId xmlns:a16="http://schemas.microsoft.com/office/drawing/2014/main" id="{51D97C73-B053-47F8-9E5E-F7E88D58F67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92" name="Ovaal 391">
              <a:extLst>
                <a:ext uri="{FF2B5EF4-FFF2-40B4-BE49-F238E27FC236}">
                  <a16:creationId xmlns:a16="http://schemas.microsoft.com/office/drawing/2014/main" id="{EE273680-123B-45BA-98DC-3C3ED56C321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93" name="Ovaal 392">
              <a:extLst>
                <a:ext uri="{FF2B5EF4-FFF2-40B4-BE49-F238E27FC236}">
                  <a16:creationId xmlns:a16="http://schemas.microsoft.com/office/drawing/2014/main" id="{ADB9DA9A-1E62-4DC8-B5FC-9E32C6CB1B2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94" name="Ovaal 393">
              <a:extLst>
                <a:ext uri="{FF2B5EF4-FFF2-40B4-BE49-F238E27FC236}">
                  <a16:creationId xmlns:a16="http://schemas.microsoft.com/office/drawing/2014/main" id="{F3A828E6-59DF-434C-973B-3B9C5ED2A8BF}"/>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95" name="Ovaal 394">
              <a:extLst>
                <a:ext uri="{FF2B5EF4-FFF2-40B4-BE49-F238E27FC236}">
                  <a16:creationId xmlns:a16="http://schemas.microsoft.com/office/drawing/2014/main" id="{84EECE09-57A3-4F32-BD5B-06BDFA83D71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96" name="Ovaal 395">
              <a:extLst>
                <a:ext uri="{FF2B5EF4-FFF2-40B4-BE49-F238E27FC236}">
                  <a16:creationId xmlns:a16="http://schemas.microsoft.com/office/drawing/2014/main" id="{2266CEA7-A32E-43F7-94D6-47C12AFB017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97" name="Ovaal 396">
              <a:extLst>
                <a:ext uri="{FF2B5EF4-FFF2-40B4-BE49-F238E27FC236}">
                  <a16:creationId xmlns:a16="http://schemas.microsoft.com/office/drawing/2014/main" id="{A3E75FED-37AA-4F25-B028-EA3B9B4354A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98" name="Ovaal 397">
              <a:extLst>
                <a:ext uri="{FF2B5EF4-FFF2-40B4-BE49-F238E27FC236}">
                  <a16:creationId xmlns:a16="http://schemas.microsoft.com/office/drawing/2014/main" id="{7203A0C8-D863-49AF-99F1-145326508C67}"/>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99" name="Ovaal 398">
              <a:extLst>
                <a:ext uri="{FF2B5EF4-FFF2-40B4-BE49-F238E27FC236}">
                  <a16:creationId xmlns:a16="http://schemas.microsoft.com/office/drawing/2014/main" id="{7F40D392-5C39-434A-95F4-B28E85FC64A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00" name="Rechthoek 399">
              <a:extLst>
                <a:ext uri="{FF2B5EF4-FFF2-40B4-BE49-F238E27FC236}">
                  <a16:creationId xmlns:a16="http://schemas.microsoft.com/office/drawing/2014/main" id="{037DAF98-B41D-40BF-9563-F308FFDD9C58}"/>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401" name="Rechthoek 400">
              <a:extLst>
                <a:ext uri="{FF2B5EF4-FFF2-40B4-BE49-F238E27FC236}">
                  <a16:creationId xmlns:a16="http://schemas.microsoft.com/office/drawing/2014/main" id="{3AA87AD1-B27E-47A6-9A72-23D751F39BAE}"/>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402" name="Rechthoek 401">
              <a:extLst>
                <a:ext uri="{FF2B5EF4-FFF2-40B4-BE49-F238E27FC236}">
                  <a16:creationId xmlns:a16="http://schemas.microsoft.com/office/drawing/2014/main" id="{F84685C3-AA52-47D8-AB6D-EBEEAF931F2A}"/>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403" name="Rechthoek 402">
              <a:extLst>
                <a:ext uri="{FF2B5EF4-FFF2-40B4-BE49-F238E27FC236}">
                  <a16:creationId xmlns:a16="http://schemas.microsoft.com/office/drawing/2014/main" id="{E72A938E-7A4D-4001-B2FE-EB28F685C56F}"/>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404" name="Rechthoek 403">
              <a:extLst>
                <a:ext uri="{FF2B5EF4-FFF2-40B4-BE49-F238E27FC236}">
                  <a16:creationId xmlns:a16="http://schemas.microsoft.com/office/drawing/2014/main" id="{6FD230DB-74C2-457D-8AD8-F0BC96487687}"/>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405" name="Rechthoek 404">
              <a:extLst>
                <a:ext uri="{FF2B5EF4-FFF2-40B4-BE49-F238E27FC236}">
                  <a16:creationId xmlns:a16="http://schemas.microsoft.com/office/drawing/2014/main" id="{0A11492A-F5B2-474F-AAB1-73394BACFD2A}"/>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406" name="Rechthoek 405">
              <a:extLst>
                <a:ext uri="{FF2B5EF4-FFF2-40B4-BE49-F238E27FC236}">
                  <a16:creationId xmlns:a16="http://schemas.microsoft.com/office/drawing/2014/main" id="{91FDBC9F-8B96-47E2-ADE7-DF0C11DDB630}"/>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407" name="Rechthoek 406">
              <a:extLst>
                <a:ext uri="{FF2B5EF4-FFF2-40B4-BE49-F238E27FC236}">
                  <a16:creationId xmlns:a16="http://schemas.microsoft.com/office/drawing/2014/main" id="{E25DD027-3107-41EF-833D-79172897E3B4}"/>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157" name="Tijdelijke aanduiding voor tekst 7">
            <a:extLst>
              <a:ext uri="{FF2B5EF4-FFF2-40B4-BE49-F238E27FC236}">
                <a16:creationId xmlns:a16="http://schemas.microsoft.com/office/drawing/2014/main" id="{7FEDAD1D-77E5-40F3-B91C-5DAFCA0201F4}"/>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12017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 over beeld 3">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userDrawn="1"/>
        </p:nvSpPr>
        <p:spPr>
          <a:xfrm>
            <a:off x="0" y="-399601"/>
            <a:ext cx="720000" cy="360000"/>
          </a:xfrm>
          <a:prstGeom prst="rect">
            <a:avLst/>
          </a:prstGeom>
        </p:spPr>
        <p:txBody>
          <a:bodyPr wrap="none" lIns="0" tIns="0" rIns="0" bIns="0">
            <a:noAutofit/>
          </a:bodyPr>
          <a:lstStyle/>
          <a:p>
            <a:r>
              <a:rPr lang="nl-NL"/>
              <a:t>Tekst en beeld D (half)</a:t>
            </a:r>
          </a:p>
        </p:txBody>
      </p:sp>
      <p:grpSp>
        <p:nvGrpSpPr>
          <p:cNvPr id="140" name="INSTRUCTIES">
            <a:extLst>
              <a:ext uri="{FF2B5EF4-FFF2-40B4-BE49-F238E27FC236}">
                <a16:creationId xmlns:a16="http://schemas.microsoft.com/office/drawing/2014/main" id="{DAD3A2C6-2471-4742-9F88-8155730279D5}"/>
              </a:ext>
            </a:extLst>
          </p:cNvPr>
          <p:cNvGrpSpPr/>
          <p:nvPr userDrawn="1"/>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BE4871B-E67F-4B76-9B28-14B7DA5F9507}"/>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0D40772E-F5C1-4991-8B95-D71C757473E4}"/>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7249A02E-51B7-401C-9608-0EEE51668824}"/>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9ACE2CEC-A736-4A71-9614-707C2FB007C2}"/>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37F518FD-7F72-4DC9-8F3E-4C1B9FCB66E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4ED71210-9AEA-4CFC-9D79-843B3697972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F6720A97-C479-4F72-8DA0-868C1A1EA0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1F619FE6-5BC4-40C9-A204-4A5CAB7DA0E3}"/>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A83E6003-EF8D-42CF-85BB-BE983C201BA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EFD00300-CF92-4BBA-B8BE-BEC9DF9D4E94}"/>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F8E2988A-B67D-416E-8FC5-27CE461671E4}"/>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C6546B19-31CB-4833-83AE-3FE1434A0B8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021886F6-4FDC-4ED9-91CC-58F21DB1CC9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BA16F168-972C-4AA7-9978-5162D6679A2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2" name="Groep 151">
              <a:extLst>
                <a:ext uri="{FF2B5EF4-FFF2-40B4-BE49-F238E27FC236}">
                  <a16:creationId xmlns:a16="http://schemas.microsoft.com/office/drawing/2014/main" id="{C2077502-86DE-4340-87EC-24D9AF814721}"/>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360A67C0-F7DE-426B-9FD5-D516407BDD0E}"/>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FF02F2C3-13AF-4A32-BD52-CFDBF7717F56}"/>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5A22EAC4-DAE4-4C4A-9FB4-763D7A7FB3D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AF237C36-DD8B-4022-9858-2D9AFF055C4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ABA2D252-3FFE-4EC9-982E-23D0C454232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E11BBE35-1BA8-4BD4-99AE-9E2F0E1D6E0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9" name="Afbeelding 188">
                    <a:extLst>
                      <a:ext uri="{FF2B5EF4-FFF2-40B4-BE49-F238E27FC236}">
                        <a16:creationId xmlns:a16="http://schemas.microsoft.com/office/drawing/2014/main" id="{35B13A12-8833-434A-AB99-46C3BDBC010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5D746682-E39D-41A9-9304-248A39E0292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3BE1AD92-8431-4824-A991-24344404DFD0}"/>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4DFB1839-E501-4077-A4B3-E7C8016860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7" name="Rechthoek 186">
                    <a:extLst>
                      <a:ext uri="{FF2B5EF4-FFF2-40B4-BE49-F238E27FC236}">
                        <a16:creationId xmlns:a16="http://schemas.microsoft.com/office/drawing/2014/main" id="{5CEAC11D-6044-48A9-A1C7-03DADCAD4B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3" name="Groep 182">
                  <a:extLst>
                    <a:ext uri="{FF2B5EF4-FFF2-40B4-BE49-F238E27FC236}">
                      <a16:creationId xmlns:a16="http://schemas.microsoft.com/office/drawing/2014/main" id="{922ADC9A-9E15-420F-916B-29C53D5ABCAF}"/>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87E881D2-B5A0-4492-A8E9-A89D9791C24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Rechthoek 184">
                    <a:extLst>
                      <a:ext uri="{FF2B5EF4-FFF2-40B4-BE49-F238E27FC236}">
                        <a16:creationId xmlns:a16="http://schemas.microsoft.com/office/drawing/2014/main" id="{382CFEA4-4773-4D79-8F74-90150D40C52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9" name="Rechthoek 178">
                <a:extLst>
                  <a:ext uri="{FF2B5EF4-FFF2-40B4-BE49-F238E27FC236}">
                    <a16:creationId xmlns:a16="http://schemas.microsoft.com/office/drawing/2014/main" id="{0899AE42-9666-4B77-8836-18AA3C672711}"/>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3802E106-1DA8-4CEF-BA39-6F13ADB8CF6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3" name="Groep 152">
              <a:extLst>
                <a:ext uri="{FF2B5EF4-FFF2-40B4-BE49-F238E27FC236}">
                  <a16:creationId xmlns:a16="http://schemas.microsoft.com/office/drawing/2014/main" id="{29997A9A-3B16-4BD0-9381-5ADCB221D7A4}"/>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3E799C09-3B46-431B-B4E1-5A7B10CECB5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A985437C-1508-4AB2-AB6B-BE5F1D73C28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4" name="Vrije vorm: vorm 173">
                <a:extLst>
                  <a:ext uri="{FF2B5EF4-FFF2-40B4-BE49-F238E27FC236}">
                    <a16:creationId xmlns:a16="http://schemas.microsoft.com/office/drawing/2014/main" id="{50A3EC82-DD82-4B1A-A055-384A7FE0C75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5" name="Rechthoek: afgeronde hoeken 174">
                <a:extLst>
                  <a:ext uri="{FF2B5EF4-FFF2-40B4-BE49-F238E27FC236}">
                    <a16:creationId xmlns:a16="http://schemas.microsoft.com/office/drawing/2014/main" id="{20F33D21-C6B8-4F6E-A919-609AC914A1B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92F39FC6-F479-4635-AC23-F5F9AF81516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D70FC36A-8CBD-4F91-BFAF-53FCE49BADC7}"/>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EE8FACB-8552-405D-A168-3E573490F68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32D9F635-E167-4138-AFE4-0170E08DA82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B144BFEF-BEAA-4C2E-8A56-8B872F340428}"/>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633151-8E60-4D36-97F7-608AC303CACC}"/>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8A8B332C-88CC-46A5-A077-2AD4E8D31C9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FAB93088-A393-4849-A058-C29F1C6BF60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0" name="Tekstvak 159">
                <a:extLst>
                  <a:ext uri="{FF2B5EF4-FFF2-40B4-BE49-F238E27FC236}">
                    <a16:creationId xmlns:a16="http://schemas.microsoft.com/office/drawing/2014/main" id="{812AEFF2-A452-4FDD-8DEC-DB608A8CE13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F1C86866-6E37-4C2F-B598-E59315D8F6E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02A46622-B58A-477E-93D3-F4B5389D7312}"/>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9875B2A9-FF13-41C4-81EB-CAF5B10673E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4" name="Groep 163">
                <a:extLst>
                  <a:ext uri="{FF2B5EF4-FFF2-40B4-BE49-F238E27FC236}">
                    <a16:creationId xmlns:a16="http://schemas.microsoft.com/office/drawing/2014/main" id="{0579242A-0732-4436-8B6C-605B13E6A5E0}"/>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94F91048-0EC7-4BC1-9C51-D637490C3E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0" name="Rechthoek 169">
                  <a:extLst>
                    <a:ext uri="{FF2B5EF4-FFF2-40B4-BE49-F238E27FC236}">
                      <a16:creationId xmlns:a16="http://schemas.microsoft.com/office/drawing/2014/main" id="{FCA6A2C2-EDD8-486D-B3B5-69DB21463C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1" name="Rechthoek 170">
                  <a:extLst>
                    <a:ext uri="{FF2B5EF4-FFF2-40B4-BE49-F238E27FC236}">
                      <a16:creationId xmlns:a16="http://schemas.microsoft.com/office/drawing/2014/main" id="{77D55BB6-6102-4D9D-A1B2-BDE90F241B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5" name="Groep 164">
                <a:extLst>
                  <a:ext uri="{FF2B5EF4-FFF2-40B4-BE49-F238E27FC236}">
                    <a16:creationId xmlns:a16="http://schemas.microsoft.com/office/drawing/2014/main" id="{47B02EC5-30EE-4944-823F-9685D42F3B55}"/>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2C28DBAE-ADE4-4EBD-BDF9-979411180B7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E55A7C59-8239-4938-AA1D-1C6D45A42B8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CE167015-CF8E-4925-ACF2-1A6B59B407A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833865"/>
            <a:ext cx="12457265" cy="3120387"/>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6251251" y="870557"/>
            <a:ext cx="6926578" cy="5099303"/>
          </a:xfrm>
          <a:gradFill>
            <a:gsLst>
              <a:gs pos="0">
                <a:srgbClr val="F2F8FB"/>
              </a:gs>
              <a:gs pos="100000">
                <a:srgbClr val="F2F8FB">
                  <a:alpha val="85000"/>
                </a:srgb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2">
                <a:alpha val="10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2">
                <a:alpha val="10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365" name="TEKSTINSTRUCTIES">
            <a:extLst>
              <a:ext uri="{FF2B5EF4-FFF2-40B4-BE49-F238E27FC236}">
                <a16:creationId xmlns:a16="http://schemas.microsoft.com/office/drawing/2014/main" id="{4D66A944-AEF4-4F6D-BD57-678F2D6748B0}"/>
              </a:ext>
            </a:extLst>
          </p:cNvPr>
          <p:cNvGrpSpPr/>
          <p:nvPr userDrawn="1"/>
        </p:nvGrpSpPr>
        <p:grpSpPr>
          <a:xfrm>
            <a:off x="-4297881" y="-718670"/>
            <a:ext cx="4140000" cy="7198669"/>
            <a:chOff x="-4297881" y="-718670"/>
            <a:chExt cx="4140000" cy="7198669"/>
          </a:xfrm>
        </p:grpSpPr>
        <p:sp>
          <p:nvSpPr>
            <p:cNvPr id="366" name="Rechthoek: afgeronde hoeken 365">
              <a:extLst>
                <a:ext uri="{FF2B5EF4-FFF2-40B4-BE49-F238E27FC236}">
                  <a16:creationId xmlns:a16="http://schemas.microsoft.com/office/drawing/2014/main" id="{3F7E92C6-895C-44EB-8E58-506B0D30FBC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67" name="Rechthoek: afgeronde hoeken 366">
              <a:extLst>
                <a:ext uri="{FF2B5EF4-FFF2-40B4-BE49-F238E27FC236}">
                  <a16:creationId xmlns:a16="http://schemas.microsoft.com/office/drawing/2014/main" id="{6ECCE150-C1A7-47C7-8A71-030F22EF005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368" name="Rechthoek: afgeronde hoeken 367">
              <a:extLst>
                <a:ext uri="{FF2B5EF4-FFF2-40B4-BE49-F238E27FC236}">
                  <a16:creationId xmlns:a16="http://schemas.microsoft.com/office/drawing/2014/main" id="{53AE9AA1-EBBA-4101-87F8-DC4738253714}"/>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69" name="Rechte verbindingslijn 368">
              <a:extLst>
                <a:ext uri="{FF2B5EF4-FFF2-40B4-BE49-F238E27FC236}">
                  <a16:creationId xmlns:a16="http://schemas.microsoft.com/office/drawing/2014/main" id="{064EFDA1-DAEF-4D29-B60D-BE1B26C24FF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70" name="Groep 369">
              <a:extLst>
                <a:ext uri="{FF2B5EF4-FFF2-40B4-BE49-F238E27FC236}">
                  <a16:creationId xmlns:a16="http://schemas.microsoft.com/office/drawing/2014/main" id="{089A3151-70E7-4AF2-A569-75CC04EB5A7B}"/>
                </a:ext>
              </a:extLst>
            </p:cNvPr>
            <p:cNvGrpSpPr/>
            <p:nvPr userDrawn="1"/>
          </p:nvGrpSpPr>
          <p:grpSpPr>
            <a:xfrm>
              <a:off x="-3905190" y="127747"/>
              <a:ext cx="3354618" cy="786653"/>
              <a:chOff x="-3419346" y="368233"/>
              <a:chExt cx="3170491" cy="743862"/>
            </a:xfrm>
          </p:grpSpPr>
          <p:sp>
            <p:nvSpPr>
              <p:cNvPr id="391" name="Rechthoek 390">
                <a:extLst>
                  <a:ext uri="{FF2B5EF4-FFF2-40B4-BE49-F238E27FC236}">
                    <a16:creationId xmlns:a16="http://schemas.microsoft.com/office/drawing/2014/main" id="{AF8AAD08-0D3F-4527-86CD-48DA84FAB608}"/>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92" name="Rechte verbindingslijn 391">
                <a:extLst>
                  <a:ext uri="{FF2B5EF4-FFF2-40B4-BE49-F238E27FC236}">
                    <a16:creationId xmlns:a16="http://schemas.microsoft.com/office/drawing/2014/main" id="{CF0AA9A7-D9D3-4E43-9EE8-C0388C4C54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3" name="Rechte verbindingslijn 392">
                <a:extLst>
                  <a:ext uri="{FF2B5EF4-FFF2-40B4-BE49-F238E27FC236}">
                    <a16:creationId xmlns:a16="http://schemas.microsoft.com/office/drawing/2014/main" id="{672CB5D2-78DD-4434-B50B-54EBEAE595B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4" name="Rechthoek 393">
                <a:extLst>
                  <a:ext uri="{FF2B5EF4-FFF2-40B4-BE49-F238E27FC236}">
                    <a16:creationId xmlns:a16="http://schemas.microsoft.com/office/drawing/2014/main" id="{6FD25891-3A18-4472-9FBD-0F5658C16E1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95" name="Groep 394">
                <a:extLst>
                  <a:ext uri="{FF2B5EF4-FFF2-40B4-BE49-F238E27FC236}">
                    <a16:creationId xmlns:a16="http://schemas.microsoft.com/office/drawing/2014/main" id="{41FA6A3C-0973-4D33-AC81-93A95D43C7B8}"/>
                  </a:ext>
                </a:extLst>
              </p:cNvPr>
              <p:cNvGrpSpPr/>
              <p:nvPr userDrawn="1"/>
            </p:nvGrpSpPr>
            <p:grpSpPr>
              <a:xfrm>
                <a:off x="-3002834" y="720303"/>
                <a:ext cx="182598" cy="143759"/>
                <a:chOff x="-3310843" y="700986"/>
                <a:chExt cx="182598" cy="143759"/>
              </a:xfrm>
            </p:grpSpPr>
            <p:grpSp>
              <p:nvGrpSpPr>
                <p:cNvPr id="434" name="Groep 433">
                  <a:extLst>
                    <a:ext uri="{FF2B5EF4-FFF2-40B4-BE49-F238E27FC236}">
                      <a16:creationId xmlns:a16="http://schemas.microsoft.com/office/drawing/2014/main" id="{D331FAFC-1A85-4C8F-A95D-F138FFE24FA5}"/>
                    </a:ext>
                  </a:extLst>
                </p:cNvPr>
                <p:cNvGrpSpPr/>
                <p:nvPr userDrawn="1"/>
              </p:nvGrpSpPr>
              <p:grpSpPr>
                <a:xfrm>
                  <a:off x="-3310843" y="700986"/>
                  <a:ext cx="182598" cy="143759"/>
                  <a:chOff x="-3310843" y="700986"/>
                  <a:chExt cx="182598" cy="143759"/>
                </a:xfrm>
              </p:grpSpPr>
              <p:cxnSp>
                <p:nvCxnSpPr>
                  <p:cNvPr id="438" name="Rechte verbindingslijn 437">
                    <a:extLst>
                      <a:ext uri="{FF2B5EF4-FFF2-40B4-BE49-F238E27FC236}">
                        <a16:creationId xmlns:a16="http://schemas.microsoft.com/office/drawing/2014/main" id="{F581BAA6-F3FA-4966-82B4-9AB360C1A05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39" name="Rechte verbindingslijn 438">
                    <a:extLst>
                      <a:ext uri="{FF2B5EF4-FFF2-40B4-BE49-F238E27FC236}">
                        <a16:creationId xmlns:a16="http://schemas.microsoft.com/office/drawing/2014/main" id="{BB4E0C95-AE4A-4150-B056-B41AF1E81DB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40" name="Rechte verbindingslijn 439">
                    <a:extLst>
                      <a:ext uri="{FF2B5EF4-FFF2-40B4-BE49-F238E27FC236}">
                        <a16:creationId xmlns:a16="http://schemas.microsoft.com/office/drawing/2014/main" id="{9DB202A1-81E6-497A-8464-D0631D994B8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41" name="Rechte verbindingslijn 440">
                    <a:extLst>
                      <a:ext uri="{FF2B5EF4-FFF2-40B4-BE49-F238E27FC236}">
                        <a16:creationId xmlns:a16="http://schemas.microsoft.com/office/drawing/2014/main" id="{D299B06D-8FDB-45AF-931F-614A8780A89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42" name="Rechte verbindingslijn 441">
                    <a:extLst>
                      <a:ext uri="{FF2B5EF4-FFF2-40B4-BE49-F238E27FC236}">
                        <a16:creationId xmlns:a16="http://schemas.microsoft.com/office/drawing/2014/main" id="{C82998E8-E731-4019-B1B1-6ACE809D329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35" name="Groep 434">
                  <a:extLst>
                    <a:ext uri="{FF2B5EF4-FFF2-40B4-BE49-F238E27FC236}">
                      <a16:creationId xmlns:a16="http://schemas.microsoft.com/office/drawing/2014/main" id="{A700F790-7428-4C85-AEAB-7AB9FB617A17}"/>
                    </a:ext>
                  </a:extLst>
                </p:cNvPr>
                <p:cNvGrpSpPr/>
                <p:nvPr userDrawn="1"/>
              </p:nvGrpSpPr>
              <p:grpSpPr>
                <a:xfrm flipH="1">
                  <a:off x="-3310774" y="735854"/>
                  <a:ext cx="88801" cy="72568"/>
                  <a:chOff x="-2091059" y="1395403"/>
                  <a:chExt cx="157316" cy="128558"/>
                </a:xfrm>
              </p:grpSpPr>
              <p:sp>
                <p:nvSpPr>
                  <p:cNvPr id="436" name="Rechthoek 435">
                    <a:extLst>
                      <a:ext uri="{FF2B5EF4-FFF2-40B4-BE49-F238E27FC236}">
                        <a16:creationId xmlns:a16="http://schemas.microsoft.com/office/drawing/2014/main" id="{9AC466C2-5AE3-48B7-9036-A71E8B1C681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37" name="Pijl: punthaak 436">
                    <a:extLst>
                      <a:ext uri="{FF2B5EF4-FFF2-40B4-BE49-F238E27FC236}">
                        <a16:creationId xmlns:a16="http://schemas.microsoft.com/office/drawing/2014/main" id="{9631EF28-030A-4847-8D10-3444B7602C2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96" name="Groep 395">
                <a:extLst>
                  <a:ext uri="{FF2B5EF4-FFF2-40B4-BE49-F238E27FC236}">
                    <a16:creationId xmlns:a16="http://schemas.microsoft.com/office/drawing/2014/main" id="{7BE68A9E-2F60-46B0-A516-6845A4C0C206}"/>
                  </a:ext>
                </a:extLst>
              </p:cNvPr>
              <p:cNvGrpSpPr/>
              <p:nvPr userDrawn="1"/>
            </p:nvGrpSpPr>
            <p:grpSpPr>
              <a:xfrm>
                <a:off x="-3326107" y="720303"/>
                <a:ext cx="182598" cy="143759"/>
                <a:chOff x="-3634116" y="700986"/>
                <a:chExt cx="182598" cy="143759"/>
              </a:xfrm>
            </p:grpSpPr>
            <p:grpSp>
              <p:nvGrpSpPr>
                <p:cNvPr id="425" name="Groep 424">
                  <a:extLst>
                    <a:ext uri="{FF2B5EF4-FFF2-40B4-BE49-F238E27FC236}">
                      <a16:creationId xmlns:a16="http://schemas.microsoft.com/office/drawing/2014/main" id="{4E598629-E064-4585-86DC-FE8007060B4F}"/>
                    </a:ext>
                  </a:extLst>
                </p:cNvPr>
                <p:cNvGrpSpPr/>
                <p:nvPr userDrawn="1"/>
              </p:nvGrpSpPr>
              <p:grpSpPr>
                <a:xfrm>
                  <a:off x="-3634116" y="700986"/>
                  <a:ext cx="182598" cy="143759"/>
                  <a:chOff x="-3634116" y="700986"/>
                  <a:chExt cx="182598" cy="143759"/>
                </a:xfrm>
              </p:grpSpPr>
              <p:cxnSp>
                <p:nvCxnSpPr>
                  <p:cNvPr id="429" name="Rechte verbindingslijn 428">
                    <a:extLst>
                      <a:ext uri="{FF2B5EF4-FFF2-40B4-BE49-F238E27FC236}">
                        <a16:creationId xmlns:a16="http://schemas.microsoft.com/office/drawing/2014/main" id="{62A3A742-926F-41EE-97BD-3C3DFF2D052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30" name="Rechte verbindingslijn 429">
                    <a:extLst>
                      <a:ext uri="{FF2B5EF4-FFF2-40B4-BE49-F238E27FC236}">
                        <a16:creationId xmlns:a16="http://schemas.microsoft.com/office/drawing/2014/main" id="{5FDD88DA-A49F-4E6F-ABAD-036AD05BD1A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31" name="Rechte verbindingslijn 430">
                    <a:extLst>
                      <a:ext uri="{FF2B5EF4-FFF2-40B4-BE49-F238E27FC236}">
                        <a16:creationId xmlns:a16="http://schemas.microsoft.com/office/drawing/2014/main" id="{0DB598D4-594F-4B05-8C3B-21B27B58D45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32" name="Rechte verbindingslijn 431">
                    <a:extLst>
                      <a:ext uri="{FF2B5EF4-FFF2-40B4-BE49-F238E27FC236}">
                        <a16:creationId xmlns:a16="http://schemas.microsoft.com/office/drawing/2014/main" id="{E44F0229-C8EB-4858-AABF-8570884658F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33" name="Rechte verbindingslijn 432">
                    <a:extLst>
                      <a:ext uri="{FF2B5EF4-FFF2-40B4-BE49-F238E27FC236}">
                        <a16:creationId xmlns:a16="http://schemas.microsoft.com/office/drawing/2014/main" id="{F89C55CB-5E62-4918-8FF0-52EFCDD5D77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26" name="Groep 425">
                  <a:extLst>
                    <a:ext uri="{FF2B5EF4-FFF2-40B4-BE49-F238E27FC236}">
                      <a16:creationId xmlns:a16="http://schemas.microsoft.com/office/drawing/2014/main" id="{9DBE7838-7748-4659-9FA3-354D8052A4A3}"/>
                    </a:ext>
                  </a:extLst>
                </p:cNvPr>
                <p:cNvGrpSpPr/>
                <p:nvPr userDrawn="1"/>
              </p:nvGrpSpPr>
              <p:grpSpPr>
                <a:xfrm>
                  <a:off x="-3634047" y="735854"/>
                  <a:ext cx="88801" cy="72568"/>
                  <a:chOff x="-2091059" y="1395403"/>
                  <a:chExt cx="157316" cy="128558"/>
                </a:xfrm>
              </p:grpSpPr>
              <p:sp>
                <p:nvSpPr>
                  <p:cNvPr id="427" name="Rechthoek 426">
                    <a:extLst>
                      <a:ext uri="{FF2B5EF4-FFF2-40B4-BE49-F238E27FC236}">
                        <a16:creationId xmlns:a16="http://schemas.microsoft.com/office/drawing/2014/main" id="{B9A40FE5-8A89-4C89-85A1-4943C46DB0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8" name="Pijl: punthaak 427">
                    <a:extLst>
                      <a:ext uri="{FF2B5EF4-FFF2-40B4-BE49-F238E27FC236}">
                        <a16:creationId xmlns:a16="http://schemas.microsoft.com/office/drawing/2014/main" id="{F4C6B874-C179-46BD-BAA0-0FFC803566F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97" name="Rechte verbindingslijn 396">
                <a:extLst>
                  <a:ext uri="{FF2B5EF4-FFF2-40B4-BE49-F238E27FC236}">
                    <a16:creationId xmlns:a16="http://schemas.microsoft.com/office/drawing/2014/main" id="{052B9EC5-D0CA-481E-9C58-B098493DAE1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98" name="Rechte verbindingslijn 397">
                <a:extLst>
                  <a:ext uri="{FF2B5EF4-FFF2-40B4-BE49-F238E27FC236}">
                    <a16:creationId xmlns:a16="http://schemas.microsoft.com/office/drawing/2014/main" id="{4CE01B35-4C0A-49A6-8B36-A594092A2E2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99" name="Groep 398">
                <a:extLst>
                  <a:ext uri="{FF2B5EF4-FFF2-40B4-BE49-F238E27FC236}">
                    <a16:creationId xmlns:a16="http://schemas.microsoft.com/office/drawing/2014/main" id="{CBAB699F-B5EB-4664-BF85-E449DE4FF194}"/>
                  </a:ext>
                </a:extLst>
              </p:cNvPr>
              <p:cNvGrpSpPr/>
              <p:nvPr userDrawn="1"/>
            </p:nvGrpSpPr>
            <p:grpSpPr>
              <a:xfrm>
                <a:off x="-2425037" y="370226"/>
                <a:ext cx="357690" cy="330595"/>
                <a:chOff x="-2721817" y="347336"/>
                <a:chExt cx="432805" cy="400021"/>
              </a:xfrm>
            </p:grpSpPr>
            <p:sp>
              <p:nvSpPr>
                <p:cNvPr id="414" name="Rechthoek 413">
                  <a:extLst>
                    <a:ext uri="{FF2B5EF4-FFF2-40B4-BE49-F238E27FC236}">
                      <a16:creationId xmlns:a16="http://schemas.microsoft.com/office/drawing/2014/main" id="{3725A032-DADA-4677-B28F-16260B7F2AD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15" name="Groep 414">
                  <a:extLst>
                    <a:ext uri="{FF2B5EF4-FFF2-40B4-BE49-F238E27FC236}">
                      <a16:creationId xmlns:a16="http://schemas.microsoft.com/office/drawing/2014/main" id="{9F93C033-332D-4B7D-ADB0-C05694AEDF2A}"/>
                    </a:ext>
                  </a:extLst>
                </p:cNvPr>
                <p:cNvGrpSpPr/>
                <p:nvPr userDrawn="1"/>
              </p:nvGrpSpPr>
              <p:grpSpPr>
                <a:xfrm>
                  <a:off x="-2652453" y="431583"/>
                  <a:ext cx="294076" cy="231526"/>
                  <a:chOff x="-3634116" y="700986"/>
                  <a:chExt cx="182598" cy="143759"/>
                </a:xfrm>
              </p:grpSpPr>
              <p:grpSp>
                <p:nvGrpSpPr>
                  <p:cNvPr id="416" name="Groep 415">
                    <a:extLst>
                      <a:ext uri="{FF2B5EF4-FFF2-40B4-BE49-F238E27FC236}">
                        <a16:creationId xmlns:a16="http://schemas.microsoft.com/office/drawing/2014/main" id="{5872DE4A-1C1A-4A24-BE72-844A5BD359D8}"/>
                      </a:ext>
                    </a:extLst>
                  </p:cNvPr>
                  <p:cNvGrpSpPr/>
                  <p:nvPr userDrawn="1"/>
                </p:nvGrpSpPr>
                <p:grpSpPr>
                  <a:xfrm>
                    <a:off x="-3634116" y="700986"/>
                    <a:ext cx="182598" cy="143759"/>
                    <a:chOff x="-3634116" y="700986"/>
                    <a:chExt cx="182598" cy="143759"/>
                  </a:xfrm>
                </p:grpSpPr>
                <p:cxnSp>
                  <p:nvCxnSpPr>
                    <p:cNvPr id="420" name="Rechte verbindingslijn 419">
                      <a:extLst>
                        <a:ext uri="{FF2B5EF4-FFF2-40B4-BE49-F238E27FC236}">
                          <a16:creationId xmlns:a16="http://schemas.microsoft.com/office/drawing/2014/main" id="{2A50C678-53CA-48BF-A464-F153E742BCD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24F868AC-1191-43E5-9C03-8231B599046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DED4C866-339B-4B99-88CE-C21712988B5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5980CE41-A2B2-49E7-BC5F-8E6DB74E68C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24" name="Rechte verbindingslijn 423">
                      <a:extLst>
                        <a:ext uri="{FF2B5EF4-FFF2-40B4-BE49-F238E27FC236}">
                          <a16:creationId xmlns:a16="http://schemas.microsoft.com/office/drawing/2014/main" id="{5F1918CB-AFE1-47D3-A77B-C7513161B79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17" name="Groep 416">
                    <a:extLst>
                      <a:ext uri="{FF2B5EF4-FFF2-40B4-BE49-F238E27FC236}">
                        <a16:creationId xmlns:a16="http://schemas.microsoft.com/office/drawing/2014/main" id="{26F67B88-E47F-467F-A80F-DFFF043BC59B}"/>
                      </a:ext>
                    </a:extLst>
                  </p:cNvPr>
                  <p:cNvGrpSpPr/>
                  <p:nvPr userDrawn="1"/>
                </p:nvGrpSpPr>
                <p:grpSpPr>
                  <a:xfrm>
                    <a:off x="-3634047" y="735854"/>
                    <a:ext cx="88801" cy="72568"/>
                    <a:chOff x="-2091059" y="1395403"/>
                    <a:chExt cx="157316" cy="128558"/>
                  </a:xfrm>
                </p:grpSpPr>
                <p:sp>
                  <p:nvSpPr>
                    <p:cNvPr id="418" name="Rechthoek 417">
                      <a:extLst>
                        <a:ext uri="{FF2B5EF4-FFF2-40B4-BE49-F238E27FC236}">
                          <a16:creationId xmlns:a16="http://schemas.microsoft.com/office/drawing/2014/main" id="{E9BDAF98-FDB1-4C9E-BEDE-D323C50694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9" name="Pijl: punthaak 418">
                      <a:extLst>
                        <a:ext uri="{FF2B5EF4-FFF2-40B4-BE49-F238E27FC236}">
                          <a16:creationId xmlns:a16="http://schemas.microsoft.com/office/drawing/2014/main" id="{28F9FBBE-0826-406A-A58C-98A19409F8D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00" name="Groep 399">
                <a:extLst>
                  <a:ext uri="{FF2B5EF4-FFF2-40B4-BE49-F238E27FC236}">
                    <a16:creationId xmlns:a16="http://schemas.microsoft.com/office/drawing/2014/main" id="{C469F824-259F-42BE-9E9C-CD9B86FFBD2B}"/>
                  </a:ext>
                </a:extLst>
              </p:cNvPr>
              <p:cNvGrpSpPr/>
              <p:nvPr userDrawn="1"/>
            </p:nvGrpSpPr>
            <p:grpSpPr>
              <a:xfrm>
                <a:off x="-2425037" y="781500"/>
                <a:ext cx="357690" cy="330595"/>
                <a:chOff x="-2721817" y="782525"/>
                <a:chExt cx="432805" cy="400021"/>
              </a:xfrm>
            </p:grpSpPr>
            <p:sp>
              <p:nvSpPr>
                <p:cNvPr id="403" name="Rechthoek 402">
                  <a:extLst>
                    <a:ext uri="{FF2B5EF4-FFF2-40B4-BE49-F238E27FC236}">
                      <a16:creationId xmlns:a16="http://schemas.microsoft.com/office/drawing/2014/main" id="{157520D9-ED85-47E0-838F-16F3501416D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04" name="Groep 403">
                  <a:extLst>
                    <a:ext uri="{FF2B5EF4-FFF2-40B4-BE49-F238E27FC236}">
                      <a16:creationId xmlns:a16="http://schemas.microsoft.com/office/drawing/2014/main" id="{BD1F0488-91AD-400E-9291-BCA114F2C393}"/>
                    </a:ext>
                  </a:extLst>
                </p:cNvPr>
                <p:cNvGrpSpPr/>
                <p:nvPr userDrawn="1"/>
              </p:nvGrpSpPr>
              <p:grpSpPr>
                <a:xfrm>
                  <a:off x="-2652453" y="866772"/>
                  <a:ext cx="294076" cy="231526"/>
                  <a:chOff x="-3310843" y="700986"/>
                  <a:chExt cx="182598" cy="143759"/>
                </a:xfrm>
              </p:grpSpPr>
              <p:grpSp>
                <p:nvGrpSpPr>
                  <p:cNvPr id="405" name="Groep 404">
                    <a:extLst>
                      <a:ext uri="{FF2B5EF4-FFF2-40B4-BE49-F238E27FC236}">
                        <a16:creationId xmlns:a16="http://schemas.microsoft.com/office/drawing/2014/main" id="{53AFD5A0-720D-4CD6-948F-E8EBABD747DD}"/>
                      </a:ext>
                    </a:extLst>
                  </p:cNvPr>
                  <p:cNvGrpSpPr/>
                  <p:nvPr userDrawn="1"/>
                </p:nvGrpSpPr>
                <p:grpSpPr>
                  <a:xfrm>
                    <a:off x="-3310843" y="700986"/>
                    <a:ext cx="182598" cy="143759"/>
                    <a:chOff x="-3310843" y="700986"/>
                    <a:chExt cx="182598" cy="143759"/>
                  </a:xfrm>
                </p:grpSpPr>
                <p:cxnSp>
                  <p:nvCxnSpPr>
                    <p:cNvPr id="409" name="Rechte verbindingslijn 408">
                      <a:extLst>
                        <a:ext uri="{FF2B5EF4-FFF2-40B4-BE49-F238E27FC236}">
                          <a16:creationId xmlns:a16="http://schemas.microsoft.com/office/drawing/2014/main" id="{2A6C189D-9AE0-4377-A327-A59F5BFB63E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10" name="Rechte verbindingslijn 409">
                      <a:extLst>
                        <a:ext uri="{FF2B5EF4-FFF2-40B4-BE49-F238E27FC236}">
                          <a16:creationId xmlns:a16="http://schemas.microsoft.com/office/drawing/2014/main" id="{E5035BCB-9696-490D-8E60-17ED1563E13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27613AF6-10D5-477E-A286-B04561FB9D4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2E3B69F0-AC03-4FEA-93D2-961A493D7A87}"/>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B980053B-1DBA-4828-9842-0A618D76E60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06" name="Groep 405">
                    <a:extLst>
                      <a:ext uri="{FF2B5EF4-FFF2-40B4-BE49-F238E27FC236}">
                        <a16:creationId xmlns:a16="http://schemas.microsoft.com/office/drawing/2014/main" id="{266A9B3D-7843-40ED-8201-288D8C171F1C}"/>
                      </a:ext>
                    </a:extLst>
                  </p:cNvPr>
                  <p:cNvGrpSpPr/>
                  <p:nvPr userDrawn="1"/>
                </p:nvGrpSpPr>
                <p:grpSpPr>
                  <a:xfrm flipH="1">
                    <a:off x="-3310774" y="735854"/>
                    <a:ext cx="88801" cy="72568"/>
                    <a:chOff x="-2091059" y="1395403"/>
                    <a:chExt cx="157316" cy="128558"/>
                  </a:xfrm>
                </p:grpSpPr>
                <p:sp>
                  <p:nvSpPr>
                    <p:cNvPr id="407" name="Rechthoek 406">
                      <a:extLst>
                        <a:ext uri="{FF2B5EF4-FFF2-40B4-BE49-F238E27FC236}">
                          <a16:creationId xmlns:a16="http://schemas.microsoft.com/office/drawing/2014/main" id="{16CE4BD2-A6CF-46A6-BDD7-D0E27F42AE2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08" name="Pijl: punthaak 407">
                      <a:extLst>
                        <a:ext uri="{FF2B5EF4-FFF2-40B4-BE49-F238E27FC236}">
                          <a16:creationId xmlns:a16="http://schemas.microsoft.com/office/drawing/2014/main" id="{040DE8F5-F22C-419E-8DF6-A0EE1F5AAB4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01" name="Rechthoek 400">
                <a:extLst>
                  <a:ext uri="{FF2B5EF4-FFF2-40B4-BE49-F238E27FC236}">
                    <a16:creationId xmlns:a16="http://schemas.microsoft.com/office/drawing/2014/main" id="{A815CC4E-A2EC-4391-A122-46E1D8CC81E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02" name="Rechthoek 401">
                <a:extLst>
                  <a:ext uri="{FF2B5EF4-FFF2-40B4-BE49-F238E27FC236}">
                    <a16:creationId xmlns:a16="http://schemas.microsoft.com/office/drawing/2014/main" id="{01F3C54A-BC46-441E-AB6E-9A38588C13C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71" name="Rechte verbindingslijn 370">
              <a:extLst>
                <a:ext uri="{FF2B5EF4-FFF2-40B4-BE49-F238E27FC236}">
                  <a16:creationId xmlns:a16="http://schemas.microsoft.com/office/drawing/2014/main" id="{B5974B01-E500-4CD5-9150-9CEA30F06840}"/>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72" name="Rechthoek 371">
              <a:extLst>
                <a:ext uri="{FF2B5EF4-FFF2-40B4-BE49-F238E27FC236}">
                  <a16:creationId xmlns:a16="http://schemas.microsoft.com/office/drawing/2014/main" id="{87A95CA3-2C56-4671-8D89-DEACF1D471C6}"/>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373" name="Rechthoek 372">
              <a:extLst>
                <a:ext uri="{FF2B5EF4-FFF2-40B4-BE49-F238E27FC236}">
                  <a16:creationId xmlns:a16="http://schemas.microsoft.com/office/drawing/2014/main" id="{0C07927D-03B2-4E33-B762-F63744B88875}"/>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74" name="Ovaal 373">
              <a:extLst>
                <a:ext uri="{FF2B5EF4-FFF2-40B4-BE49-F238E27FC236}">
                  <a16:creationId xmlns:a16="http://schemas.microsoft.com/office/drawing/2014/main" id="{5F6186F8-E55B-4427-BBEA-BEAC4295E1E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75" name="Ovaal 374">
              <a:extLst>
                <a:ext uri="{FF2B5EF4-FFF2-40B4-BE49-F238E27FC236}">
                  <a16:creationId xmlns:a16="http://schemas.microsoft.com/office/drawing/2014/main" id="{281003CF-77E2-4307-89DC-D583DB252ABD}"/>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6" name="Ovaal 375">
              <a:extLst>
                <a:ext uri="{FF2B5EF4-FFF2-40B4-BE49-F238E27FC236}">
                  <a16:creationId xmlns:a16="http://schemas.microsoft.com/office/drawing/2014/main" id="{ADC9B112-4708-4807-982C-4082EB23F41E}"/>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7" name="Ovaal 376">
              <a:extLst>
                <a:ext uri="{FF2B5EF4-FFF2-40B4-BE49-F238E27FC236}">
                  <a16:creationId xmlns:a16="http://schemas.microsoft.com/office/drawing/2014/main" id="{91FEA5B8-F421-4711-8385-9836E186C2AF}"/>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78" name="Ovaal 377">
              <a:extLst>
                <a:ext uri="{FF2B5EF4-FFF2-40B4-BE49-F238E27FC236}">
                  <a16:creationId xmlns:a16="http://schemas.microsoft.com/office/drawing/2014/main" id="{C7FE2438-88AA-4B8B-98A7-8EBF34EEFDF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79" name="Ovaal 378">
              <a:extLst>
                <a:ext uri="{FF2B5EF4-FFF2-40B4-BE49-F238E27FC236}">
                  <a16:creationId xmlns:a16="http://schemas.microsoft.com/office/drawing/2014/main" id="{41402A61-B7A0-4A2D-BCE4-3B3762FD006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80" name="Ovaal 379">
              <a:extLst>
                <a:ext uri="{FF2B5EF4-FFF2-40B4-BE49-F238E27FC236}">
                  <a16:creationId xmlns:a16="http://schemas.microsoft.com/office/drawing/2014/main" id="{E984EB98-7B66-45FF-9945-BA52DB1410BA}"/>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81" name="Ovaal 380">
              <a:extLst>
                <a:ext uri="{FF2B5EF4-FFF2-40B4-BE49-F238E27FC236}">
                  <a16:creationId xmlns:a16="http://schemas.microsoft.com/office/drawing/2014/main" id="{0A71F788-9F6E-4C4E-A986-0D4B7A63545E}"/>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82" name="Ovaal 381">
              <a:extLst>
                <a:ext uri="{FF2B5EF4-FFF2-40B4-BE49-F238E27FC236}">
                  <a16:creationId xmlns:a16="http://schemas.microsoft.com/office/drawing/2014/main" id="{86D8DA92-0059-47C6-A096-0B9930D4757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83" name="Rechthoek 382">
              <a:extLst>
                <a:ext uri="{FF2B5EF4-FFF2-40B4-BE49-F238E27FC236}">
                  <a16:creationId xmlns:a16="http://schemas.microsoft.com/office/drawing/2014/main" id="{D3FCC92C-E298-461D-A07D-299937A85506}"/>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384" name="Rechthoek 383">
              <a:extLst>
                <a:ext uri="{FF2B5EF4-FFF2-40B4-BE49-F238E27FC236}">
                  <a16:creationId xmlns:a16="http://schemas.microsoft.com/office/drawing/2014/main" id="{947826EC-AD31-4288-9FB6-B8C30DF3CD0C}"/>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385" name="Rechthoek 384">
              <a:extLst>
                <a:ext uri="{FF2B5EF4-FFF2-40B4-BE49-F238E27FC236}">
                  <a16:creationId xmlns:a16="http://schemas.microsoft.com/office/drawing/2014/main" id="{C0F5760A-3642-47B1-B29C-A028AF212DA4}"/>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386" name="Rechthoek 385">
              <a:extLst>
                <a:ext uri="{FF2B5EF4-FFF2-40B4-BE49-F238E27FC236}">
                  <a16:creationId xmlns:a16="http://schemas.microsoft.com/office/drawing/2014/main" id="{244608CC-72B0-4E73-9D86-7F067462BD4D}"/>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387" name="Rechthoek 386">
              <a:extLst>
                <a:ext uri="{FF2B5EF4-FFF2-40B4-BE49-F238E27FC236}">
                  <a16:creationId xmlns:a16="http://schemas.microsoft.com/office/drawing/2014/main" id="{C9DDF499-B3D7-4570-A764-1967266A54BB}"/>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388" name="Rechthoek 387">
              <a:extLst>
                <a:ext uri="{FF2B5EF4-FFF2-40B4-BE49-F238E27FC236}">
                  <a16:creationId xmlns:a16="http://schemas.microsoft.com/office/drawing/2014/main" id="{05EC93DE-187C-4DE6-9635-7B56335963E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389" name="Rechthoek 388">
              <a:extLst>
                <a:ext uri="{FF2B5EF4-FFF2-40B4-BE49-F238E27FC236}">
                  <a16:creationId xmlns:a16="http://schemas.microsoft.com/office/drawing/2014/main" id="{DE4DEB6F-8255-4C6E-B58E-C91887D3FA9D}"/>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390" name="Rechthoek 389">
              <a:extLst>
                <a:ext uri="{FF2B5EF4-FFF2-40B4-BE49-F238E27FC236}">
                  <a16:creationId xmlns:a16="http://schemas.microsoft.com/office/drawing/2014/main" id="{9E9067F0-470D-4BA2-BCA1-AAC417966A69}"/>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203" name="Tijdelijke aanduiding voor tekst 7">
            <a:extLst>
              <a:ext uri="{FF2B5EF4-FFF2-40B4-BE49-F238E27FC236}">
                <a16:creationId xmlns:a16="http://schemas.microsoft.com/office/drawing/2014/main" id="{8EBDE071-538C-4CF4-9E15-F501C2431AFB}"/>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394071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wi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a:t>Alleen titel (licht)</a:t>
            </a:r>
          </a:p>
        </p:txBody>
      </p:sp>
      <p:grpSp>
        <p:nvGrpSpPr>
          <p:cNvPr id="154" name="TEKSTINSTRUCTIES">
            <a:extLst>
              <a:ext uri="{FF2B5EF4-FFF2-40B4-BE49-F238E27FC236}">
                <a16:creationId xmlns:a16="http://schemas.microsoft.com/office/drawing/2014/main" id="{8217F155-8767-4EE5-A0A0-357520A21D51}"/>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606F83FD-A4FD-4A3A-8F4E-599A5C38831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F6B2343D-0DF1-4030-B578-2608C5EAD95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E9754A99-82D5-4F5E-A856-9EA990E7EB1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057EF0CE-D182-45D2-A349-F6989E46B33C}"/>
                </a:ext>
              </a:extLst>
            </p:cNvPr>
            <p:cNvGrpSpPr/>
            <p:nvPr userDrawn="1"/>
          </p:nvGrpSpPr>
          <p:grpSpPr>
            <a:xfrm>
              <a:off x="-3905190" y="127747"/>
              <a:ext cx="3354618" cy="786653"/>
              <a:chOff x="-3419346" y="368233"/>
              <a:chExt cx="3170491" cy="743862"/>
            </a:xfrm>
          </p:grpSpPr>
          <p:sp>
            <p:nvSpPr>
              <p:cNvPr id="179" name="Rechthoek 178">
                <a:extLst>
                  <a:ext uri="{FF2B5EF4-FFF2-40B4-BE49-F238E27FC236}">
                    <a16:creationId xmlns:a16="http://schemas.microsoft.com/office/drawing/2014/main" id="{499A0E5F-4FC7-4AD5-B905-4C7B8DFD5F5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80" name="Rechte verbindingslijn 179">
                <a:extLst>
                  <a:ext uri="{FF2B5EF4-FFF2-40B4-BE49-F238E27FC236}">
                    <a16:creationId xmlns:a16="http://schemas.microsoft.com/office/drawing/2014/main" id="{8038A684-8FDE-47AF-95C4-4B525D1E7A8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Rechte verbindingslijn 180">
                <a:extLst>
                  <a:ext uri="{FF2B5EF4-FFF2-40B4-BE49-F238E27FC236}">
                    <a16:creationId xmlns:a16="http://schemas.microsoft.com/office/drawing/2014/main" id="{4A04E8C9-2D72-4FC8-9B25-41544249F6FC}"/>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Rechthoek 181">
                <a:extLst>
                  <a:ext uri="{FF2B5EF4-FFF2-40B4-BE49-F238E27FC236}">
                    <a16:creationId xmlns:a16="http://schemas.microsoft.com/office/drawing/2014/main" id="{16DA9AD2-EEDC-4A49-942F-ABB77C8EC64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83" name="Groep 182">
                <a:extLst>
                  <a:ext uri="{FF2B5EF4-FFF2-40B4-BE49-F238E27FC236}">
                    <a16:creationId xmlns:a16="http://schemas.microsoft.com/office/drawing/2014/main" id="{55EC3F3E-4E5B-4FA5-B02A-F1F6F274C241}"/>
                  </a:ext>
                </a:extLst>
              </p:cNvPr>
              <p:cNvGrpSpPr/>
              <p:nvPr userDrawn="1"/>
            </p:nvGrpSpPr>
            <p:grpSpPr>
              <a:xfrm>
                <a:off x="-3002834" y="720303"/>
                <a:ext cx="182598" cy="143759"/>
                <a:chOff x="-3310843" y="700986"/>
                <a:chExt cx="182598" cy="143759"/>
              </a:xfrm>
            </p:grpSpPr>
            <p:grpSp>
              <p:nvGrpSpPr>
                <p:cNvPr id="222" name="Groep 221">
                  <a:extLst>
                    <a:ext uri="{FF2B5EF4-FFF2-40B4-BE49-F238E27FC236}">
                      <a16:creationId xmlns:a16="http://schemas.microsoft.com/office/drawing/2014/main" id="{5F91C162-71C8-4E25-9646-28F819189E9C}"/>
                    </a:ext>
                  </a:extLst>
                </p:cNvPr>
                <p:cNvGrpSpPr/>
                <p:nvPr userDrawn="1"/>
              </p:nvGrpSpPr>
              <p:grpSpPr>
                <a:xfrm>
                  <a:off x="-3310843" y="700986"/>
                  <a:ext cx="182598" cy="143759"/>
                  <a:chOff x="-3310843" y="700986"/>
                  <a:chExt cx="182598" cy="143759"/>
                </a:xfrm>
              </p:grpSpPr>
              <p:cxnSp>
                <p:nvCxnSpPr>
                  <p:cNvPr id="226" name="Rechte verbindingslijn 225">
                    <a:extLst>
                      <a:ext uri="{FF2B5EF4-FFF2-40B4-BE49-F238E27FC236}">
                        <a16:creationId xmlns:a16="http://schemas.microsoft.com/office/drawing/2014/main" id="{E5915FED-9E8C-4D0D-B101-2129725536E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AF8B3252-9D03-443E-B13A-7DBCCD7381C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8" name="Rechte verbindingslijn 227">
                    <a:extLst>
                      <a:ext uri="{FF2B5EF4-FFF2-40B4-BE49-F238E27FC236}">
                        <a16:creationId xmlns:a16="http://schemas.microsoft.com/office/drawing/2014/main" id="{408FFA87-EE72-49C4-AF0B-7C0EC81410E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1C80FA11-9871-45E0-82F0-11EE28B6467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8F46C98-7D25-47FB-B0B9-D64D262EF7C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3" name="Groep 222">
                  <a:extLst>
                    <a:ext uri="{FF2B5EF4-FFF2-40B4-BE49-F238E27FC236}">
                      <a16:creationId xmlns:a16="http://schemas.microsoft.com/office/drawing/2014/main" id="{B1072356-62CC-4ECF-9727-10055FE6D53B}"/>
                    </a:ext>
                  </a:extLst>
                </p:cNvPr>
                <p:cNvGrpSpPr/>
                <p:nvPr userDrawn="1"/>
              </p:nvGrpSpPr>
              <p:grpSpPr>
                <a:xfrm flipH="1">
                  <a:off x="-3310774" y="735854"/>
                  <a:ext cx="88801" cy="72568"/>
                  <a:chOff x="-2091059" y="1395403"/>
                  <a:chExt cx="157316" cy="128558"/>
                </a:xfrm>
              </p:grpSpPr>
              <p:sp>
                <p:nvSpPr>
                  <p:cNvPr id="224" name="Rechthoek 223">
                    <a:extLst>
                      <a:ext uri="{FF2B5EF4-FFF2-40B4-BE49-F238E27FC236}">
                        <a16:creationId xmlns:a16="http://schemas.microsoft.com/office/drawing/2014/main" id="{ED71BDB4-8257-41E0-A7C9-57A82B0F5F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5" name="Pijl: punthaak 224">
                    <a:extLst>
                      <a:ext uri="{FF2B5EF4-FFF2-40B4-BE49-F238E27FC236}">
                        <a16:creationId xmlns:a16="http://schemas.microsoft.com/office/drawing/2014/main" id="{DF7168BC-58A0-477C-9D89-A985C9C7E95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84" name="Groep 183">
                <a:extLst>
                  <a:ext uri="{FF2B5EF4-FFF2-40B4-BE49-F238E27FC236}">
                    <a16:creationId xmlns:a16="http://schemas.microsoft.com/office/drawing/2014/main" id="{20194EB5-6431-4E8D-A58D-020AB892C6CA}"/>
                  </a:ext>
                </a:extLst>
              </p:cNvPr>
              <p:cNvGrpSpPr/>
              <p:nvPr userDrawn="1"/>
            </p:nvGrpSpPr>
            <p:grpSpPr>
              <a:xfrm>
                <a:off x="-3326107" y="720303"/>
                <a:ext cx="182598" cy="143759"/>
                <a:chOff x="-3634116" y="700986"/>
                <a:chExt cx="182598" cy="143759"/>
              </a:xfrm>
            </p:grpSpPr>
            <p:grpSp>
              <p:nvGrpSpPr>
                <p:cNvPr id="213" name="Groep 212">
                  <a:extLst>
                    <a:ext uri="{FF2B5EF4-FFF2-40B4-BE49-F238E27FC236}">
                      <a16:creationId xmlns:a16="http://schemas.microsoft.com/office/drawing/2014/main" id="{AA1F47F0-F12A-4D93-B0A0-8DE32DB7E133}"/>
                    </a:ext>
                  </a:extLst>
                </p:cNvPr>
                <p:cNvGrpSpPr/>
                <p:nvPr userDrawn="1"/>
              </p:nvGrpSpPr>
              <p:grpSpPr>
                <a:xfrm>
                  <a:off x="-3634116" y="700986"/>
                  <a:ext cx="182598" cy="143759"/>
                  <a:chOff x="-3634116" y="700986"/>
                  <a:chExt cx="182598" cy="143759"/>
                </a:xfrm>
              </p:grpSpPr>
              <p:cxnSp>
                <p:nvCxnSpPr>
                  <p:cNvPr id="217" name="Rechte verbindingslijn 216">
                    <a:extLst>
                      <a:ext uri="{FF2B5EF4-FFF2-40B4-BE49-F238E27FC236}">
                        <a16:creationId xmlns:a16="http://schemas.microsoft.com/office/drawing/2014/main" id="{BC179B58-06B2-4D68-BC2D-A1C1A541D90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778D5AC0-A32E-49A0-94AD-6D952DECDFF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9" name="Rechte verbindingslijn 218">
                    <a:extLst>
                      <a:ext uri="{FF2B5EF4-FFF2-40B4-BE49-F238E27FC236}">
                        <a16:creationId xmlns:a16="http://schemas.microsoft.com/office/drawing/2014/main" id="{7D8956D1-FD91-4A3A-A815-4F9DC19EDB6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18EBCA6A-5511-4132-86E9-5E7ED885465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5D5282FC-2063-4431-97C8-A997F2D784F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4" name="Groep 213">
                  <a:extLst>
                    <a:ext uri="{FF2B5EF4-FFF2-40B4-BE49-F238E27FC236}">
                      <a16:creationId xmlns:a16="http://schemas.microsoft.com/office/drawing/2014/main" id="{D2EFD3D0-2F1E-4FE7-81B4-10809A69233F}"/>
                    </a:ext>
                  </a:extLst>
                </p:cNvPr>
                <p:cNvGrpSpPr/>
                <p:nvPr userDrawn="1"/>
              </p:nvGrpSpPr>
              <p:grpSpPr>
                <a:xfrm>
                  <a:off x="-3634047" y="735854"/>
                  <a:ext cx="88801" cy="72568"/>
                  <a:chOff x="-2091059" y="1395403"/>
                  <a:chExt cx="157316" cy="128558"/>
                </a:xfrm>
              </p:grpSpPr>
              <p:sp>
                <p:nvSpPr>
                  <p:cNvPr id="215" name="Rechthoek 214">
                    <a:extLst>
                      <a:ext uri="{FF2B5EF4-FFF2-40B4-BE49-F238E27FC236}">
                        <a16:creationId xmlns:a16="http://schemas.microsoft.com/office/drawing/2014/main" id="{B6BC6817-83B1-4087-B7F1-18A83ABE903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6" name="Pijl: punthaak 215">
                    <a:extLst>
                      <a:ext uri="{FF2B5EF4-FFF2-40B4-BE49-F238E27FC236}">
                        <a16:creationId xmlns:a16="http://schemas.microsoft.com/office/drawing/2014/main" id="{49E7854F-AD92-4BB1-9F1E-8AD35C6F50F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85" name="Rechte verbindingslijn 184">
                <a:extLst>
                  <a:ext uri="{FF2B5EF4-FFF2-40B4-BE49-F238E27FC236}">
                    <a16:creationId xmlns:a16="http://schemas.microsoft.com/office/drawing/2014/main" id="{A8409377-32E1-465F-B660-41072920982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6" name="Rechte verbindingslijn 185">
                <a:extLst>
                  <a:ext uri="{FF2B5EF4-FFF2-40B4-BE49-F238E27FC236}">
                    <a16:creationId xmlns:a16="http://schemas.microsoft.com/office/drawing/2014/main" id="{61FC7A9F-CD83-4654-ADE6-0D1B0791B6E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7" name="Groep 186">
                <a:extLst>
                  <a:ext uri="{FF2B5EF4-FFF2-40B4-BE49-F238E27FC236}">
                    <a16:creationId xmlns:a16="http://schemas.microsoft.com/office/drawing/2014/main" id="{C070A3DC-A58C-4F3E-8E25-4D9B402ABE71}"/>
                  </a:ext>
                </a:extLst>
              </p:cNvPr>
              <p:cNvGrpSpPr/>
              <p:nvPr userDrawn="1"/>
            </p:nvGrpSpPr>
            <p:grpSpPr>
              <a:xfrm>
                <a:off x="-2425037" y="370226"/>
                <a:ext cx="357690" cy="330595"/>
                <a:chOff x="-2721817" y="347336"/>
                <a:chExt cx="432805" cy="400021"/>
              </a:xfrm>
            </p:grpSpPr>
            <p:sp>
              <p:nvSpPr>
                <p:cNvPr id="202" name="Rechthoek 201">
                  <a:extLst>
                    <a:ext uri="{FF2B5EF4-FFF2-40B4-BE49-F238E27FC236}">
                      <a16:creationId xmlns:a16="http://schemas.microsoft.com/office/drawing/2014/main" id="{416D672B-364F-4B35-AC73-7CA8E123F78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3" name="Groep 202">
                  <a:extLst>
                    <a:ext uri="{FF2B5EF4-FFF2-40B4-BE49-F238E27FC236}">
                      <a16:creationId xmlns:a16="http://schemas.microsoft.com/office/drawing/2014/main" id="{F7380225-682F-4532-8D4C-9282BB4E637E}"/>
                    </a:ext>
                  </a:extLst>
                </p:cNvPr>
                <p:cNvGrpSpPr/>
                <p:nvPr userDrawn="1"/>
              </p:nvGrpSpPr>
              <p:grpSpPr>
                <a:xfrm>
                  <a:off x="-2652453" y="431583"/>
                  <a:ext cx="294076" cy="231526"/>
                  <a:chOff x="-3634116" y="700986"/>
                  <a:chExt cx="182598" cy="143759"/>
                </a:xfrm>
              </p:grpSpPr>
              <p:grpSp>
                <p:nvGrpSpPr>
                  <p:cNvPr id="204" name="Groep 203">
                    <a:extLst>
                      <a:ext uri="{FF2B5EF4-FFF2-40B4-BE49-F238E27FC236}">
                        <a16:creationId xmlns:a16="http://schemas.microsoft.com/office/drawing/2014/main" id="{7159F24D-7111-4745-BEBD-10E4FFB46D1B}"/>
                      </a:ext>
                    </a:extLst>
                  </p:cNvPr>
                  <p:cNvGrpSpPr/>
                  <p:nvPr userDrawn="1"/>
                </p:nvGrpSpPr>
                <p:grpSpPr>
                  <a:xfrm>
                    <a:off x="-3634116" y="700986"/>
                    <a:ext cx="182598" cy="143759"/>
                    <a:chOff x="-3634116" y="700986"/>
                    <a:chExt cx="182598" cy="143759"/>
                  </a:xfrm>
                </p:grpSpPr>
                <p:cxnSp>
                  <p:nvCxnSpPr>
                    <p:cNvPr id="208" name="Rechte verbindingslijn 207">
                      <a:extLst>
                        <a:ext uri="{FF2B5EF4-FFF2-40B4-BE49-F238E27FC236}">
                          <a16:creationId xmlns:a16="http://schemas.microsoft.com/office/drawing/2014/main" id="{C8DCF8B8-5E7D-4AAD-82EE-EE5AFA312B3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085B834B-9F91-4D09-8E3F-FBF4AE937C6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60F7B275-C376-4315-9429-376BEDACDC9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72BFB187-516D-4FC7-9DA2-C13ADBA351E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3510798A-3D50-4D94-B118-2A27CA7F4E5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1F7D2940-28B7-4B73-B261-41A0C2BFBB01}"/>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2DBD820C-CA65-465D-8E93-11EF8598408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7" name="Pijl: punthaak 206">
                      <a:extLst>
                        <a:ext uri="{FF2B5EF4-FFF2-40B4-BE49-F238E27FC236}">
                          <a16:creationId xmlns:a16="http://schemas.microsoft.com/office/drawing/2014/main" id="{20C9219E-58DF-4314-B988-60979C13EE4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88" name="Groep 187">
                <a:extLst>
                  <a:ext uri="{FF2B5EF4-FFF2-40B4-BE49-F238E27FC236}">
                    <a16:creationId xmlns:a16="http://schemas.microsoft.com/office/drawing/2014/main" id="{E67395BC-744E-42DE-9817-59633B3CB267}"/>
                  </a:ext>
                </a:extLst>
              </p:cNvPr>
              <p:cNvGrpSpPr/>
              <p:nvPr userDrawn="1"/>
            </p:nvGrpSpPr>
            <p:grpSpPr>
              <a:xfrm>
                <a:off x="-2425037" y="781500"/>
                <a:ext cx="357690" cy="330595"/>
                <a:chOff x="-2721817" y="782525"/>
                <a:chExt cx="432805" cy="400021"/>
              </a:xfrm>
            </p:grpSpPr>
            <p:sp>
              <p:nvSpPr>
                <p:cNvPr id="191" name="Rechthoek 190">
                  <a:extLst>
                    <a:ext uri="{FF2B5EF4-FFF2-40B4-BE49-F238E27FC236}">
                      <a16:creationId xmlns:a16="http://schemas.microsoft.com/office/drawing/2014/main" id="{621B604D-2821-4894-964B-C8170852A953}"/>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92" name="Groep 191">
                  <a:extLst>
                    <a:ext uri="{FF2B5EF4-FFF2-40B4-BE49-F238E27FC236}">
                      <a16:creationId xmlns:a16="http://schemas.microsoft.com/office/drawing/2014/main" id="{B8AAB4B2-16AB-45A3-8E30-F4003ECE166D}"/>
                    </a:ext>
                  </a:extLst>
                </p:cNvPr>
                <p:cNvGrpSpPr/>
                <p:nvPr userDrawn="1"/>
              </p:nvGrpSpPr>
              <p:grpSpPr>
                <a:xfrm>
                  <a:off x="-2652453" y="866772"/>
                  <a:ext cx="294076" cy="231526"/>
                  <a:chOff x="-3310843" y="700986"/>
                  <a:chExt cx="182598" cy="143759"/>
                </a:xfrm>
              </p:grpSpPr>
              <p:grpSp>
                <p:nvGrpSpPr>
                  <p:cNvPr id="193" name="Groep 192">
                    <a:extLst>
                      <a:ext uri="{FF2B5EF4-FFF2-40B4-BE49-F238E27FC236}">
                        <a16:creationId xmlns:a16="http://schemas.microsoft.com/office/drawing/2014/main" id="{E40A26D6-9E24-4E18-B50B-3A5F8603464F}"/>
                      </a:ext>
                    </a:extLst>
                  </p:cNvPr>
                  <p:cNvGrpSpPr/>
                  <p:nvPr userDrawn="1"/>
                </p:nvGrpSpPr>
                <p:grpSpPr>
                  <a:xfrm>
                    <a:off x="-3310843" y="700986"/>
                    <a:ext cx="182598" cy="143759"/>
                    <a:chOff x="-3310843" y="700986"/>
                    <a:chExt cx="182598" cy="143759"/>
                  </a:xfrm>
                </p:grpSpPr>
                <p:cxnSp>
                  <p:nvCxnSpPr>
                    <p:cNvPr id="197" name="Rechte verbindingslijn 196">
                      <a:extLst>
                        <a:ext uri="{FF2B5EF4-FFF2-40B4-BE49-F238E27FC236}">
                          <a16:creationId xmlns:a16="http://schemas.microsoft.com/office/drawing/2014/main" id="{3E9F0462-1F75-4787-9172-9AF6D54147A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2A66C0AD-251A-41AA-BB0F-0DDC6817DE0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663DBF1C-AF25-493E-9DCC-8CDA91A78B2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58CEE8A0-E0AF-4313-906B-4823F58D6E2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5184C7B5-0643-408E-8A59-FD1062680F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4" name="Groep 193">
                    <a:extLst>
                      <a:ext uri="{FF2B5EF4-FFF2-40B4-BE49-F238E27FC236}">
                        <a16:creationId xmlns:a16="http://schemas.microsoft.com/office/drawing/2014/main" id="{DCB1A1A6-091A-4169-8835-C1D3B868DAD5}"/>
                      </a:ext>
                    </a:extLst>
                  </p:cNvPr>
                  <p:cNvGrpSpPr/>
                  <p:nvPr userDrawn="1"/>
                </p:nvGrpSpPr>
                <p:grpSpPr>
                  <a:xfrm flipH="1">
                    <a:off x="-3310774" y="735854"/>
                    <a:ext cx="88801" cy="72568"/>
                    <a:chOff x="-2091059" y="1395403"/>
                    <a:chExt cx="157316" cy="128558"/>
                  </a:xfrm>
                </p:grpSpPr>
                <p:sp>
                  <p:nvSpPr>
                    <p:cNvPr id="195" name="Rechthoek 194">
                      <a:extLst>
                        <a:ext uri="{FF2B5EF4-FFF2-40B4-BE49-F238E27FC236}">
                          <a16:creationId xmlns:a16="http://schemas.microsoft.com/office/drawing/2014/main" id="{EAA4D4AB-8D01-4856-9110-CB98A113AA9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6" name="Pijl: punthaak 195">
                      <a:extLst>
                        <a:ext uri="{FF2B5EF4-FFF2-40B4-BE49-F238E27FC236}">
                          <a16:creationId xmlns:a16="http://schemas.microsoft.com/office/drawing/2014/main" id="{87ECA9B2-10D0-4445-90AD-C44CCD5287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89" name="Rechthoek 188">
                <a:extLst>
                  <a:ext uri="{FF2B5EF4-FFF2-40B4-BE49-F238E27FC236}">
                    <a16:creationId xmlns:a16="http://schemas.microsoft.com/office/drawing/2014/main" id="{BE9B1067-E7EF-46A0-AB9F-4815EB2FBFA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190" name="Rechthoek 189">
                <a:extLst>
                  <a:ext uri="{FF2B5EF4-FFF2-40B4-BE49-F238E27FC236}">
                    <a16:creationId xmlns:a16="http://schemas.microsoft.com/office/drawing/2014/main" id="{3E9B90D5-1DAA-4FA5-9669-F84759BA3EE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E03EBB6F-0989-4499-BCEF-3737303DAA0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D0CF1BF4-5B9C-45E0-B40C-57A031EF805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F87B404D-2426-4CB1-9075-086C0DDF2FE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C10DFECC-EFA2-4E70-8FE7-E6D9FDE60DF0}"/>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7EE72E20-A5D1-497C-AAEF-F0AE9C00A8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59A71C85-1750-4FCB-8D00-62061D51FFC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20EF6D4B-62FF-4C5C-A3BC-83C8650E203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7D943493-DA3C-48AF-A6E6-D05383CBB9A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33C1FF01-DBA9-402C-829F-B94C9C5E2A0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92055F02-8ADC-4567-9E53-9CD26E95B8F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9F7D95AC-0C59-4595-92CF-2DFB44C8A3D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70" name="Ovaal 169">
              <a:extLst>
                <a:ext uri="{FF2B5EF4-FFF2-40B4-BE49-F238E27FC236}">
                  <a16:creationId xmlns:a16="http://schemas.microsoft.com/office/drawing/2014/main" id="{648E5C85-688C-4364-9231-5C1A85E2C5CE}"/>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71" name="Rechthoek 170">
              <a:extLst>
                <a:ext uri="{FF2B5EF4-FFF2-40B4-BE49-F238E27FC236}">
                  <a16:creationId xmlns:a16="http://schemas.microsoft.com/office/drawing/2014/main" id="{48A411F4-8A7D-44A2-8E9B-76FDA4126F1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72" name="Rechthoek 171">
              <a:extLst>
                <a:ext uri="{FF2B5EF4-FFF2-40B4-BE49-F238E27FC236}">
                  <a16:creationId xmlns:a16="http://schemas.microsoft.com/office/drawing/2014/main" id="{3E03CF35-C0AE-4085-A7C6-A5AA29F4CF7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73" name="Rechthoek 172">
              <a:extLst>
                <a:ext uri="{FF2B5EF4-FFF2-40B4-BE49-F238E27FC236}">
                  <a16:creationId xmlns:a16="http://schemas.microsoft.com/office/drawing/2014/main" id="{92C17141-BFFF-4672-9C4B-E7B7D3641BF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74" name="Rechthoek 173">
              <a:extLst>
                <a:ext uri="{FF2B5EF4-FFF2-40B4-BE49-F238E27FC236}">
                  <a16:creationId xmlns:a16="http://schemas.microsoft.com/office/drawing/2014/main" id="{F1FF919D-A93B-45AA-AD63-669B07F5582B}"/>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75" name="Rechthoek 174">
              <a:extLst>
                <a:ext uri="{FF2B5EF4-FFF2-40B4-BE49-F238E27FC236}">
                  <a16:creationId xmlns:a16="http://schemas.microsoft.com/office/drawing/2014/main" id="{E99C822B-4F41-46FD-A981-52EE73C65CC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76" name="Rechthoek 175">
              <a:extLst>
                <a:ext uri="{FF2B5EF4-FFF2-40B4-BE49-F238E27FC236}">
                  <a16:creationId xmlns:a16="http://schemas.microsoft.com/office/drawing/2014/main" id="{10FAE333-CBD5-4AFB-8342-5F9A741A87E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77" name="Rechthoek 176">
              <a:extLst>
                <a:ext uri="{FF2B5EF4-FFF2-40B4-BE49-F238E27FC236}">
                  <a16:creationId xmlns:a16="http://schemas.microsoft.com/office/drawing/2014/main" id="{887739C1-A3ED-4759-BB75-8B9E0179CDD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78" name="Rechthoek 177">
              <a:extLst>
                <a:ext uri="{FF2B5EF4-FFF2-40B4-BE49-F238E27FC236}">
                  <a16:creationId xmlns:a16="http://schemas.microsoft.com/office/drawing/2014/main" id="{47B707AF-6725-4AF3-A37A-928F40AC080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Subtitel 01</a:t>
            </a:r>
          </a:p>
          <a:p>
            <a:pPr lvl="4"/>
            <a:r>
              <a:rPr lang="nl-NL"/>
              <a:t>Subtitel 02</a:t>
            </a:r>
          </a:p>
          <a:p>
            <a:pPr lvl="5"/>
            <a:r>
              <a:rPr lang="nl-NL"/>
              <a:t>Leestekst</a:t>
            </a:r>
          </a:p>
          <a:p>
            <a:pPr lvl="6"/>
            <a:r>
              <a:rPr lang="nl-NL"/>
              <a:t>Zeven</a:t>
            </a:r>
          </a:p>
          <a:p>
            <a:pPr lvl="7"/>
            <a:r>
              <a:rPr lang="nl-NL"/>
              <a:t>Acht</a:t>
            </a:r>
          </a:p>
          <a:p>
            <a:pPr lvl="8"/>
            <a:r>
              <a:rPr lang="nl-NL"/>
              <a:t>Negen</a:t>
            </a:r>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4">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0" name="Tijdelijke aanduiding voor tekst 9">
            <a:extLst>
              <a:ext uri="{FF2B5EF4-FFF2-40B4-BE49-F238E27FC236}">
                <a16:creationId xmlns:a16="http://schemas.microsoft.com/office/drawing/2014/main" id="{F6CBA2B5-D30D-4FF8-8343-6778F7E8C763}"/>
              </a:ext>
            </a:extLst>
          </p:cNvPr>
          <p:cNvSpPr>
            <a:spLocks noGrp="1"/>
          </p:cNvSpPr>
          <p:nvPr>
            <p:ph type="body" sz="quarter" idx="27" hasCustomPrompt="1"/>
          </p:nvPr>
        </p:nvSpPr>
        <p:spPr>
          <a:xfrm>
            <a:off x="6977053" y="6450555"/>
            <a:ext cx="4338937" cy="178670"/>
          </a:xfrm>
        </p:spPr>
        <p:txBody>
          <a:bodyPr anchor="ctr" anchorCtr="0"/>
          <a:lstStyle>
            <a:lvl1pPr>
              <a:defRPr lang="en-GB" sz="700" dirty="0">
                <a:solidFill>
                  <a:srgbClr val="00B0F0"/>
                </a:solidFill>
              </a:defRPr>
            </a:lvl1pPr>
            <a:lvl2pPr>
              <a:defRPr sz="800">
                <a:solidFill>
                  <a:srgbClr val="007EA9"/>
                </a:solidFill>
              </a:defRPr>
            </a:lvl2pPr>
            <a:lvl3pPr marL="0" indent="0">
              <a:buFontTx/>
              <a:buNone/>
              <a:defRPr sz="800">
                <a:solidFill>
                  <a:srgbClr val="007EA9"/>
                </a:solidFill>
                <a:latin typeface="Arial" panose="020B0604020202020204" pitchFamily="34" charset="0"/>
                <a:cs typeface="Arial" panose="020B0604020202020204" pitchFamily="34" charset="0"/>
              </a:defRPr>
            </a:lvl3pPr>
            <a:lvl4pPr>
              <a:defRPr sz="800">
                <a:solidFill>
                  <a:srgbClr val="007EA9"/>
                </a:solidFill>
              </a:defRPr>
            </a:lvl4pPr>
            <a:lvl5pPr>
              <a:defRPr sz="800">
                <a:solidFill>
                  <a:srgbClr val="007EA9"/>
                </a:solidFill>
              </a:defRPr>
            </a:lvl5pPr>
          </a:lstStyle>
          <a:p>
            <a:pPr lvl="2"/>
            <a:r>
              <a:rPr lang="nl-NL"/>
              <a:t>[Vul hier uw voetnoot in]</a:t>
            </a:r>
            <a:endParaRPr lang="en-GB"/>
          </a:p>
        </p:txBody>
      </p:sp>
      <p:sp>
        <p:nvSpPr>
          <p:cNvPr id="5" name="Tijdelijke aanduiding voor datum 4">
            <a:extLst>
              <a:ext uri="{FF2B5EF4-FFF2-40B4-BE49-F238E27FC236}">
                <a16:creationId xmlns:a16="http://schemas.microsoft.com/office/drawing/2014/main" id="{0FFDBC11-6A23-47FC-B223-AE65978767ED}"/>
              </a:ext>
            </a:extLst>
          </p:cNvPr>
          <p:cNvSpPr>
            <a:spLocks noGrp="1"/>
          </p:cNvSpPr>
          <p:nvPr>
            <p:ph type="dt" sz="half" idx="28"/>
          </p:nvPr>
        </p:nvSpPr>
        <p:spPr/>
        <p:txBody>
          <a:bodyPr/>
          <a:lstStyle/>
          <a:p>
            <a:fld id="{8774CF9B-452A-49AA-9906-FB65FDDA8DF2}" type="datetime10">
              <a:rPr lang="nl-NL" smtClean="0"/>
              <a:t>07:01</a:t>
            </a:fld>
            <a:endParaRPr lang="nl-NL"/>
          </a:p>
        </p:txBody>
      </p:sp>
      <p:sp>
        <p:nvSpPr>
          <p:cNvPr id="12" name="Tijdelijke aanduiding voor dianummer 11">
            <a:extLst>
              <a:ext uri="{FF2B5EF4-FFF2-40B4-BE49-F238E27FC236}">
                <a16:creationId xmlns:a16="http://schemas.microsoft.com/office/drawing/2014/main" id="{53880774-097D-4EDC-8236-FA87159422EF}"/>
              </a:ext>
            </a:extLst>
          </p:cNvPr>
          <p:cNvSpPr>
            <a:spLocks noGrp="1"/>
          </p:cNvSpPr>
          <p:nvPr>
            <p:ph type="sldNum" sz="quarter" idx="30"/>
          </p:nvPr>
        </p:nvSpPr>
        <p:spPr/>
        <p:txBody>
          <a:bodyPr/>
          <a:lstStyle/>
          <a:p>
            <a:fld id="{FF61E002-7038-4534-AD3C-ADB6FBF99A22}" type="slidenum">
              <a:rPr lang="nl-NL" smtClean="0"/>
              <a:pPr/>
              <a:t>‹nr.›</a:t>
            </a:fld>
            <a:endParaRPr lang="nl-NL"/>
          </a:p>
        </p:txBody>
      </p:sp>
    </p:spTree>
    <p:extLst>
      <p:ext uri="{BB962C8B-B14F-4D97-AF65-F5344CB8AC3E}">
        <p14:creationId xmlns:p14="http://schemas.microsoft.com/office/powerpoint/2010/main" val="243911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ieuwspagina">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userDrawn="1"/>
        </p:nvSpPr>
        <p:spPr>
          <a:xfrm>
            <a:off x="0" y="-399601"/>
            <a:ext cx="720000" cy="360000"/>
          </a:xfrm>
          <a:prstGeom prst="rect">
            <a:avLst/>
          </a:prstGeom>
        </p:spPr>
        <p:txBody>
          <a:bodyPr wrap="none" lIns="0" tIns="0" rIns="0" bIns="0">
            <a:noAutofit/>
          </a:bodyPr>
          <a:lstStyle/>
          <a:p>
            <a:r>
              <a:rPr lang="nl-NL"/>
              <a:t>Nieuwspagina</a:t>
            </a:r>
          </a:p>
        </p:txBody>
      </p:sp>
      <p:grpSp>
        <p:nvGrpSpPr>
          <p:cNvPr id="221" name="INSTRUCTIES">
            <a:extLst>
              <a:ext uri="{FF2B5EF4-FFF2-40B4-BE49-F238E27FC236}">
                <a16:creationId xmlns:a16="http://schemas.microsoft.com/office/drawing/2014/main" id="{1FAA29BF-8B2B-4AC4-A75F-CD6159C6D635}"/>
              </a:ext>
            </a:extLst>
          </p:cNvPr>
          <p:cNvGrpSpPr/>
          <p:nvPr userDrawn="1"/>
        </p:nvGrpSpPr>
        <p:grpSpPr>
          <a:xfrm>
            <a:off x="12395374" y="-718670"/>
            <a:ext cx="4140000" cy="6489275"/>
            <a:chOff x="12395374" y="-718670"/>
            <a:chExt cx="4140000" cy="6489275"/>
          </a:xfrm>
        </p:grpSpPr>
        <p:sp>
          <p:nvSpPr>
            <p:cNvPr id="222" name="Rechthoek: afgeronde hoeken 221">
              <a:extLst>
                <a:ext uri="{FF2B5EF4-FFF2-40B4-BE49-F238E27FC236}">
                  <a16:creationId xmlns:a16="http://schemas.microsoft.com/office/drawing/2014/main" id="{EB081A28-A684-43AA-94E4-3EB22DC6504A}"/>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23" name="Rechthoek: afgeronde hoeken 222">
              <a:extLst>
                <a:ext uri="{FF2B5EF4-FFF2-40B4-BE49-F238E27FC236}">
                  <a16:creationId xmlns:a16="http://schemas.microsoft.com/office/drawing/2014/main" id="{D1BFC6BE-C208-4285-80B2-9674D4A7D881}"/>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24" name="Ovaal 223">
              <a:extLst>
                <a:ext uri="{FF2B5EF4-FFF2-40B4-BE49-F238E27FC236}">
                  <a16:creationId xmlns:a16="http://schemas.microsoft.com/office/drawing/2014/main" id="{AD1BD935-0105-4A11-8E1E-EA91E0AF21A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5" name="Rechte verbindingslijn 224">
              <a:extLst>
                <a:ext uri="{FF2B5EF4-FFF2-40B4-BE49-F238E27FC236}">
                  <a16:creationId xmlns:a16="http://schemas.microsoft.com/office/drawing/2014/main" id="{30346E29-CBF8-413B-AE5A-981B964C25D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26" name="Rechthoek 225">
              <a:extLst>
                <a:ext uri="{FF2B5EF4-FFF2-40B4-BE49-F238E27FC236}">
                  <a16:creationId xmlns:a16="http://schemas.microsoft.com/office/drawing/2014/main" id="{0074592E-68C1-4893-A8DD-83BD622A6C69}"/>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27" name="Ovaal 226">
              <a:extLst>
                <a:ext uri="{FF2B5EF4-FFF2-40B4-BE49-F238E27FC236}">
                  <a16:creationId xmlns:a16="http://schemas.microsoft.com/office/drawing/2014/main" id="{AA4A5BD7-621D-4DA9-80B9-A37ED2F9472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8" name="Rechthoek 227">
              <a:extLst>
                <a:ext uri="{FF2B5EF4-FFF2-40B4-BE49-F238E27FC236}">
                  <a16:creationId xmlns:a16="http://schemas.microsoft.com/office/drawing/2014/main" id="{6F269F48-A347-4D1E-B797-C93BBD9546F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29" name="Ovaal 228">
              <a:extLst>
                <a:ext uri="{FF2B5EF4-FFF2-40B4-BE49-F238E27FC236}">
                  <a16:creationId xmlns:a16="http://schemas.microsoft.com/office/drawing/2014/main" id="{DBF9023B-7125-4E8F-947D-83DDA07FE0E6}"/>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0" name="Rechthoek 229">
              <a:extLst>
                <a:ext uri="{FF2B5EF4-FFF2-40B4-BE49-F238E27FC236}">
                  <a16:creationId xmlns:a16="http://schemas.microsoft.com/office/drawing/2014/main" id="{1FA5D080-BA36-4C75-8BBB-B8868855069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1" name="Rechte verbindingslijn 230">
              <a:extLst>
                <a:ext uri="{FF2B5EF4-FFF2-40B4-BE49-F238E27FC236}">
                  <a16:creationId xmlns:a16="http://schemas.microsoft.com/office/drawing/2014/main" id="{C18CA72A-26FB-4B93-B2A7-8C1100EBE111}"/>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32" name="Groep 231">
              <a:extLst>
                <a:ext uri="{FF2B5EF4-FFF2-40B4-BE49-F238E27FC236}">
                  <a16:creationId xmlns:a16="http://schemas.microsoft.com/office/drawing/2014/main" id="{378B0C87-6ABE-48B3-9A7D-CE4E715EB16C}"/>
                </a:ext>
              </a:extLst>
            </p:cNvPr>
            <p:cNvGrpSpPr/>
            <p:nvPr userDrawn="1"/>
          </p:nvGrpSpPr>
          <p:grpSpPr>
            <a:xfrm>
              <a:off x="12916952" y="1996210"/>
              <a:ext cx="825930" cy="209550"/>
              <a:chOff x="13504624" y="2482850"/>
              <a:chExt cx="825500" cy="209550"/>
            </a:xfrm>
          </p:grpSpPr>
          <p:sp>
            <p:nvSpPr>
              <p:cNvPr id="353" name="Rechthoek 352">
                <a:extLst>
                  <a:ext uri="{FF2B5EF4-FFF2-40B4-BE49-F238E27FC236}">
                    <a16:creationId xmlns:a16="http://schemas.microsoft.com/office/drawing/2014/main" id="{77DAA5EC-2F42-4167-89E3-CADD6EBD7B2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54" name="Rechte verbindingslijn 353">
                <a:extLst>
                  <a:ext uri="{FF2B5EF4-FFF2-40B4-BE49-F238E27FC236}">
                    <a16:creationId xmlns:a16="http://schemas.microsoft.com/office/drawing/2014/main" id="{BC66A974-E024-4B63-94C6-0C604CA7FD7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5" name="Gelijkbenige driehoek 354">
                <a:extLst>
                  <a:ext uri="{FF2B5EF4-FFF2-40B4-BE49-F238E27FC236}">
                    <a16:creationId xmlns:a16="http://schemas.microsoft.com/office/drawing/2014/main" id="{EE8EFB12-2674-4100-AA85-7F7E823937C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33" name="Groep 232">
              <a:extLst>
                <a:ext uri="{FF2B5EF4-FFF2-40B4-BE49-F238E27FC236}">
                  <a16:creationId xmlns:a16="http://schemas.microsoft.com/office/drawing/2014/main" id="{71531F7B-26B0-4DBE-A14E-B24E46BBCDA9}"/>
                </a:ext>
              </a:extLst>
            </p:cNvPr>
            <p:cNvGrpSpPr/>
            <p:nvPr userDrawn="1"/>
          </p:nvGrpSpPr>
          <p:grpSpPr>
            <a:xfrm>
              <a:off x="12861978" y="3626002"/>
              <a:ext cx="514552" cy="612918"/>
              <a:chOff x="12682980" y="3403241"/>
              <a:chExt cx="622284" cy="741632"/>
            </a:xfrm>
          </p:grpSpPr>
          <p:grpSp>
            <p:nvGrpSpPr>
              <p:cNvPr id="337" name="Groep 336">
                <a:extLst>
                  <a:ext uri="{FF2B5EF4-FFF2-40B4-BE49-F238E27FC236}">
                    <a16:creationId xmlns:a16="http://schemas.microsoft.com/office/drawing/2014/main" id="{BF4431E9-F6F4-48D9-B73C-D33B44329748}"/>
                  </a:ext>
                </a:extLst>
              </p:cNvPr>
              <p:cNvGrpSpPr/>
              <p:nvPr userDrawn="1"/>
            </p:nvGrpSpPr>
            <p:grpSpPr>
              <a:xfrm>
                <a:off x="12771568" y="3403241"/>
                <a:ext cx="467138" cy="448489"/>
                <a:chOff x="12782195" y="3403241"/>
                <a:chExt cx="467138" cy="448489"/>
              </a:xfrm>
            </p:grpSpPr>
            <p:grpSp>
              <p:nvGrpSpPr>
                <p:cNvPr id="340" name="Groep 339">
                  <a:extLst>
                    <a:ext uri="{FF2B5EF4-FFF2-40B4-BE49-F238E27FC236}">
                      <a16:creationId xmlns:a16="http://schemas.microsoft.com/office/drawing/2014/main" id="{38952CE1-2C7D-44FF-B572-49EEF69B48EF}"/>
                    </a:ext>
                  </a:extLst>
                </p:cNvPr>
                <p:cNvGrpSpPr/>
                <p:nvPr userDrawn="1"/>
              </p:nvGrpSpPr>
              <p:grpSpPr>
                <a:xfrm>
                  <a:off x="12782195" y="3403241"/>
                  <a:ext cx="412967" cy="393907"/>
                  <a:chOff x="13554906" y="3320109"/>
                  <a:chExt cx="443906" cy="423419"/>
                </a:xfrm>
              </p:grpSpPr>
              <p:grpSp>
                <p:nvGrpSpPr>
                  <p:cNvPr id="347" name="Groep 346">
                    <a:extLst>
                      <a:ext uri="{FF2B5EF4-FFF2-40B4-BE49-F238E27FC236}">
                        <a16:creationId xmlns:a16="http://schemas.microsoft.com/office/drawing/2014/main" id="{6CA0E1AA-5045-4707-B45F-05B4AD3158E9}"/>
                      </a:ext>
                    </a:extLst>
                  </p:cNvPr>
                  <p:cNvGrpSpPr/>
                  <p:nvPr userDrawn="1"/>
                </p:nvGrpSpPr>
                <p:grpSpPr>
                  <a:xfrm>
                    <a:off x="13554906" y="3320109"/>
                    <a:ext cx="443906" cy="423419"/>
                    <a:chOff x="12909684" y="1276143"/>
                    <a:chExt cx="443906" cy="423419"/>
                  </a:xfrm>
                </p:grpSpPr>
                <p:sp>
                  <p:nvSpPr>
                    <p:cNvPr id="350" name="Rechthoek 349">
                      <a:extLst>
                        <a:ext uri="{FF2B5EF4-FFF2-40B4-BE49-F238E27FC236}">
                          <a16:creationId xmlns:a16="http://schemas.microsoft.com/office/drawing/2014/main" id="{F8C001F0-2A65-4316-9BA5-A6849A4FCB1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1" name="Rechthoek 350">
                      <a:extLst>
                        <a:ext uri="{FF2B5EF4-FFF2-40B4-BE49-F238E27FC236}">
                          <a16:creationId xmlns:a16="http://schemas.microsoft.com/office/drawing/2014/main" id="{28E58714-2AFD-445E-9F0D-4CB5E88DED2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2" name="Ovaal 351">
                      <a:extLst>
                        <a:ext uri="{FF2B5EF4-FFF2-40B4-BE49-F238E27FC236}">
                          <a16:creationId xmlns:a16="http://schemas.microsoft.com/office/drawing/2014/main" id="{8EDC47A7-2594-41B9-9821-EB31B51C7C6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48" name="Afbeelding 347">
                    <a:extLst>
                      <a:ext uri="{FF2B5EF4-FFF2-40B4-BE49-F238E27FC236}">
                        <a16:creationId xmlns:a16="http://schemas.microsoft.com/office/drawing/2014/main" id="{13FB1F84-0CC3-4FFC-9450-56703D02410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49" name="Afbeelding 348">
                    <a:extLst>
                      <a:ext uri="{FF2B5EF4-FFF2-40B4-BE49-F238E27FC236}">
                        <a16:creationId xmlns:a16="http://schemas.microsoft.com/office/drawing/2014/main" id="{7D42D90D-0112-4FDD-BA76-4322E7BF480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41" name="Groep 340">
                  <a:extLst>
                    <a:ext uri="{FF2B5EF4-FFF2-40B4-BE49-F238E27FC236}">
                      <a16:creationId xmlns:a16="http://schemas.microsoft.com/office/drawing/2014/main" id="{6E3908A2-D12F-4E73-8045-27EDBE292BAF}"/>
                    </a:ext>
                  </a:extLst>
                </p:cNvPr>
                <p:cNvGrpSpPr/>
                <p:nvPr userDrawn="1"/>
              </p:nvGrpSpPr>
              <p:grpSpPr>
                <a:xfrm>
                  <a:off x="13103513" y="3705268"/>
                  <a:ext cx="145820" cy="146462"/>
                  <a:chOff x="13096169" y="3602278"/>
                  <a:chExt cx="145820" cy="146462"/>
                </a:xfrm>
              </p:grpSpPr>
              <p:sp>
                <p:nvSpPr>
                  <p:cNvPr id="345" name="Rechthoek 344">
                    <a:extLst>
                      <a:ext uri="{FF2B5EF4-FFF2-40B4-BE49-F238E27FC236}">
                        <a16:creationId xmlns:a16="http://schemas.microsoft.com/office/drawing/2014/main" id="{CF3886D0-B9EE-4DA2-BF09-BD883A89BD9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6" name="Rechthoek 345">
                    <a:extLst>
                      <a:ext uri="{FF2B5EF4-FFF2-40B4-BE49-F238E27FC236}">
                        <a16:creationId xmlns:a16="http://schemas.microsoft.com/office/drawing/2014/main" id="{545BAE7D-AAB3-420A-A940-57E6148B6B3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42" name="Groep 341">
                  <a:extLst>
                    <a:ext uri="{FF2B5EF4-FFF2-40B4-BE49-F238E27FC236}">
                      <a16:creationId xmlns:a16="http://schemas.microsoft.com/office/drawing/2014/main" id="{40658763-D23F-4F55-9709-4CF620F024FD}"/>
                    </a:ext>
                  </a:extLst>
                </p:cNvPr>
                <p:cNvGrpSpPr/>
                <p:nvPr userDrawn="1"/>
              </p:nvGrpSpPr>
              <p:grpSpPr>
                <a:xfrm rot="10800000">
                  <a:off x="13061402" y="3665637"/>
                  <a:ext cx="145820" cy="146462"/>
                  <a:chOff x="13096169" y="3602278"/>
                  <a:chExt cx="145820" cy="146462"/>
                </a:xfrm>
              </p:grpSpPr>
              <p:sp>
                <p:nvSpPr>
                  <p:cNvPr id="343" name="Rechthoek 342">
                    <a:extLst>
                      <a:ext uri="{FF2B5EF4-FFF2-40B4-BE49-F238E27FC236}">
                        <a16:creationId xmlns:a16="http://schemas.microsoft.com/office/drawing/2014/main" id="{54DAB802-DE6A-491E-A6C2-20C7DB21486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4" name="Rechthoek 343">
                    <a:extLst>
                      <a:ext uri="{FF2B5EF4-FFF2-40B4-BE49-F238E27FC236}">
                        <a16:creationId xmlns:a16="http://schemas.microsoft.com/office/drawing/2014/main" id="{12DEF559-6E74-41C7-A4FA-5C77DFF1936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8" name="Rechthoek 337">
                <a:extLst>
                  <a:ext uri="{FF2B5EF4-FFF2-40B4-BE49-F238E27FC236}">
                    <a16:creationId xmlns:a16="http://schemas.microsoft.com/office/drawing/2014/main" id="{AAA300FC-9635-4132-A701-3C2F6A72578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39" name="Gelijkbenige driehoek 338">
                <a:extLst>
                  <a:ext uri="{FF2B5EF4-FFF2-40B4-BE49-F238E27FC236}">
                    <a16:creationId xmlns:a16="http://schemas.microsoft.com/office/drawing/2014/main" id="{0EE969E0-8699-477A-AA3D-380830EE84D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34" name="Groep 233">
              <a:extLst>
                <a:ext uri="{FF2B5EF4-FFF2-40B4-BE49-F238E27FC236}">
                  <a16:creationId xmlns:a16="http://schemas.microsoft.com/office/drawing/2014/main" id="{46DFBE16-E66A-47BF-84ED-53958F55D68A}"/>
                </a:ext>
              </a:extLst>
            </p:cNvPr>
            <p:cNvGrpSpPr/>
            <p:nvPr userDrawn="1"/>
          </p:nvGrpSpPr>
          <p:grpSpPr>
            <a:xfrm>
              <a:off x="12916952" y="938392"/>
              <a:ext cx="294943" cy="318834"/>
              <a:chOff x="14466489" y="1001522"/>
              <a:chExt cx="290627" cy="314333"/>
            </a:xfrm>
          </p:grpSpPr>
          <p:sp>
            <p:nvSpPr>
              <p:cNvPr id="331" name="Rechthoek 330">
                <a:extLst>
                  <a:ext uri="{FF2B5EF4-FFF2-40B4-BE49-F238E27FC236}">
                    <a16:creationId xmlns:a16="http://schemas.microsoft.com/office/drawing/2014/main" id="{A277C58C-73CB-40B5-8352-524E109F38F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2" name="Ovaal 331">
                <a:extLst>
                  <a:ext uri="{FF2B5EF4-FFF2-40B4-BE49-F238E27FC236}">
                    <a16:creationId xmlns:a16="http://schemas.microsoft.com/office/drawing/2014/main" id="{7E4CACE0-8E8D-4E9A-8CEA-924D0A1C84D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3" name="Vrije vorm: vorm 332">
                <a:extLst>
                  <a:ext uri="{FF2B5EF4-FFF2-40B4-BE49-F238E27FC236}">
                    <a16:creationId xmlns:a16="http://schemas.microsoft.com/office/drawing/2014/main" id="{7F030F20-0EB8-4F63-AB47-3DD6E8533D3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Rechthoek: afgeronde hoeken 333">
                <a:extLst>
                  <a:ext uri="{FF2B5EF4-FFF2-40B4-BE49-F238E27FC236}">
                    <a16:creationId xmlns:a16="http://schemas.microsoft.com/office/drawing/2014/main" id="{144C9E5A-CA7D-44D6-A60F-E3B58CE223A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35" name="Rechte verbindingslijn 334">
                <a:extLst>
                  <a:ext uri="{FF2B5EF4-FFF2-40B4-BE49-F238E27FC236}">
                    <a16:creationId xmlns:a16="http://schemas.microsoft.com/office/drawing/2014/main" id="{2C718735-76A7-4556-925A-DD4EBA07DB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6" name="Rechte verbindingslijn 335">
                <a:extLst>
                  <a:ext uri="{FF2B5EF4-FFF2-40B4-BE49-F238E27FC236}">
                    <a16:creationId xmlns:a16="http://schemas.microsoft.com/office/drawing/2014/main" id="{4A19269C-8D35-442F-B903-375AD35E7773}"/>
                  </a:ext>
                </a:extLst>
              </p:cNvPr>
              <p:cNvCxnSpPr>
                <a:cxnSpLocks/>
                <a:stCxn id="33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35" name="Ovaal 234">
              <a:extLst>
                <a:ext uri="{FF2B5EF4-FFF2-40B4-BE49-F238E27FC236}">
                  <a16:creationId xmlns:a16="http://schemas.microsoft.com/office/drawing/2014/main" id="{5F55BBC7-1B48-46B8-B87F-E5222D63FD4E}"/>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6" name="Rechthoek 235">
              <a:extLst>
                <a:ext uri="{FF2B5EF4-FFF2-40B4-BE49-F238E27FC236}">
                  <a16:creationId xmlns:a16="http://schemas.microsoft.com/office/drawing/2014/main" id="{D6D88115-DCCF-4DF2-9E40-D0A2678B893E}"/>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2DCAB593-4CC9-4B57-90C1-66DAE34BF755}"/>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38" name="Groep 237">
              <a:extLst>
                <a:ext uri="{FF2B5EF4-FFF2-40B4-BE49-F238E27FC236}">
                  <a16:creationId xmlns:a16="http://schemas.microsoft.com/office/drawing/2014/main" id="{FEEBC810-3641-4A8B-84A0-D80DAD7431A0}"/>
                </a:ext>
              </a:extLst>
            </p:cNvPr>
            <p:cNvGrpSpPr/>
            <p:nvPr userDrawn="1"/>
          </p:nvGrpSpPr>
          <p:grpSpPr>
            <a:xfrm>
              <a:off x="12904732" y="4945834"/>
              <a:ext cx="1499406" cy="678267"/>
              <a:chOff x="12757283" y="3120781"/>
              <a:chExt cx="1499406" cy="678267"/>
            </a:xfrm>
          </p:grpSpPr>
          <p:sp>
            <p:nvSpPr>
              <p:cNvPr id="239" name="Rechthoek 238">
                <a:extLst>
                  <a:ext uri="{FF2B5EF4-FFF2-40B4-BE49-F238E27FC236}">
                    <a16:creationId xmlns:a16="http://schemas.microsoft.com/office/drawing/2014/main" id="{3F49200D-F2F5-49C0-ABE3-42962C70D9B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40" name="Rechthoek 239">
                <a:extLst>
                  <a:ext uri="{FF2B5EF4-FFF2-40B4-BE49-F238E27FC236}">
                    <a16:creationId xmlns:a16="http://schemas.microsoft.com/office/drawing/2014/main" id="{170FDDFC-7AAD-4761-A540-50CCCAF5F01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9" name="Tekstvak 318">
                <a:extLst>
                  <a:ext uri="{FF2B5EF4-FFF2-40B4-BE49-F238E27FC236}">
                    <a16:creationId xmlns:a16="http://schemas.microsoft.com/office/drawing/2014/main" id="{87CD45A9-F3EC-45CB-A291-5B9519217F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20" name="Tekstvak 319">
                <a:extLst>
                  <a:ext uri="{FF2B5EF4-FFF2-40B4-BE49-F238E27FC236}">
                    <a16:creationId xmlns:a16="http://schemas.microsoft.com/office/drawing/2014/main" id="{892ACF6B-D34E-4BA0-AD90-ED956AFD506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21" name="Picture 3">
                <a:extLst>
                  <a:ext uri="{FF2B5EF4-FFF2-40B4-BE49-F238E27FC236}">
                    <a16:creationId xmlns:a16="http://schemas.microsoft.com/office/drawing/2014/main" id="{4F02C175-FEFE-45CC-B2F1-93BC370EBEAD}"/>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22" name="Gelijkbenige driehoek 321">
                <a:extLst>
                  <a:ext uri="{FF2B5EF4-FFF2-40B4-BE49-F238E27FC236}">
                    <a16:creationId xmlns:a16="http://schemas.microsoft.com/office/drawing/2014/main" id="{C226E45B-6EC7-475D-84F8-E47D1781707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23" name="Groep 322">
                <a:extLst>
                  <a:ext uri="{FF2B5EF4-FFF2-40B4-BE49-F238E27FC236}">
                    <a16:creationId xmlns:a16="http://schemas.microsoft.com/office/drawing/2014/main" id="{37EB50D3-9CFC-4852-9C10-3476A31442E9}"/>
                  </a:ext>
                </a:extLst>
              </p:cNvPr>
              <p:cNvGrpSpPr/>
              <p:nvPr userDrawn="1"/>
            </p:nvGrpSpPr>
            <p:grpSpPr>
              <a:xfrm>
                <a:off x="12822311" y="3178534"/>
                <a:ext cx="182309" cy="163794"/>
                <a:chOff x="12832541" y="3162395"/>
                <a:chExt cx="219532" cy="197236"/>
              </a:xfrm>
            </p:grpSpPr>
            <p:sp>
              <p:nvSpPr>
                <p:cNvPr id="328" name="Rechthoek 327">
                  <a:extLst>
                    <a:ext uri="{FF2B5EF4-FFF2-40B4-BE49-F238E27FC236}">
                      <a16:creationId xmlns:a16="http://schemas.microsoft.com/office/drawing/2014/main" id="{CDF9CA60-0141-405D-A5C4-D6F9A3D4775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9" name="Rechthoek 328">
                  <a:extLst>
                    <a:ext uri="{FF2B5EF4-FFF2-40B4-BE49-F238E27FC236}">
                      <a16:creationId xmlns:a16="http://schemas.microsoft.com/office/drawing/2014/main" id="{DCAB5AD7-40C0-4EA7-9199-9707C3323DA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30" name="Rechthoek 329">
                  <a:extLst>
                    <a:ext uri="{FF2B5EF4-FFF2-40B4-BE49-F238E27FC236}">
                      <a16:creationId xmlns:a16="http://schemas.microsoft.com/office/drawing/2014/main" id="{460C0131-8D54-4BF9-8869-7EA7BB22942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24" name="Groep 323">
                <a:extLst>
                  <a:ext uri="{FF2B5EF4-FFF2-40B4-BE49-F238E27FC236}">
                    <a16:creationId xmlns:a16="http://schemas.microsoft.com/office/drawing/2014/main" id="{AF776A9E-D5AE-4C11-B077-FEF9805664B8}"/>
                  </a:ext>
                </a:extLst>
              </p:cNvPr>
              <p:cNvGrpSpPr/>
              <p:nvPr userDrawn="1"/>
            </p:nvGrpSpPr>
            <p:grpSpPr>
              <a:xfrm>
                <a:off x="12822311" y="3480352"/>
                <a:ext cx="182309" cy="163794"/>
                <a:chOff x="12832541" y="3162395"/>
                <a:chExt cx="219532" cy="197236"/>
              </a:xfrm>
            </p:grpSpPr>
            <p:sp>
              <p:nvSpPr>
                <p:cNvPr id="325" name="Rechthoek 324">
                  <a:extLst>
                    <a:ext uri="{FF2B5EF4-FFF2-40B4-BE49-F238E27FC236}">
                      <a16:creationId xmlns:a16="http://schemas.microsoft.com/office/drawing/2014/main" id="{CC9B489C-678B-4649-AD69-30113CEA8A4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6" name="Rechthoek 325">
                  <a:extLst>
                    <a:ext uri="{FF2B5EF4-FFF2-40B4-BE49-F238E27FC236}">
                      <a16:creationId xmlns:a16="http://schemas.microsoft.com/office/drawing/2014/main" id="{89C71A0A-777B-46FC-BF73-6C32EE62726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7" name="Rechthoek 326">
                  <a:extLst>
                    <a:ext uri="{FF2B5EF4-FFF2-40B4-BE49-F238E27FC236}">
                      <a16:creationId xmlns:a16="http://schemas.microsoft.com/office/drawing/2014/main" id="{275E9185-FE0C-4AAF-9F67-995F9A4B5E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166" name="TEKSTINSTRUCTIES">
            <a:extLst>
              <a:ext uri="{FF2B5EF4-FFF2-40B4-BE49-F238E27FC236}">
                <a16:creationId xmlns:a16="http://schemas.microsoft.com/office/drawing/2014/main" id="{23F4E7DC-9A05-40CB-A6B7-9BB70E8F46B5}"/>
              </a:ext>
            </a:extLst>
          </p:cNvPr>
          <p:cNvGrpSpPr/>
          <p:nvPr userDrawn="1"/>
        </p:nvGrpSpPr>
        <p:grpSpPr>
          <a:xfrm>
            <a:off x="-4297881" y="-718670"/>
            <a:ext cx="4140000" cy="7198669"/>
            <a:chOff x="-4297881" y="-718670"/>
            <a:chExt cx="4140000" cy="7198669"/>
          </a:xfrm>
        </p:grpSpPr>
        <p:sp>
          <p:nvSpPr>
            <p:cNvPr id="167" name="Rechthoek: afgeronde hoeken 166">
              <a:extLst>
                <a:ext uri="{FF2B5EF4-FFF2-40B4-BE49-F238E27FC236}">
                  <a16:creationId xmlns:a16="http://schemas.microsoft.com/office/drawing/2014/main" id="{BC38B5B5-E9BB-4D8A-B870-1103DD63B89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8" name="Rechthoek: afgeronde hoeken 167">
              <a:extLst>
                <a:ext uri="{FF2B5EF4-FFF2-40B4-BE49-F238E27FC236}">
                  <a16:creationId xmlns:a16="http://schemas.microsoft.com/office/drawing/2014/main" id="{4B498AEB-48B8-4700-ADA5-DD2D4EE89E1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69" name="Rechte verbindingslijn 168">
              <a:extLst>
                <a:ext uri="{FF2B5EF4-FFF2-40B4-BE49-F238E27FC236}">
                  <a16:creationId xmlns:a16="http://schemas.microsoft.com/office/drawing/2014/main" id="{9BC4D4C7-FCA2-4E81-9F0B-8EBEF472C734}"/>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3" name="Groep 242">
              <a:extLst>
                <a:ext uri="{FF2B5EF4-FFF2-40B4-BE49-F238E27FC236}">
                  <a16:creationId xmlns:a16="http://schemas.microsoft.com/office/drawing/2014/main" id="{0D0D99A5-4487-47F0-9B2A-8245F907F201}"/>
                </a:ext>
              </a:extLst>
            </p:cNvPr>
            <p:cNvGrpSpPr/>
            <p:nvPr userDrawn="1"/>
          </p:nvGrpSpPr>
          <p:grpSpPr>
            <a:xfrm>
              <a:off x="-3905190" y="127747"/>
              <a:ext cx="3354618" cy="786653"/>
              <a:chOff x="-3419346" y="368233"/>
              <a:chExt cx="3170491" cy="743862"/>
            </a:xfrm>
          </p:grpSpPr>
          <p:sp>
            <p:nvSpPr>
              <p:cNvPr id="267" name="Rechthoek 266">
                <a:extLst>
                  <a:ext uri="{FF2B5EF4-FFF2-40B4-BE49-F238E27FC236}">
                    <a16:creationId xmlns:a16="http://schemas.microsoft.com/office/drawing/2014/main" id="{6C446FEE-A846-43DA-B49C-376DE0A94AE8}"/>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68" name="Rechte verbindingslijn 267">
                <a:extLst>
                  <a:ext uri="{FF2B5EF4-FFF2-40B4-BE49-F238E27FC236}">
                    <a16:creationId xmlns:a16="http://schemas.microsoft.com/office/drawing/2014/main" id="{6D80B5FA-0123-4599-BB0B-95EE5B6F0D0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Rechte verbindingslijn 268">
                <a:extLst>
                  <a:ext uri="{FF2B5EF4-FFF2-40B4-BE49-F238E27FC236}">
                    <a16:creationId xmlns:a16="http://schemas.microsoft.com/office/drawing/2014/main" id="{CA261E92-211C-4747-904E-B921B820C1D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0" name="Rechthoek 269">
                <a:extLst>
                  <a:ext uri="{FF2B5EF4-FFF2-40B4-BE49-F238E27FC236}">
                    <a16:creationId xmlns:a16="http://schemas.microsoft.com/office/drawing/2014/main" id="{FFB9B767-15F5-4CE1-8813-6E4466711AE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1" name="Groep 270">
                <a:extLst>
                  <a:ext uri="{FF2B5EF4-FFF2-40B4-BE49-F238E27FC236}">
                    <a16:creationId xmlns:a16="http://schemas.microsoft.com/office/drawing/2014/main" id="{23893AB5-004B-42CF-B471-BF5D06049B39}"/>
                  </a:ext>
                </a:extLst>
              </p:cNvPr>
              <p:cNvGrpSpPr/>
              <p:nvPr userDrawn="1"/>
            </p:nvGrpSpPr>
            <p:grpSpPr>
              <a:xfrm>
                <a:off x="-3002834" y="720303"/>
                <a:ext cx="182598" cy="143759"/>
                <a:chOff x="-3310843" y="700986"/>
                <a:chExt cx="182598" cy="143759"/>
              </a:xfrm>
            </p:grpSpPr>
            <p:grpSp>
              <p:nvGrpSpPr>
                <p:cNvPr id="310" name="Groep 309">
                  <a:extLst>
                    <a:ext uri="{FF2B5EF4-FFF2-40B4-BE49-F238E27FC236}">
                      <a16:creationId xmlns:a16="http://schemas.microsoft.com/office/drawing/2014/main" id="{DD609386-9F66-4DDC-8B70-6AD01D8E8272}"/>
                    </a:ext>
                  </a:extLst>
                </p:cNvPr>
                <p:cNvGrpSpPr/>
                <p:nvPr userDrawn="1"/>
              </p:nvGrpSpPr>
              <p:grpSpPr>
                <a:xfrm>
                  <a:off x="-3310843" y="700986"/>
                  <a:ext cx="182598" cy="143759"/>
                  <a:chOff x="-3310843" y="700986"/>
                  <a:chExt cx="182598" cy="143759"/>
                </a:xfrm>
              </p:grpSpPr>
              <p:cxnSp>
                <p:nvCxnSpPr>
                  <p:cNvPr id="314" name="Rechte verbindingslijn 313">
                    <a:extLst>
                      <a:ext uri="{FF2B5EF4-FFF2-40B4-BE49-F238E27FC236}">
                        <a16:creationId xmlns:a16="http://schemas.microsoft.com/office/drawing/2014/main" id="{5170EC65-8590-479F-8866-E6CB60BFF83D}"/>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2EAA2FD3-F8A2-490C-B3D9-4858C92DB7D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EF04553C-B2FB-4171-8568-0FC064D026E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4E148B7C-3FC8-4435-A3FF-18DB1F2B1BCE}"/>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4DD8A20E-ACC9-4B82-BF16-ED014EB8C1F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1" name="Groep 310">
                  <a:extLst>
                    <a:ext uri="{FF2B5EF4-FFF2-40B4-BE49-F238E27FC236}">
                      <a16:creationId xmlns:a16="http://schemas.microsoft.com/office/drawing/2014/main" id="{443060ED-3894-4372-B353-DF72C4082C4D}"/>
                    </a:ext>
                  </a:extLst>
                </p:cNvPr>
                <p:cNvGrpSpPr/>
                <p:nvPr userDrawn="1"/>
              </p:nvGrpSpPr>
              <p:grpSpPr>
                <a:xfrm flipH="1">
                  <a:off x="-3310774" y="735854"/>
                  <a:ext cx="88801" cy="72568"/>
                  <a:chOff x="-2091059" y="1395403"/>
                  <a:chExt cx="157316" cy="128558"/>
                </a:xfrm>
              </p:grpSpPr>
              <p:sp>
                <p:nvSpPr>
                  <p:cNvPr id="312" name="Rechthoek 311">
                    <a:extLst>
                      <a:ext uri="{FF2B5EF4-FFF2-40B4-BE49-F238E27FC236}">
                        <a16:creationId xmlns:a16="http://schemas.microsoft.com/office/drawing/2014/main" id="{3F6A4011-C994-46BC-847C-E6DB6B4D2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3" name="Pijl: punthaak 312">
                    <a:extLst>
                      <a:ext uri="{FF2B5EF4-FFF2-40B4-BE49-F238E27FC236}">
                        <a16:creationId xmlns:a16="http://schemas.microsoft.com/office/drawing/2014/main" id="{F8EC1C5F-64C2-4AF8-BC27-70EA1886113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2" name="Groep 271">
                <a:extLst>
                  <a:ext uri="{FF2B5EF4-FFF2-40B4-BE49-F238E27FC236}">
                    <a16:creationId xmlns:a16="http://schemas.microsoft.com/office/drawing/2014/main" id="{C4AE9616-96C0-4C22-8C98-6BBB20ACBB8D}"/>
                  </a:ext>
                </a:extLst>
              </p:cNvPr>
              <p:cNvGrpSpPr/>
              <p:nvPr userDrawn="1"/>
            </p:nvGrpSpPr>
            <p:grpSpPr>
              <a:xfrm>
                <a:off x="-3326107" y="720303"/>
                <a:ext cx="182598" cy="143759"/>
                <a:chOff x="-3634116" y="700986"/>
                <a:chExt cx="182598" cy="143759"/>
              </a:xfrm>
            </p:grpSpPr>
            <p:grpSp>
              <p:nvGrpSpPr>
                <p:cNvPr id="301" name="Groep 300">
                  <a:extLst>
                    <a:ext uri="{FF2B5EF4-FFF2-40B4-BE49-F238E27FC236}">
                      <a16:creationId xmlns:a16="http://schemas.microsoft.com/office/drawing/2014/main" id="{B90F54E4-21E9-49B2-B4A0-5D3BB5EF8629}"/>
                    </a:ext>
                  </a:extLst>
                </p:cNvPr>
                <p:cNvGrpSpPr/>
                <p:nvPr userDrawn="1"/>
              </p:nvGrpSpPr>
              <p:grpSpPr>
                <a:xfrm>
                  <a:off x="-3634116" y="700986"/>
                  <a:ext cx="182598" cy="143759"/>
                  <a:chOff x="-3634116" y="700986"/>
                  <a:chExt cx="182598" cy="143759"/>
                </a:xfrm>
              </p:grpSpPr>
              <p:cxnSp>
                <p:nvCxnSpPr>
                  <p:cNvPr id="305" name="Rechte verbindingslijn 304">
                    <a:extLst>
                      <a:ext uri="{FF2B5EF4-FFF2-40B4-BE49-F238E27FC236}">
                        <a16:creationId xmlns:a16="http://schemas.microsoft.com/office/drawing/2014/main" id="{A8B78035-F9F1-473F-B3FC-CDBA7EBF468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96BB1579-C2A3-4309-A251-3EA1F2EF82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78736899-6EDE-4A6D-981D-4FCDBA95538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D873F865-B75E-426A-9F33-D4AE20A332A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CB2DD4DD-263D-4507-8719-A22F4595670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2" name="Groep 301">
                  <a:extLst>
                    <a:ext uri="{FF2B5EF4-FFF2-40B4-BE49-F238E27FC236}">
                      <a16:creationId xmlns:a16="http://schemas.microsoft.com/office/drawing/2014/main" id="{F29913EA-C6EB-48A3-A333-6D6E0C3E2570}"/>
                    </a:ext>
                  </a:extLst>
                </p:cNvPr>
                <p:cNvGrpSpPr/>
                <p:nvPr userDrawn="1"/>
              </p:nvGrpSpPr>
              <p:grpSpPr>
                <a:xfrm>
                  <a:off x="-3634047" y="735854"/>
                  <a:ext cx="88801" cy="72568"/>
                  <a:chOff x="-2091059" y="1395403"/>
                  <a:chExt cx="157316" cy="128558"/>
                </a:xfrm>
              </p:grpSpPr>
              <p:sp>
                <p:nvSpPr>
                  <p:cNvPr id="303" name="Rechthoek 302">
                    <a:extLst>
                      <a:ext uri="{FF2B5EF4-FFF2-40B4-BE49-F238E27FC236}">
                        <a16:creationId xmlns:a16="http://schemas.microsoft.com/office/drawing/2014/main" id="{F0A271C0-8C38-452C-BE28-FB72B3EB927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4" name="Pijl: punthaak 303">
                    <a:extLst>
                      <a:ext uri="{FF2B5EF4-FFF2-40B4-BE49-F238E27FC236}">
                        <a16:creationId xmlns:a16="http://schemas.microsoft.com/office/drawing/2014/main" id="{7743565F-7F46-4C1F-A391-D863D3FDA98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3" name="Rechte verbindingslijn 272">
                <a:extLst>
                  <a:ext uri="{FF2B5EF4-FFF2-40B4-BE49-F238E27FC236}">
                    <a16:creationId xmlns:a16="http://schemas.microsoft.com/office/drawing/2014/main" id="{0ACB5AC7-BF10-4A1F-9BFD-BE4424219C8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4" name="Rechte verbindingslijn 273">
                <a:extLst>
                  <a:ext uri="{FF2B5EF4-FFF2-40B4-BE49-F238E27FC236}">
                    <a16:creationId xmlns:a16="http://schemas.microsoft.com/office/drawing/2014/main" id="{C3801DD6-88FB-4B06-B15B-B7F93BA4FDC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5" name="Groep 274">
                <a:extLst>
                  <a:ext uri="{FF2B5EF4-FFF2-40B4-BE49-F238E27FC236}">
                    <a16:creationId xmlns:a16="http://schemas.microsoft.com/office/drawing/2014/main" id="{FFF628CA-75B7-4ED7-8059-152AA9AF1125}"/>
                  </a:ext>
                </a:extLst>
              </p:cNvPr>
              <p:cNvGrpSpPr/>
              <p:nvPr userDrawn="1"/>
            </p:nvGrpSpPr>
            <p:grpSpPr>
              <a:xfrm>
                <a:off x="-2425037" y="370226"/>
                <a:ext cx="357690" cy="330595"/>
                <a:chOff x="-2721817" y="347336"/>
                <a:chExt cx="432805" cy="400021"/>
              </a:xfrm>
            </p:grpSpPr>
            <p:sp>
              <p:nvSpPr>
                <p:cNvPr id="290" name="Rechthoek 289">
                  <a:extLst>
                    <a:ext uri="{FF2B5EF4-FFF2-40B4-BE49-F238E27FC236}">
                      <a16:creationId xmlns:a16="http://schemas.microsoft.com/office/drawing/2014/main" id="{CDBAD102-EA0D-4761-B794-89211F9AFC8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1" name="Groep 290">
                  <a:extLst>
                    <a:ext uri="{FF2B5EF4-FFF2-40B4-BE49-F238E27FC236}">
                      <a16:creationId xmlns:a16="http://schemas.microsoft.com/office/drawing/2014/main" id="{974EE0B5-AC12-4DD8-8125-99F932584291}"/>
                    </a:ext>
                  </a:extLst>
                </p:cNvPr>
                <p:cNvGrpSpPr/>
                <p:nvPr userDrawn="1"/>
              </p:nvGrpSpPr>
              <p:grpSpPr>
                <a:xfrm>
                  <a:off x="-2652453" y="431583"/>
                  <a:ext cx="294076" cy="231526"/>
                  <a:chOff x="-3634116" y="700986"/>
                  <a:chExt cx="182598" cy="143759"/>
                </a:xfrm>
              </p:grpSpPr>
              <p:grpSp>
                <p:nvGrpSpPr>
                  <p:cNvPr id="292" name="Groep 291">
                    <a:extLst>
                      <a:ext uri="{FF2B5EF4-FFF2-40B4-BE49-F238E27FC236}">
                        <a16:creationId xmlns:a16="http://schemas.microsoft.com/office/drawing/2014/main" id="{5625456D-1851-4814-9F5A-1577CDFCE1D5}"/>
                      </a:ext>
                    </a:extLst>
                  </p:cNvPr>
                  <p:cNvGrpSpPr/>
                  <p:nvPr userDrawn="1"/>
                </p:nvGrpSpPr>
                <p:grpSpPr>
                  <a:xfrm>
                    <a:off x="-3634116" y="700986"/>
                    <a:ext cx="182598" cy="143759"/>
                    <a:chOff x="-3634116" y="700986"/>
                    <a:chExt cx="182598" cy="143759"/>
                  </a:xfrm>
                </p:grpSpPr>
                <p:cxnSp>
                  <p:nvCxnSpPr>
                    <p:cNvPr id="296" name="Rechte verbindingslijn 295">
                      <a:extLst>
                        <a:ext uri="{FF2B5EF4-FFF2-40B4-BE49-F238E27FC236}">
                          <a16:creationId xmlns:a16="http://schemas.microsoft.com/office/drawing/2014/main" id="{C58D90F9-B20F-4277-9B50-B7246BDE797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58ADDDFC-F95F-46E1-85F7-AC141991862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7537B52D-14B6-4A7A-9DB1-DC575421FA4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17847ECC-45EC-4700-9D04-0C3BADBBD4A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A7493D5E-1CF1-4B04-8397-60E168CF6CB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3" name="Groep 292">
                    <a:extLst>
                      <a:ext uri="{FF2B5EF4-FFF2-40B4-BE49-F238E27FC236}">
                        <a16:creationId xmlns:a16="http://schemas.microsoft.com/office/drawing/2014/main" id="{987A7A9B-6F52-4805-B0E8-1E5F0AF464DA}"/>
                      </a:ext>
                    </a:extLst>
                  </p:cNvPr>
                  <p:cNvGrpSpPr/>
                  <p:nvPr userDrawn="1"/>
                </p:nvGrpSpPr>
                <p:grpSpPr>
                  <a:xfrm>
                    <a:off x="-3634047" y="735854"/>
                    <a:ext cx="88801" cy="72568"/>
                    <a:chOff x="-2091059" y="1395403"/>
                    <a:chExt cx="157316" cy="128558"/>
                  </a:xfrm>
                </p:grpSpPr>
                <p:sp>
                  <p:nvSpPr>
                    <p:cNvPr id="294" name="Rechthoek 293">
                      <a:extLst>
                        <a:ext uri="{FF2B5EF4-FFF2-40B4-BE49-F238E27FC236}">
                          <a16:creationId xmlns:a16="http://schemas.microsoft.com/office/drawing/2014/main" id="{B04C2CEB-51E3-416C-AAA9-6081C90CDEC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5" name="Pijl: punthaak 294">
                      <a:extLst>
                        <a:ext uri="{FF2B5EF4-FFF2-40B4-BE49-F238E27FC236}">
                          <a16:creationId xmlns:a16="http://schemas.microsoft.com/office/drawing/2014/main" id="{0CAC3F33-E22A-4633-B02A-ECC08190E40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6" name="Groep 275">
                <a:extLst>
                  <a:ext uri="{FF2B5EF4-FFF2-40B4-BE49-F238E27FC236}">
                    <a16:creationId xmlns:a16="http://schemas.microsoft.com/office/drawing/2014/main" id="{ECB53519-EF97-45BF-AD21-D672C346C6C4}"/>
                  </a:ext>
                </a:extLst>
              </p:cNvPr>
              <p:cNvGrpSpPr/>
              <p:nvPr userDrawn="1"/>
            </p:nvGrpSpPr>
            <p:grpSpPr>
              <a:xfrm>
                <a:off x="-2425037" y="781500"/>
                <a:ext cx="357690" cy="330595"/>
                <a:chOff x="-2721817" y="782525"/>
                <a:chExt cx="432805" cy="400021"/>
              </a:xfrm>
            </p:grpSpPr>
            <p:sp>
              <p:nvSpPr>
                <p:cNvPr id="279" name="Rechthoek 278">
                  <a:extLst>
                    <a:ext uri="{FF2B5EF4-FFF2-40B4-BE49-F238E27FC236}">
                      <a16:creationId xmlns:a16="http://schemas.microsoft.com/office/drawing/2014/main" id="{5A4A23A9-38EA-4B86-A275-D39392EE6BB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0" name="Groep 279">
                  <a:extLst>
                    <a:ext uri="{FF2B5EF4-FFF2-40B4-BE49-F238E27FC236}">
                      <a16:creationId xmlns:a16="http://schemas.microsoft.com/office/drawing/2014/main" id="{614DE179-27C0-4208-B89D-86AC8C6172AA}"/>
                    </a:ext>
                  </a:extLst>
                </p:cNvPr>
                <p:cNvGrpSpPr/>
                <p:nvPr userDrawn="1"/>
              </p:nvGrpSpPr>
              <p:grpSpPr>
                <a:xfrm>
                  <a:off x="-2652453" y="866772"/>
                  <a:ext cx="294076" cy="231526"/>
                  <a:chOff x="-3310843" y="700986"/>
                  <a:chExt cx="182598" cy="143759"/>
                </a:xfrm>
              </p:grpSpPr>
              <p:grpSp>
                <p:nvGrpSpPr>
                  <p:cNvPr id="281" name="Groep 280">
                    <a:extLst>
                      <a:ext uri="{FF2B5EF4-FFF2-40B4-BE49-F238E27FC236}">
                        <a16:creationId xmlns:a16="http://schemas.microsoft.com/office/drawing/2014/main" id="{12D6553F-1406-4E41-A96E-959B68DA0C27}"/>
                      </a:ext>
                    </a:extLst>
                  </p:cNvPr>
                  <p:cNvGrpSpPr/>
                  <p:nvPr userDrawn="1"/>
                </p:nvGrpSpPr>
                <p:grpSpPr>
                  <a:xfrm>
                    <a:off x="-3310843" y="700986"/>
                    <a:ext cx="182598" cy="143759"/>
                    <a:chOff x="-3310843" y="700986"/>
                    <a:chExt cx="182598" cy="143759"/>
                  </a:xfrm>
                </p:grpSpPr>
                <p:cxnSp>
                  <p:nvCxnSpPr>
                    <p:cNvPr id="285" name="Rechte verbindingslijn 284">
                      <a:extLst>
                        <a:ext uri="{FF2B5EF4-FFF2-40B4-BE49-F238E27FC236}">
                          <a16:creationId xmlns:a16="http://schemas.microsoft.com/office/drawing/2014/main" id="{31F9A786-D9A1-47AB-BA74-EA2D42C1D89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22804C3F-46D6-4DDF-97F9-55876ED050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E8A2CEA5-443E-4696-91AE-616CD81AD9D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22510A3E-BC89-45BA-A1B5-1973CAF79E1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ACADFBF5-876C-4C7E-88D4-B12C52F22ED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2" name="Groep 281">
                    <a:extLst>
                      <a:ext uri="{FF2B5EF4-FFF2-40B4-BE49-F238E27FC236}">
                        <a16:creationId xmlns:a16="http://schemas.microsoft.com/office/drawing/2014/main" id="{B36C234A-87CB-445C-8B5F-097A8EE40582}"/>
                      </a:ext>
                    </a:extLst>
                  </p:cNvPr>
                  <p:cNvGrpSpPr/>
                  <p:nvPr userDrawn="1"/>
                </p:nvGrpSpPr>
                <p:grpSpPr>
                  <a:xfrm flipH="1">
                    <a:off x="-3310774" y="735854"/>
                    <a:ext cx="88801" cy="72568"/>
                    <a:chOff x="-2091059" y="1395403"/>
                    <a:chExt cx="157316" cy="128558"/>
                  </a:xfrm>
                </p:grpSpPr>
                <p:sp>
                  <p:nvSpPr>
                    <p:cNvPr id="283" name="Rechthoek 282">
                      <a:extLst>
                        <a:ext uri="{FF2B5EF4-FFF2-40B4-BE49-F238E27FC236}">
                          <a16:creationId xmlns:a16="http://schemas.microsoft.com/office/drawing/2014/main" id="{2163EBC8-91AB-4AF3-AF08-4F495D45F4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4" name="Pijl: punthaak 283">
                      <a:extLst>
                        <a:ext uri="{FF2B5EF4-FFF2-40B4-BE49-F238E27FC236}">
                          <a16:creationId xmlns:a16="http://schemas.microsoft.com/office/drawing/2014/main" id="{6E18DE6C-D8FB-439B-8FA1-AB98BCC3288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7" name="Rechthoek 276">
                <a:extLst>
                  <a:ext uri="{FF2B5EF4-FFF2-40B4-BE49-F238E27FC236}">
                    <a16:creationId xmlns:a16="http://schemas.microsoft.com/office/drawing/2014/main" id="{66CA2DB1-2F84-4F74-8263-4D0C8DE2C7F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8" name="Rechthoek 277">
                <a:extLst>
                  <a:ext uri="{FF2B5EF4-FFF2-40B4-BE49-F238E27FC236}">
                    <a16:creationId xmlns:a16="http://schemas.microsoft.com/office/drawing/2014/main" id="{968895ED-45B7-4466-A6D2-3C10858FF3B3}"/>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4" name="Rechte verbindingslijn 243">
              <a:extLst>
                <a:ext uri="{FF2B5EF4-FFF2-40B4-BE49-F238E27FC236}">
                  <a16:creationId xmlns:a16="http://schemas.microsoft.com/office/drawing/2014/main" id="{86DD4591-8D1C-4E46-B675-5385F11169F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8" name="Rechthoek 247">
              <a:extLst>
                <a:ext uri="{FF2B5EF4-FFF2-40B4-BE49-F238E27FC236}">
                  <a16:creationId xmlns:a16="http://schemas.microsoft.com/office/drawing/2014/main" id="{3A90F1CF-F487-4D2D-B8F0-C1E1C9C45506}"/>
                </a:ext>
              </a:extLst>
            </p:cNvPr>
            <p:cNvSpPr/>
            <p:nvPr userDrawn="1"/>
          </p:nvSpPr>
          <p:spPr>
            <a:xfrm>
              <a:off x="-3461812" y="2242325"/>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49" name="Rechthoek 248">
              <a:extLst>
                <a:ext uri="{FF2B5EF4-FFF2-40B4-BE49-F238E27FC236}">
                  <a16:creationId xmlns:a16="http://schemas.microsoft.com/office/drawing/2014/main" id="{6C0ECA9B-FCE3-4C65-BB44-83936586352C}"/>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0" name="Ovaal 249">
              <a:extLst>
                <a:ext uri="{FF2B5EF4-FFF2-40B4-BE49-F238E27FC236}">
                  <a16:creationId xmlns:a16="http://schemas.microsoft.com/office/drawing/2014/main" id="{7EFEEB9B-AA91-4A0E-B8EE-29B83262330D}"/>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1" name="Ovaal 250">
              <a:extLst>
                <a:ext uri="{FF2B5EF4-FFF2-40B4-BE49-F238E27FC236}">
                  <a16:creationId xmlns:a16="http://schemas.microsoft.com/office/drawing/2014/main" id="{059D93DF-A42C-49E6-B5BC-DADFCE967F79}"/>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2" name="Ovaal 251">
              <a:extLst>
                <a:ext uri="{FF2B5EF4-FFF2-40B4-BE49-F238E27FC236}">
                  <a16:creationId xmlns:a16="http://schemas.microsoft.com/office/drawing/2014/main" id="{1508267A-3102-45E9-BE59-53C8C96BE851}"/>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3" name="Ovaal 252">
              <a:extLst>
                <a:ext uri="{FF2B5EF4-FFF2-40B4-BE49-F238E27FC236}">
                  <a16:creationId xmlns:a16="http://schemas.microsoft.com/office/drawing/2014/main" id="{24CA8D5A-50A0-424D-9DAD-772866281CA5}"/>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4" name="Ovaal 253">
              <a:extLst>
                <a:ext uri="{FF2B5EF4-FFF2-40B4-BE49-F238E27FC236}">
                  <a16:creationId xmlns:a16="http://schemas.microsoft.com/office/drawing/2014/main" id="{7E7CEC13-C348-4953-8E0C-5E2BF87DE95C}"/>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5" name="Ovaal 254">
              <a:extLst>
                <a:ext uri="{FF2B5EF4-FFF2-40B4-BE49-F238E27FC236}">
                  <a16:creationId xmlns:a16="http://schemas.microsoft.com/office/drawing/2014/main" id="{200FE64E-E899-45B9-8ACD-A9AB18882CFB}"/>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6" name="Ovaal 255">
              <a:extLst>
                <a:ext uri="{FF2B5EF4-FFF2-40B4-BE49-F238E27FC236}">
                  <a16:creationId xmlns:a16="http://schemas.microsoft.com/office/drawing/2014/main" id="{2EC57829-6125-4EA1-8AAF-FA401A7F64DC}"/>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7" name="Ovaal 256">
              <a:extLst>
                <a:ext uri="{FF2B5EF4-FFF2-40B4-BE49-F238E27FC236}">
                  <a16:creationId xmlns:a16="http://schemas.microsoft.com/office/drawing/2014/main" id="{ECE0D223-0F5C-47CD-BEE6-3B5442F58B3C}"/>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58" name="Ovaal 257">
              <a:extLst>
                <a:ext uri="{FF2B5EF4-FFF2-40B4-BE49-F238E27FC236}">
                  <a16:creationId xmlns:a16="http://schemas.microsoft.com/office/drawing/2014/main" id="{0E68E950-BD2C-40AF-90D2-1AE62FA3329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59" name="Rechthoek 258">
              <a:extLst>
                <a:ext uri="{FF2B5EF4-FFF2-40B4-BE49-F238E27FC236}">
                  <a16:creationId xmlns:a16="http://schemas.microsoft.com/office/drawing/2014/main" id="{3BA48472-2368-49F3-8C97-806CBE823382}"/>
                </a:ext>
              </a:extLst>
            </p:cNvPr>
            <p:cNvSpPr/>
            <p:nvPr userDrawn="1"/>
          </p:nvSpPr>
          <p:spPr>
            <a:xfrm>
              <a:off x="-3461812" y="2701911"/>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5"/>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0" name="Rechthoek 259">
              <a:extLst>
                <a:ext uri="{FF2B5EF4-FFF2-40B4-BE49-F238E27FC236}">
                  <a16:creationId xmlns:a16="http://schemas.microsoft.com/office/drawing/2014/main" id="{A1BFB044-E54E-4819-94F7-A5DFD2F5B02A}"/>
                </a:ext>
              </a:extLst>
            </p:cNvPr>
            <p:cNvSpPr/>
            <p:nvPr userDrawn="1"/>
          </p:nvSpPr>
          <p:spPr>
            <a:xfrm>
              <a:off x="-3461812" y="3161497"/>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1" name="Rechthoek 260">
              <a:extLst>
                <a:ext uri="{FF2B5EF4-FFF2-40B4-BE49-F238E27FC236}">
                  <a16:creationId xmlns:a16="http://schemas.microsoft.com/office/drawing/2014/main" id="{EDECF71B-F0F3-4F00-AAE8-3C2A1910F3FD}"/>
                </a:ext>
              </a:extLst>
            </p:cNvPr>
            <p:cNvSpPr/>
            <p:nvPr userDrawn="1"/>
          </p:nvSpPr>
          <p:spPr>
            <a:xfrm>
              <a:off x="-3461812" y="3621083"/>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2" name="Rechthoek 261">
              <a:extLst>
                <a:ext uri="{FF2B5EF4-FFF2-40B4-BE49-F238E27FC236}">
                  <a16:creationId xmlns:a16="http://schemas.microsoft.com/office/drawing/2014/main" id="{66AB3EB3-22A9-4183-A98B-FFC358590C08}"/>
                </a:ext>
              </a:extLst>
            </p:cNvPr>
            <p:cNvSpPr/>
            <p:nvPr userDrawn="1"/>
          </p:nvSpPr>
          <p:spPr>
            <a:xfrm>
              <a:off x="-3461812" y="4080669"/>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3" name="Rechthoek 262">
              <a:extLst>
                <a:ext uri="{FF2B5EF4-FFF2-40B4-BE49-F238E27FC236}">
                  <a16:creationId xmlns:a16="http://schemas.microsoft.com/office/drawing/2014/main" id="{232981DA-7FAA-4DAA-B823-811D63F3D80F}"/>
                </a:ext>
              </a:extLst>
            </p:cNvPr>
            <p:cNvSpPr/>
            <p:nvPr userDrawn="1"/>
          </p:nvSpPr>
          <p:spPr>
            <a:xfrm>
              <a:off x="-3461812" y="4540255"/>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4" name="Rechthoek 263">
              <a:extLst>
                <a:ext uri="{FF2B5EF4-FFF2-40B4-BE49-F238E27FC236}">
                  <a16:creationId xmlns:a16="http://schemas.microsoft.com/office/drawing/2014/main" id="{5B4DF9C9-2A1C-42C3-90A5-30D93D190D26}"/>
                </a:ext>
              </a:extLst>
            </p:cNvPr>
            <p:cNvSpPr/>
            <p:nvPr userDrawn="1"/>
          </p:nvSpPr>
          <p:spPr>
            <a:xfrm>
              <a:off x="-3461812"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5" name="Rechthoek 264">
              <a:extLst>
                <a:ext uri="{FF2B5EF4-FFF2-40B4-BE49-F238E27FC236}">
                  <a16:creationId xmlns:a16="http://schemas.microsoft.com/office/drawing/2014/main" id="{B79F4F65-47B2-45A8-B8F8-FD394FD29D6A}"/>
                </a:ext>
              </a:extLst>
            </p:cNvPr>
            <p:cNvSpPr/>
            <p:nvPr userDrawn="1"/>
          </p:nvSpPr>
          <p:spPr>
            <a:xfrm>
              <a:off x="-3461812"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5"/>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6" name="Rechthoek 265">
              <a:extLst>
                <a:ext uri="{FF2B5EF4-FFF2-40B4-BE49-F238E27FC236}">
                  <a16:creationId xmlns:a16="http://schemas.microsoft.com/office/drawing/2014/main" id="{00A1FD15-16C5-47C7-ABE5-7DD700AB9851}"/>
                </a:ext>
              </a:extLst>
            </p:cNvPr>
            <p:cNvSpPr/>
            <p:nvPr userDrawn="1"/>
          </p:nvSpPr>
          <p:spPr>
            <a:xfrm>
              <a:off x="-3461812"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76000" y="2507658"/>
            <a:ext cx="5768414" cy="3244733"/>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242" name="Tijdelijke aanduiding voor verticale tekst 2">
            <a:extLst>
              <a:ext uri="{FF2B5EF4-FFF2-40B4-BE49-F238E27FC236}">
                <a16:creationId xmlns:a16="http://schemas.microsoft.com/office/drawing/2014/main" id="{6B5D9E91-D48D-4D69-BB0C-957083AC28FD}"/>
              </a:ext>
            </a:extLst>
          </p:cNvPr>
          <p:cNvSpPr>
            <a:spLocks noGrp="1"/>
          </p:cNvSpPr>
          <p:nvPr userDrawn="1">
            <p:ph type="body" orient="vert" idx="1" hasCustomPrompt="1"/>
          </p:nvPr>
        </p:nvSpPr>
        <p:spPr>
          <a:xfrm>
            <a:off x="876000" y="1116707"/>
            <a:ext cx="6300655"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userDrawn="1">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userDrawn="1">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userDrawn="1">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userDrawn="1">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userDrawn="1">
            <p:ph type="body" sz="quarter" idx="26" hasCustomPrompt="1"/>
          </p:nvPr>
        </p:nvSpPr>
        <p:spPr>
          <a:xfrm>
            <a:off x="325438" y="285749"/>
            <a:ext cx="850900" cy="657225"/>
          </a:xfrm>
          <a:blipFill>
            <a:blip r:embed="rId7">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49" name="Tijdelijke aanduiding voor tekst 7">
            <a:extLst>
              <a:ext uri="{FF2B5EF4-FFF2-40B4-BE49-F238E27FC236}">
                <a16:creationId xmlns:a16="http://schemas.microsoft.com/office/drawing/2014/main" id="{9BB01E96-E560-479B-AC0C-B301E5BB6D91}"/>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61467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beeldvullend">
    <p:spTree>
      <p:nvGrpSpPr>
        <p:cNvPr id="1" name=""/>
        <p:cNvGrpSpPr/>
        <p:nvPr/>
      </p:nvGrpSpPr>
      <p:grpSpPr>
        <a:xfrm>
          <a:off x="0" y="0"/>
          <a:ext cx="0" cy="0"/>
          <a:chOff x="0" y="0"/>
          <a:chExt cx="0" cy="0"/>
        </a:xfrm>
      </p:grpSpPr>
      <p:sp>
        <p:nvSpPr>
          <p:cNvPr id="116" name="Rechthoek 115">
            <a:extLst>
              <a:ext uri="{FF2B5EF4-FFF2-40B4-BE49-F238E27FC236}">
                <a16:creationId xmlns:a16="http://schemas.microsoft.com/office/drawing/2014/main" id="{361A5DAB-49D8-4345-8132-605EC4F6ADB8}"/>
              </a:ext>
            </a:extLst>
          </p:cNvPr>
          <p:cNvSpPr/>
          <p:nvPr userDrawn="1"/>
        </p:nvSpPr>
        <p:spPr>
          <a:xfrm>
            <a:off x="0" y="-399601"/>
            <a:ext cx="720000" cy="360000"/>
          </a:xfrm>
          <a:prstGeom prst="rect">
            <a:avLst/>
          </a:prstGeom>
        </p:spPr>
        <p:txBody>
          <a:bodyPr wrap="none" lIns="0" tIns="0" rIns="0" bIns="0">
            <a:noAutofit/>
          </a:bodyPr>
          <a:lstStyle/>
          <a:p>
            <a:r>
              <a:rPr lang="nl-NL"/>
              <a:t>Media (beeldvullend)</a:t>
            </a:r>
          </a:p>
        </p:txBody>
      </p:sp>
      <p:grpSp>
        <p:nvGrpSpPr>
          <p:cNvPr id="132" name="INSTRUCTIES">
            <a:extLst>
              <a:ext uri="{FF2B5EF4-FFF2-40B4-BE49-F238E27FC236}">
                <a16:creationId xmlns:a16="http://schemas.microsoft.com/office/drawing/2014/main" id="{54B5843B-0CA5-4CC5-8C28-7AD9E842D5CA}"/>
              </a:ext>
            </a:extLst>
          </p:cNvPr>
          <p:cNvGrpSpPr/>
          <p:nvPr userDrawn="1"/>
        </p:nvGrpSpPr>
        <p:grpSpPr>
          <a:xfrm>
            <a:off x="12395374" y="-718670"/>
            <a:ext cx="4140000" cy="5257065"/>
            <a:chOff x="12395374" y="-718670"/>
            <a:chExt cx="4140000" cy="5257065"/>
          </a:xfrm>
        </p:grpSpPr>
        <p:sp>
          <p:nvSpPr>
            <p:cNvPr id="133" name="Rechthoek: afgeronde hoeken 132">
              <a:extLst>
                <a:ext uri="{FF2B5EF4-FFF2-40B4-BE49-F238E27FC236}">
                  <a16:creationId xmlns:a16="http://schemas.microsoft.com/office/drawing/2014/main" id="{47FD6DA6-6EFE-468F-8497-2C7194BCB12C}"/>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34" name="Rechthoek: afgeronde hoeken 133">
              <a:extLst>
                <a:ext uri="{FF2B5EF4-FFF2-40B4-BE49-F238E27FC236}">
                  <a16:creationId xmlns:a16="http://schemas.microsoft.com/office/drawing/2014/main" id="{FF632F28-E248-4A30-B134-D5C12F3D0D2F}"/>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35" name="Ovaal 134">
              <a:extLst>
                <a:ext uri="{FF2B5EF4-FFF2-40B4-BE49-F238E27FC236}">
                  <a16:creationId xmlns:a16="http://schemas.microsoft.com/office/drawing/2014/main" id="{EBA8AC0D-3D26-4CD0-9576-A6EC515B32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6" name="Rechte verbindingslijn 135">
              <a:extLst>
                <a:ext uri="{FF2B5EF4-FFF2-40B4-BE49-F238E27FC236}">
                  <a16:creationId xmlns:a16="http://schemas.microsoft.com/office/drawing/2014/main" id="{7C74E631-1443-437C-93DE-B266CBE0380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37" name="Rechthoek 136">
              <a:extLst>
                <a:ext uri="{FF2B5EF4-FFF2-40B4-BE49-F238E27FC236}">
                  <a16:creationId xmlns:a16="http://schemas.microsoft.com/office/drawing/2014/main" id="{81641299-B329-40F0-9F6E-3EE57D4EC135}"/>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38" name="Ovaal 137">
              <a:extLst>
                <a:ext uri="{FF2B5EF4-FFF2-40B4-BE49-F238E27FC236}">
                  <a16:creationId xmlns:a16="http://schemas.microsoft.com/office/drawing/2014/main" id="{6E35F9F1-7717-4EEF-A2DF-DDE03E90A36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39" name="Rechthoek 138">
              <a:extLst>
                <a:ext uri="{FF2B5EF4-FFF2-40B4-BE49-F238E27FC236}">
                  <a16:creationId xmlns:a16="http://schemas.microsoft.com/office/drawing/2014/main" id="{F6F4C67F-5B7C-441E-BD68-F1E07DA2C36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9DF6B579-312A-4C5B-948E-1AD6D25ADE2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1" name="Rechthoek 140">
              <a:extLst>
                <a:ext uri="{FF2B5EF4-FFF2-40B4-BE49-F238E27FC236}">
                  <a16:creationId xmlns:a16="http://schemas.microsoft.com/office/drawing/2014/main" id="{73E18B4C-547B-4408-9045-77CB973D898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2" name="Rechte verbindingslijn 141">
              <a:extLst>
                <a:ext uri="{FF2B5EF4-FFF2-40B4-BE49-F238E27FC236}">
                  <a16:creationId xmlns:a16="http://schemas.microsoft.com/office/drawing/2014/main" id="{F42CB830-CCFC-47CE-BF43-B0519E931A7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3" name="Groep 142">
              <a:extLst>
                <a:ext uri="{FF2B5EF4-FFF2-40B4-BE49-F238E27FC236}">
                  <a16:creationId xmlns:a16="http://schemas.microsoft.com/office/drawing/2014/main" id="{051E2EDD-8504-4B65-86F3-DEA12A566063}"/>
                </a:ext>
              </a:extLst>
            </p:cNvPr>
            <p:cNvGrpSpPr/>
            <p:nvPr userDrawn="1"/>
          </p:nvGrpSpPr>
          <p:grpSpPr>
            <a:xfrm>
              <a:off x="12916952" y="1996210"/>
              <a:ext cx="825930" cy="209550"/>
              <a:chOff x="13504624" y="2482850"/>
              <a:chExt cx="825500" cy="209550"/>
            </a:xfrm>
          </p:grpSpPr>
          <p:sp>
            <p:nvSpPr>
              <p:cNvPr id="165" name="Rechthoek 164">
                <a:extLst>
                  <a:ext uri="{FF2B5EF4-FFF2-40B4-BE49-F238E27FC236}">
                    <a16:creationId xmlns:a16="http://schemas.microsoft.com/office/drawing/2014/main" id="{77068F99-6AFD-44FB-A5B9-83B67F42465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66" name="Rechte verbindingslijn 165">
                <a:extLst>
                  <a:ext uri="{FF2B5EF4-FFF2-40B4-BE49-F238E27FC236}">
                    <a16:creationId xmlns:a16="http://schemas.microsoft.com/office/drawing/2014/main" id="{BA8AE027-7D82-4FC5-AD09-3B7EBC0959B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67" name="Gelijkbenige driehoek 166">
                <a:extLst>
                  <a:ext uri="{FF2B5EF4-FFF2-40B4-BE49-F238E27FC236}">
                    <a16:creationId xmlns:a16="http://schemas.microsoft.com/office/drawing/2014/main" id="{CFCDDD09-9B81-457D-8A50-11B04306BBF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4" name="Video icoon">
              <a:extLst>
                <a:ext uri="{FF2B5EF4-FFF2-40B4-BE49-F238E27FC236}">
                  <a16:creationId xmlns:a16="http://schemas.microsoft.com/office/drawing/2014/main" id="{36A088CA-462F-4213-98F8-D539E1074D0E}"/>
                </a:ext>
              </a:extLst>
            </p:cNvPr>
            <p:cNvGrpSpPr/>
            <p:nvPr userDrawn="1"/>
          </p:nvGrpSpPr>
          <p:grpSpPr>
            <a:xfrm>
              <a:off x="12903812" y="922574"/>
              <a:ext cx="326257" cy="328143"/>
              <a:chOff x="8066315" y="1676399"/>
              <a:chExt cx="1371600" cy="1380253"/>
            </a:xfrm>
          </p:grpSpPr>
          <p:sp>
            <p:nvSpPr>
              <p:cNvPr id="162" name="Rechthoek 161">
                <a:extLst>
                  <a:ext uri="{FF2B5EF4-FFF2-40B4-BE49-F238E27FC236}">
                    <a16:creationId xmlns:a16="http://schemas.microsoft.com/office/drawing/2014/main" id="{4E489487-1531-4B8A-891F-6C8F4E03BA92}"/>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3" name="Vrije vorm 112">
                <a:extLst>
                  <a:ext uri="{FF2B5EF4-FFF2-40B4-BE49-F238E27FC236}">
                    <a16:creationId xmlns:a16="http://schemas.microsoft.com/office/drawing/2014/main" id="{787B63C0-A4D3-4173-85C1-F89184741882}"/>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4" name="Vrije vorm 113">
                <a:extLst>
                  <a:ext uri="{FF2B5EF4-FFF2-40B4-BE49-F238E27FC236}">
                    <a16:creationId xmlns:a16="http://schemas.microsoft.com/office/drawing/2014/main" id="{E7B170F4-9F21-4007-814C-F4A081E3850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45" name="Groep 144">
              <a:extLst>
                <a:ext uri="{FF2B5EF4-FFF2-40B4-BE49-F238E27FC236}">
                  <a16:creationId xmlns:a16="http://schemas.microsoft.com/office/drawing/2014/main" id="{0C35D360-84CF-4FC1-9C51-6F43AA6B981B}"/>
                </a:ext>
              </a:extLst>
            </p:cNvPr>
            <p:cNvGrpSpPr/>
            <p:nvPr userDrawn="1"/>
          </p:nvGrpSpPr>
          <p:grpSpPr>
            <a:xfrm>
              <a:off x="12861978" y="3626002"/>
              <a:ext cx="514552" cy="612918"/>
              <a:chOff x="12682980" y="3403241"/>
              <a:chExt cx="622284" cy="741632"/>
            </a:xfrm>
          </p:grpSpPr>
          <p:grpSp>
            <p:nvGrpSpPr>
              <p:cNvPr id="146" name="Groep 145">
                <a:extLst>
                  <a:ext uri="{FF2B5EF4-FFF2-40B4-BE49-F238E27FC236}">
                    <a16:creationId xmlns:a16="http://schemas.microsoft.com/office/drawing/2014/main" id="{A65EEE08-3ED8-4B11-8186-A7491E5D44E0}"/>
                  </a:ext>
                </a:extLst>
              </p:cNvPr>
              <p:cNvGrpSpPr/>
              <p:nvPr userDrawn="1"/>
            </p:nvGrpSpPr>
            <p:grpSpPr>
              <a:xfrm>
                <a:off x="12771568" y="3403241"/>
                <a:ext cx="467138" cy="448489"/>
                <a:chOff x="12782195" y="3403241"/>
                <a:chExt cx="467138" cy="448489"/>
              </a:xfrm>
            </p:grpSpPr>
            <p:grpSp>
              <p:nvGrpSpPr>
                <p:cNvPr id="149" name="Groep 148">
                  <a:extLst>
                    <a:ext uri="{FF2B5EF4-FFF2-40B4-BE49-F238E27FC236}">
                      <a16:creationId xmlns:a16="http://schemas.microsoft.com/office/drawing/2014/main" id="{63C4A435-182A-4C48-B4B0-3EAE33FFD00B}"/>
                    </a:ext>
                  </a:extLst>
                </p:cNvPr>
                <p:cNvGrpSpPr/>
                <p:nvPr userDrawn="1"/>
              </p:nvGrpSpPr>
              <p:grpSpPr>
                <a:xfrm>
                  <a:off x="12782195" y="3403241"/>
                  <a:ext cx="412967" cy="393907"/>
                  <a:chOff x="13554906" y="3320109"/>
                  <a:chExt cx="443906" cy="423419"/>
                </a:xfrm>
              </p:grpSpPr>
              <p:grpSp>
                <p:nvGrpSpPr>
                  <p:cNvPr id="156" name="Groep 155">
                    <a:extLst>
                      <a:ext uri="{FF2B5EF4-FFF2-40B4-BE49-F238E27FC236}">
                        <a16:creationId xmlns:a16="http://schemas.microsoft.com/office/drawing/2014/main" id="{3F29C39E-2052-4EB3-9F90-8C94B11432BC}"/>
                      </a:ext>
                    </a:extLst>
                  </p:cNvPr>
                  <p:cNvGrpSpPr/>
                  <p:nvPr userDrawn="1"/>
                </p:nvGrpSpPr>
                <p:grpSpPr>
                  <a:xfrm>
                    <a:off x="13554906" y="3320109"/>
                    <a:ext cx="443906" cy="423419"/>
                    <a:chOff x="12909684" y="1276143"/>
                    <a:chExt cx="443906" cy="423419"/>
                  </a:xfrm>
                </p:grpSpPr>
                <p:sp>
                  <p:nvSpPr>
                    <p:cNvPr id="159" name="Rechthoek 158">
                      <a:extLst>
                        <a:ext uri="{FF2B5EF4-FFF2-40B4-BE49-F238E27FC236}">
                          <a16:creationId xmlns:a16="http://schemas.microsoft.com/office/drawing/2014/main" id="{94CF0AB4-C3AC-40E6-B6C5-3A611CF175E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0" name="Rechthoek 159">
                      <a:extLst>
                        <a:ext uri="{FF2B5EF4-FFF2-40B4-BE49-F238E27FC236}">
                          <a16:creationId xmlns:a16="http://schemas.microsoft.com/office/drawing/2014/main" id="{B62DF717-E5C1-4A2C-AF62-D5C45870B8B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1" name="Ovaal 160">
                      <a:extLst>
                        <a:ext uri="{FF2B5EF4-FFF2-40B4-BE49-F238E27FC236}">
                          <a16:creationId xmlns:a16="http://schemas.microsoft.com/office/drawing/2014/main" id="{5B7F4351-4256-495E-B708-FD04E9B03B5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57" name="Afbeelding 156">
                    <a:extLst>
                      <a:ext uri="{FF2B5EF4-FFF2-40B4-BE49-F238E27FC236}">
                        <a16:creationId xmlns:a16="http://schemas.microsoft.com/office/drawing/2014/main" id="{8CD4CF05-85E3-44D6-BEF4-34F2DAFBE63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58" name="Afbeelding 157">
                    <a:extLst>
                      <a:ext uri="{FF2B5EF4-FFF2-40B4-BE49-F238E27FC236}">
                        <a16:creationId xmlns:a16="http://schemas.microsoft.com/office/drawing/2014/main" id="{BE5664F0-C3F7-4179-B314-A79480A79CE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50" name="Groep 149">
                  <a:extLst>
                    <a:ext uri="{FF2B5EF4-FFF2-40B4-BE49-F238E27FC236}">
                      <a16:creationId xmlns:a16="http://schemas.microsoft.com/office/drawing/2014/main" id="{D1CECD21-6489-4EAF-8932-FF1C852F92C6}"/>
                    </a:ext>
                  </a:extLst>
                </p:cNvPr>
                <p:cNvGrpSpPr/>
                <p:nvPr userDrawn="1"/>
              </p:nvGrpSpPr>
              <p:grpSpPr>
                <a:xfrm>
                  <a:off x="13103513" y="3705268"/>
                  <a:ext cx="145820" cy="146462"/>
                  <a:chOff x="13096169" y="3602278"/>
                  <a:chExt cx="145820" cy="146462"/>
                </a:xfrm>
              </p:grpSpPr>
              <p:sp>
                <p:nvSpPr>
                  <p:cNvPr id="154" name="Rechthoek 153">
                    <a:extLst>
                      <a:ext uri="{FF2B5EF4-FFF2-40B4-BE49-F238E27FC236}">
                        <a16:creationId xmlns:a16="http://schemas.microsoft.com/office/drawing/2014/main" id="{1E7E5357-38DC-4130-B75F-326712FF718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5" name="Rechthoek 154">
                    <a:extLst>
                      <a:ext uri="{FF2B5EF4-FFF2-40B4-BE49-F238E27FC236}">
                        <a16:creationId xmlns:a16="http://schemas.microsoft.com/office/drawing/2014/main" id="{20C0C598-9DBC-48AC-9470-8FD070DEEE9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1" name="Groep 150">
                  <a:extLst>
                    <a:ext uri="{FF2B5EF4-FFF2-40B4-BE49-F238E27FC236}">
                      <a16:creationId xmlns:a16="http://schemas.microsoft.com/office/drawing/2014/main" id="{8F3C6D64-D798-422E-873E-DBFD57E8A599}"/>
                    </a:ext>
                  </a:extLst>
                </p:cNvPr>
                <p:cNvGrpSpPr/>
                <p:nvPr userDrawn="1"/>
              </p:nvGrpSpPr>
              <p:grpSpPr>
                <a:xfrm rot="10800000">
                  <a:off x="13061402" y="3665637"/>
                  <a:ext cx="145820" cy="146462"/>
                  <a:chOff x="13096169" y="3602278"/>
                  <a:chExt cx="145820" cy="146462"/>
                </a:xfrm>
              </p:grpSpPr>
              <p:sp>
                <p:nvSpPr>
                  <p:cNvPr id="152" name="Rechthoek 151">
                    <a:extLst>
                      <a:ext uri="{FF2B5EF4-FFF2-40B4-BE49-F238E27FC236}">
                        <a16:creationId xmlns:a16="http://schemas.microsoft.com/office/drawing/2014/main" id="{20BD3433-8602-4CD7-B33D-42A5A1B37D6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Rechthoek 152">
                    <a:extLst>
                      <a:ext uri="{FF2B5EF4-FFF2-40B4-BE49-F238E27FC236}">
                        <a16:creationId xmlns:a16="http://schemas.microsoft.com/office/drawing/2014/main" id="{3EBC441A-227B-4D42-9DA0-7845B3E3ED9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47" name="Rechthoek 146">
                <a:extLst>
                  <a:ext uri="{FF2B5EF4-FFF2-40B4-BE49-F238E27FC236}">
                    <a16:creationId xmlns:a16="http://schemas.microsoft.com/office/drawing/2014/main" id="{D0505B39-ACF7-4B5C-979F-0AD117CA8300}"/>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48" name="Gelijkbenige driehoek 147">
                <a:extLst>
                  <a:ext uri="{FF2B5EF4-FFF2-40B4-BE49-F238E27FC236}">
                    <a16:creationId xmlns:a16="http://schemas.microsoft.com/office/drawing/2014/main" id="{AACE8BEC-9AA2-48A8-9311-5FE3DE4F71E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46" name="Tijdelijke aanduiding voor media 28">
            <a:extLst>
              <a:ext uri="{FF2B5EF4-FFF2-40B4-BE49-F238E27FC236}">
                <a16:creationId xmlns:a16="http://schemas.microsoft.com/office/drawing/2014/main" id="{922F9F2C-8E00-491E-9890-50DC2C8810A4}"/>
              </a:ext>
            </a:extLst>
          </p:cNvPr>
          <p:cNvSpPr>
            <a:spLocks noGrp="1"/>
          </p:cNvSpPr>
          <p:nvPr>
            <p:ph type="media" sz="quarter" idx="19"/>
          </p:nvPr>
        </p:nvSpPr>
        <p:spPr>
          <a:xfrm>
            <a:off x="0" y="2"/>
            <a:ext cx="12198350" cy="6857999"/>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5309291"/>
            <a:ext cx="10440000" cy="432000"/>
          </a:xfr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ECCD3D91-3F75-4887-B3F8-4C532DA4B07A}"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88" name="Tijdelijke aanduiding voor tekst 6">
            <a:extLst>
              <a:ext uri="{FF2B5EF4-FFF2-40B4-BE49-F238E27FC236}">
                <a16:creationId xmlns:a16="http://schemas.microsoft.com/office/drawing/2014/main" id="{E9E93197-270E-4316-9648-C0D05F28943E}"/>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89" name="Tijdelijke aanduiding voor tekst 6">
            <a:extLst>
              <a:ext uri="{FF2B5EF4-FFF2-40B4-BE49-F238E27FC236}">
                <a16:creationId xmlns:a16="http://schemas.microsoft.com/office/drawing/2014/main" id="{FCF42B84-15F1-4073-824F-5B5E3E7B269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0" name="Tijdelijke aanduiding voor tekst 6">
            <a:extLst>
              <a:ext uri="{FF2B5EF4-FFF2-40B4-BE49-F238E27FC236}">
                <a16:creationId xmlns:a16="http://schemas.microsoft.com/office/drawing/2014/main" id="{26EC68F5-EAC7-4051-B0A4-4D77988B1DA2}"/>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1" name="Tijdelijke aanduiding voor tekst 6">
            <a:extLst>
              <a:ext uri="{FF2B5EF4-FFF2-40B4-BE49-F238E27FC236}">
                <a16:creationId xmlns:a16="http://schemas.microsoft.com/office/drawing/2014/main" id="{B294E230-E216-410E-9A7B-1542AA4F0A5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71" name="Tijdelijke aanduiding voor tekst 6">
            <a:extLst>
              <a:ext uri="{FF2B5EF4-FFF2-40B4-BE49-F238E27FC236}">
                <a16:creationId xmlns:a16="http://schemas.microsoft.com/office/drawing/2014/main" id="{69548FA0-4919-4F92-AA0F-0D852C443163}"/>
              </a:ext>
            </a:extLst>
          </p:cNvPr>
          <p:cNvSpPr>
            <a:spLocks noGrp="1"/>
          </p:cNvSpPr>
          <p:nvPr>
            <p:ph type="body" sz="quarter" idx="29" hasCustomPrompt="1"/>
          </p:nvPr>
        </p:nvSpPr>
        <p:spPr>
          <a:xfrm>
            <a:off x="5360381" y="2702485"/>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2" name="Tijdelijke aanduiding voor tekst 6">
            <a:extLst>
              <a:ext uri="{FF2B5EF4-FFF2-40B4-BE49-F238E27FC236}">
                <a16:creationId xmlns:a16="http://schemas.microsoft.com/office/drawing/2014/main" id="{9EDE7235-981A-4134-AC5A-B52B7C95077F}"/>
              </a:ext>
            </a:extLst>
          </p:cNvPr>
          <p:cNvSpPr>
            <a:spLocks noGrp="1"/>
          </p:cNvSpPr>
          <p:nvPr>
            <p:ph type="body" sz="quarter" idx="30" hasCustomPrompt="1"/>
          </p:nvPr>
        </p:nvSpPr>
        <p:spPr>
          <a:xfrm rot="5400000">
            <a:off x="5798659" y="3042456"/>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92" name="Tijdelijke aanduiding voor tekst 82">
            <a:extLst>
              <a:ext uri="{FF2B5EF4-FFF2-40B4-BE49-F238E27FC236}">
                <a16:creationId xmlns:a16="http://schemas.microsoft.com/office/drawing/2014/main" id="{618E64E8-8694-472E-9AAA-42E1E9C0E10E}"/>
              </a:ext>
            </a:extLst>
          </p:cNvPr>
          <p:cNvSpPr>
            <a:spLocks noGrp="1"/>
          </p:cNvSpPr>
          <p:nvPr>
            <p:ph type="body" sz="quarter" idx="26" hasCustomPrompt="1"/>
          </p:nvPr>
        </p:nvSpPr>
        <p:spPr>
          <a:xfrm>
            <a:off x="325438" y="285749"/>
            <a:ext cx="850900" cy="657225"/>
          </a:xfrm>
          <a: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31" name="TEKSTINSTRUCTIES">
            <a:extLst>
              <a:ext uri="{FF2B5EF4-FFF2-40B4-BE49-F238E27FC236}">
                <a16:creationId xmlns:a16="http://schemas.microsoft.com/office/drawing/2014/main" id="{12073CE6-5DC8-4BD1-8744-CB2A061A0D67}"/>
              </a:ext>
            </a:extLst>
          </p:cNvPr>
          <p:cNvGrpSpPr/>
          <p:nvPr userDrawn="1"/>
        </p:nvGrpSpPr>
        <p:grpSpPr>
          <a:xfrm>
            <a:off x="-4297881" y="-718670"/>
            <a:ext cx="4140000" cy="7198669"/>
            <a:chOff x="-4297881" y="-718670"/>
            <a:chExt cx="4140000" cy="7198669"/>
          </a:xfrm>
        </p:grpSpPr>
        <p:sp>
          <p:nvSpPr>
            <p:cNvPr id="168" name="Rechthoek: afgeronde hoeken 167">
              <a:extLst>
                <a:ext uri="{FF2B5EF4-FFF2-40B4-BE49-F238E27FC236}">
                  <a16:creationId xmlns:a16="http://schemas.microsoft.com/office/drawing/2014/main" id="{36401D94-30CA-45D2-817A-78288909B03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9" name="Rechthoek: afgeronde hoeken 168">
              <a:extLst>
                <a:ext uri="{FF2B5EF4-FFF2-40B4-BE49-F238E27FC236}">
                  <a16:creationId xmlns:a16="http://schemas.microsoft.com/office/drawing/2014/main" id="{BCF2597A-6E20-4795-BD4F-5549B5ED174E}"/>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0" name="Rechthoek: afgeronde hoeken 169">
              <a:extLst>
                <a:ext uri="{FF2B5EF4-FFF2-40B4-BE49-F238E27FC236}">
                  <a16:creationId xmlns:a16="http://schemas.microsoft.com/office/drawing/2014/main" id="{9DD4CF37-6631-41EC-9521-BB308E9013AB}"/>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71" name="Rechte verbindingslijn 170">
              <a:extLst>
                <a:ext uri="{FF2B5EF4-FFF2-40B4-BE49-F238E27FC236}">
                  <a16:creationId xmlns:a16="http://schemas.microsoft.com/office/drawing/2014/main" id="{7A452291-1603-4235-BA75-4AA609A64834}"/>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2" name="Groep 171">
              <a:extLst>
                <a:ext uri="{FF2B5EF4-FFF2-40B4-BE49-F238E27FC236}">
                  <a16:creationId xmlns:a16="http://schemas.microsoft.com/office/drawing/2014/main" id="{C470EAFD-E4D3-4C13-AACF-3C97BD569173}"/>
                </a:ext>
              </a:extLst>
            </p:cNvPr>
            <p:cNvGrpSpPr/>
            <p:nvPr userDrawn="1"/>
          </p:nvGrpSpPr>
          <p:grpSpPr>
            <a:xfrm>
              <a:off x="-3905190" y="127747"/>
              <a:ext cx="3354618" cy="786653"/>
              <a:chOff x="-3419346" y="368233"/>
              <a:chExt cx="3170491" cy="743862"/>
            </a:xfrm>
          </p:grpSpPr>
          <p:sp>
            <p:nvSpPr>
              <p:cNvPr id="278" name="Rechthoek 277">
                <a:extLst>
                  <a:ext uri="{FF2B5EF4-FFF2-40B4-BE49-F238E27FC236}">
                    <a16:creationId xmlns:a16="http://schemas.microsoft.com/office/drawing/2014/main" id="{5107A01A-00FD-4A2B-83C4-C211A5A34E3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79" name="Rechte verbindingslijn 278">
                <a:extLst>
                  <a:ext uri="{FF2B5EF4-FFF2-40B4-BE49-F238E27FC236}">
                    <a16:creationId xmlns:a16="http://schemas.microsoft.com/office/drawing/2014/main" id="{07D2AC06-0D0E-4A94-888B-B8D1A809F8E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Rechte verbindingslijn 279">
                <a:extLst>
                  <a:ext uri="{FF2B5EF4-FFF2-40B4-BE49-F238E27FC236}">
                    <a16:creationId xmlns:a16="http://schemas.microsoft.com/office/drawing/2014/main" id="{4B63C8DD-B896-4405-A791-3395EC83328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1" name="Rechthoek 280">
                <a:extLst>
                  <a:ext uri="{FF2B5EF4-FFF2-40B4-BE49-F238E27FC236}">
                    <a16:creationId xmlns:a16="http://schemas.microsoft.com/office/drawing/2014/main" id="{D27B4FB5-48FD-47CF-9AF2-B3CCDBADE9B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82" name="Groep 281">
                <a:extLst>
                  <a:ext uri="{FF2B5EF4-FFF2-40B4-BE49-F238E27FC236}">
                    <a16:creationId xmlns:a16="http://schemas.microsoft.com/office/drawing/2014/main" id="{1E64F532-EBF7-4BA0-BA5D-B7158D01A44F}"/>
                  </a:ext>
                </a:extLst>
              </p:cNvPr>
              <p:cNvGrpSpPr/>
              <p:nvPr userDrawn="1"/>
            </p:nvGrpSpPr>
            <p:grpSpPr>
              <a:xfrm>
                <a:off x="-3002834" y="720303"/>
                <a:ext cx="182598" cy="143759"/>
                <a:chOff x="-3310843" y="700986"/>
                <a:chExt cx="182598" cy="143759"/>
              </a:xfrm>
            </p:grpSpPr>
            <p:grpSp>
              <p:nvGrpSpPr>
                <p:cNvPr id="321" name="Groep 320">
                  <a:extLst>
                    <a:ext uri="{FF2B5EF4-FFF2-40B4-BE49-F238E27FC236}">
                      <a16:creationId xmlns:a16="http://schemas.microsoft.com/office/drawing/2014/main" id="{8C2EF725-876D-4D44-8E70-B914E229C2BF}"/>
                    </a:ext>
                  </a:extLst>
                </p:cNvPr>
                <p:cNvGrpSpPr/>
                <p:nvPr userDrawn="1"/>
              </p:nvGrpSpPr>
              <p:grpSpPr>
                <a:xfrm>
                  <a:off x="-3310843" y="700986"/>
                  <a:ext cx="182598" cy="143759"/>
                  <a:chOff x="-3310843" y="700986"/>
                  <a:chExt cx="182598" cy="143759"/>
                </a:xfrm>
              </p:grpSpPr>
              <p:cxnSp>
                <p:nvCxnSpPr>
                  <p:cNvPr id="325" name="Rechte verbindingslijn 324">
                    <a:extLst>
                      <a:ext uri="{FF2B5EF4-FFF2-40B4-BE49-F238E27FC236}">
                        <a16:creationId xmlns:a16="http://schemas.microsoft.com/office/drawing/2014/main" id="{92E1D3F8-8372-4D49-8FCC-031ACC722BE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26977928-F711-4F12-A7B7-E3BBFF20B64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368140F0-D083-4812-AD4E-A27FC73721A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CB84EE1E-E50B-4890-8D70-65148ED1CCF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49F87EDB-8729-4B84-BF9C-2AD69ABDA5E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22" name="Groep 321">
                  <a:extLst>
                    <a:ext uri="{FF2B5EF4-FFF2-40B4-BE49-F238E27FC236}">
                      <a16:creationId xmlns:a16="http://schemas.microsoft.com/office/drawing/2014/main" id="{80257386-D8A4-4706-BE73-66505DE9AD13}"/>
                    </a:ext>
                  </a:extLst>
                </p:cNvPr>
                <p:cNvGrpSpPr/>
                <p:nvPr userDrawn="1"/>
              </p:nvGrpSpPr>
              <p:grpSpPr>
                <a:xfrm flipH="1">
                  <a:off x="-3310774" y="735854"/>
                  <a:ext cx="88801" cy="72568"/>
                  <a:chOff x="-2091059" y="1395403"/>
                  <a:chExt cx="157316" cy="128558"/>
                </a:xfrm>
              </p:grpSpPr>
              <p:sp>
                <p:nvSpPr>
                  <p:cNvPr id="323" name="Rechthoek 322">
                    <a:extLst>
                      <a:ext uri="{FF2B5EF4-FFF2-40B4-BE49-F238E27FC236}">
                        <a16:creationId xmlns:a16="http://schemas.microsoft.com/office/drawing/2014/main" id="{A3A853B8-7D6E-42AE-B7AF-8C1D7FCDEF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4" name="Pijl: punthaak 323">
                    <a:extLst>
                      <a:ext uri="{FF2B5EF4-FFF2-40B4-BE49-F238E27FC236}">
                        <a16:creationId xmlns:a16="http://schemas.microsoft.com/office/drawing/2014/main" id="{3F3AADEB-9FB3-42FA-9449-1B5E640F032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83" name="Groep 282">
                <a:extLst>
                  <a:ext uri="{FF2B5EF4-FFF2-40B4-BE49-F238E27FC236}">
                    <a16:creationId xmlns:a16="http://schemas.microsoft.com/office/drawing/2014/main" id="{737EFB86-90E0-452F-9E4E-7A323F71E6F7}"/>
                  </a:ext>
                </a:extLst>
              </p:cNvPr>
              <p:cNvGrpSpPr/>
              <p:nvPr userDrawn="1"/>
            </p:nvGrpSpPr>
            <p:grpSpPr>
              <a:xfrm>
                <a:off x="-3326107" y="720303"/>
                <a:ext cx="182598" cy="143759"/>
                <a:chOff x="-3634116" y="700986"/>
                <a:chExt cx="182598" cy="143759"/>
              </a:xfrm>
            </p:grpSpPr>
            <p:grpSp>
              <p:nvGrpSpPr>
                <p:cNvPr id="312" name="Groep 311">
                  <a:extLst>
                    <a:ext uri="{FF2B5EF4-FFF2-40B4-BE49-F238E27FC236}">
                      <a16:creationId xmlns:a16="http://schemas.microsoft.com/office/drawing/2014/main" id="{960870DD-9471-46C7-963A-BC6346DC38A6}"/>
                    </a:ext>
                  </a:extLst>
                </p:cNvPr>
                <p:cNvGrpSpPr/>
                <p:nvPr userDrawn="1"/>
              </p:nvGrpSpPr>
              <p:grpSpPr>
                <a:xfrm>
                  <a:off x="-3634116" y="700986"/>
                  <a:ext cx="182598" cy="143759"/>
                  <a:chOff x="-3634116" y="700986"/>
                  <a:chExt cx="182598" cy="143759"/>
                </a:xfrm>
              </p:grpSpPr>
              <p:cxnSp>
                <p:nvCxnSpPr>
                  <p:cNvPr id="316" name="Rechte verbindingslijn 315">
                    <a:extLst>
                      <a:ext uri="{FF2B5EF4-FFF2-40B4-BE49-F238E27FC236}">
                        <a16:creationId xmlns:a16="http://schemas.microsoft.com/office/drawing/2014/main" id="{6B9F11DB-B65D-4AF6-AA4E-BDE2CB7F68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F31E3A17-35C2-49F2-BA1C-AF43F6194405}"/>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B47D6BCD-E66B-45A4-AA2F-99C49A620BC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6BDD614C-CC83-495B-A93B-4C09A64D1D1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9C952804-2136-4D28-AB50-025495223D1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13" name="Groep 312">
                  <a:extLst>
                    <a:ext uri="{FF2B5EF4-FFF2-40B4-BE49-F238E27FC236}">
                      <a16:creationId xmlns:a16="http://schemas.microsoft.com/office/drawing/2014/main" id="{51C17063-628C-4F91-BE91-FC114F0D0546}"/>
                    </a:ext>
                  </a:extLst>
                </p:cNvPr>
                <p:cNvGrpSpPr/>
                <p:nvPr userDrawn="1"/>
              </p:nvGrpSpPr>
              <p:grpSpPr>
                <a:xfrm>
                  <a:off x="-3634047" y="735854"/>
                  <a:ext cx="88801" cy="72568"/>
                  <a:chOff x="-2091059" y="1395403"/>
                  <a:chExt cx="157316" cy="128558"/>
                </a:xfrm>
              </p:grpSpPr>
              <p:sp>
                <p:nvSpPr>
                  <p:cNvPr id="314" name="Rechthoek 313">
                    <a:extLst>
                      <a:ext uri="{FF2B5EF4-FFF2-40B4-BE49-F238E27FC236}">
                        <a16:creationId xmlns:a16="http://schemas.microsoft.com/office/drawing/2014/main" id="{80C78D23-0B0C-48BB-8B7B-69C64F752D8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5" name="Pijl: punthaak 314">
                    <a:extLst>
                      <a:ext uri="{FF2B5EF4-FFF2-40B4-BE49-F238E27FC236}">
                        <a16:creationId xmlns:a16="http://schemas.microsoft.com/office/drawing/2014/main" id="{3F29C4A1-7EF1-4658-A324-8D05F9CF2B6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84" name="Rechte verbindingslijn 283">
                <a:extLst>
                  <a:ext uri="{FF2B5EF4-FFF2-40B4-BE49-F238E27FC236}">
                    <a16:creationId xmlns:a16="http://schemas.microsoft.com/office/drawing/2014/main" id="{80210A10-1332-45A0-91B7-D7133AB678A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85" name="Rechte verbindingslijn 284">
                <a:extLst>
                  <a:ext uri="{FF2B5EF4-FFF2-40B4-BE49-F238E27FC236}">
                    <a16:creationId xmlns:a16="http://schemas.microsoft.com/office/drawing/2014/main" id="{A1686690-3D09-477D-96EF-B3738D22B6C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86" name="Groep 285">
                <a:extLst>
                  <a:ext uri="{FF2B5EF4-FFF2-40B4-BE49-F238E27FC236}">
                    <a16:creationId xmlns:a16="http://schemas.microsoft.com/office/drawing/2014/main" id="{D90EC679-49FD-49B9-95F2-55C066687B50}"/>
                  </a:ext>
                </a:extLst>
              </p:cNvPr>
              <p:cNvGrpSpPr/>
              <p:nvPr userDrawn="1"/>
            </p:nvGrpSpPr>
            <p:grpSpPr>
              <a:xfrm>
                <a:off x="-2425037" y="370226"/>
                <a:ext cx="357690" cy="330595"/>
                <a:chOff x="-2721817" y="347336"/>
                <a:chExt cx="432805" cy="400021"/>
              </a:xfrm>
            </p:grpSpPr>
            <p:sp>
              <p:nvSpPr>
                <p:cNvPr id="301" name="Rechthoek 300">
                  <a:extLst>
                    <a:ext uri="{FF2B5EF4-FFF2-40B4-BE49-F238E27FC236}">
                      <a16:creationId xmlns:a16="http://schemas.microsoft.com/office/drawing/2014/main" id="{8ED50090-93FF-4921-878A-6CACCAD9603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02" name="Groep 301">
                  <a:extLst>
                    <a:ext uri="{FF2B5EF4-FFF2-40B4-BE49-F238E27FC236}">
                      <a16:creationId xmlns:a16="http://schemas.microsoft.com/office/drawing/2014/main" id="{00A843CA-0686-4873-9C00-6E8289127BB9}"/>
                    </a:ext>
                  </a:extLst>
                </p:cNvPr>
                <p:cNvGrpSpPr/>
                <p:nvPr userDrawn="1"/>
              </p:nvGrpSpPr>
              <p:grpSpPr>
                <a:xfrm>
                  <a:off x="-2652453" y="431583"/>
                  <a:ext cx="294076" cy="231526"/>
                  <a:chOff x="-3634116" y="700986"/>
                  <a:chExt cx="182598" cy="143759"/>
                </a:xfrm>
              </p:grpSpPr>
              <p:grpSp>
                <p:nvGrpSpPr>
                  <p:cNvPr id="303" name="Groep 302">
                    <a:extLst>
                      <a:ext uri="{FF2B5EF4-FFF2-40B4-BE49-F238E27FC236}">
                        <a16:creationId xmlns:a16="http://schemas.microsoft.com/office/drawing/2014/main" id="{E3399F2B-227E-44C5-8077-B52A4FCF63F7}"/>
                      </a:ext>
                    </a:extLst>
                  </p:cNvPr>
                  <p:cNvGrpSpPr/>
                  <p:nvPr userDrawn="1"/>
                </p:nvGrpSpPr>
                <p:grpSpPr>
                  <a:xfrm>
                    <a:off x="-3634116" y="700986"/>
                    <a:ext cx="182598" cy="143759"/>
                    <a:chOff x="-3634116" y="700986"/>
                    <a:chExt cx="182598" cy="143759"/>
                  </a:xfrm>
                </p:grpSpPr>
                <p:cxnSp>
                  <p:nvCxnSpPr>
                    <p:cNvPr id="307" name="Rechte verbindingslijn 306">
                      <a:extLst>
                        <a:ext uri="{FF2B5EF4-FFF2-40B4-BE49-F238E27FC236}">
                          <a16:creationId xmlns:a16="http://schemas.microsoft.com/office/drawing/2014/main" id="{7B9EBA01-FB83-4077-9795-10539EC9C72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FBC2D02C-27E5-4F2B-80AF-077FC839857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F41971DD-BBBE-42B9-879F-DB52FF8C6C2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13AABFC6-E6AE-4AAA-8C3A-047A5C59C8E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11" name="Rechte verbindingslijn 310">
                      <a:extLst>
                        <a:ext uri="{FF2B5EF4-FFF2-40B4-BE49-F238E27FC236}">
                          <a16:creationId xmlns:a16="http://schemas.microsoft.com/office/drawing/2014/main" id="{2054BCF7-01B5-4301-98D2-58B0797D0C0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04" name="Groep 303">
                    <a:extLst>
                      <a:ext uri="{FF2B5EF4-FFF2-40B4-BE49-F238E27FC236}">
                        <a16:creationId xmlns:a16="http://schemas.microsoft.com/office/drawing/2014/main" id="{CD035440-A2DB-4DB1-A875-DB84C58EBCA8}"/>
                      </a:ext>
                    </a:extLst>
                  </p:cNvPr>
                  <p:cNvGrpSpPr/>
                  <p:nvPr userDrawn="1"/>
                </p:nvGrpSpPr>
                <p:grpSpPr>
                  <a:xfrm>
                    <a:off x="-3634047" y="735854"/>
                    <a:ext cx="88801" cy="72568"/>
                    <a:chOff x="-2091059" y="1395403"/>
                    <a:chExt cx="157316" cy="128558"/>
                  </a:xfrm>
                </p:grpSpPr>
                <p:sp>
                  <p:nvSpPr>
                    <p:cNvPr id="305" name="Rechthoek 304">
                      <a:extLst>
                        <a:ext uri="{FF2B5EF4-FFF2-40B4-BE49-F238E27FC236}">
                          <a16:creationId xmlns:a16="http://schemas.microsoft.com/office/drawing/2014/main" id="{D0234789-4AC9-4644-981F-DD1B64D61F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6" name="Pijl: punthaak 305">
                      <a:extLst>
                        <a:ext uri="{FF2B5EF4-FFF2-40B4-BE49-F238E27FC236}">
                          <a16:creationId xmlns:a16="http://schemas.microsoft.com/office/drawing/2014/main" id="{C2CE945A-AAF8-48E4-AEB8-2A90D95C425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87" name="Groep 286">
                <a:extLst>
                  <a:ext uri="{FF2B5EF4-FFF2-40B4-BE49-F238E27FC236}">
                    <a16:creationId xmlns:a16="http://schemas.microsoft.com/office/drawing/2014/main" id="{A38FA30D-BD52-475D-809E-36EA7D313566}"/>
                  </a:ext>
                </a:extLst>
              </p:cNvPr>
              <p:cNvGrpSpPr/>
              <p:nvPr userDrawn="1"/>
            </p:nvGrpSpPr>
            <p:grpSpPr>
              <a:xfrm>
                <a:off x="-2425037" y="781500"/>
                <a:ext cx="357690" cy="330595"/>
                <a:chOff x="-2721817" y="782525"/>
                <a:chExt cx="432805" cy="400021"/>
              </a:xfrm>
            </p:grpSpPr>
            <p:sp>
              <p:nvSpPr>
                <p:cNvPr id="290" name="Rechthoek 289">
                  <a:extLst>
                    <a:ext uri="{FF2B5EF4-FFF2-40B4-BE49-F238E27FC236}">
                      <a16:creationId xmlns:a16="http://schemas.microsoft.com/office/drawing/2014/main" id="{EC4602D1-88E5-40A2-8608-A0C29294564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1" name="Groep 290">
                  <a:extLst>
                    <a:ext uri="{FF2B5EF4-FFF2-40B4-BE49-F238E27FC236}">
                      <a16:creationId xmlns:a16="http://schemas.microsoft.com/office/drawing/2014/main" id="{2547CD1E-A582-4CBF-8B26-C6B576C6A5C8}"/>
                    </a:ext>
                  </a:extLst>
                </p:cNvPr>
                <p:cNvGrpSpPr/>
                <p:nvPr userDrawn="1"/>
              </p:nvGrpSpPr>
              <p:grpSpPr>
                <a:xfrm>
                  <a:off x="-2652453" y="866772"/>
                  <a:ext cx="294076" cy="231526"/>
                  <a:chOff x="-3310843" y="700986"/>
                  <a:chExt cx="182598" cy="143759"/>
                </a:xfrm>
              </p:grpSpPr>
              <p:grpSp>
                <p:nvGrpSpPr>
                  <p:cNvPr id="292" name="Groep 291">
                    <a:extLst>
                      <a:ext uri="{FF2B5EF4-FFF2-40B4-BE49-F238E27FC236}">
                        <a16:creationId xmlns:a16="http://schemas.microsoft.com/office/drawing/2014/main" id="{F6D4D451-3700-4B6D-B3C7-14F0F5803651}"/>
                      </a:ext>
                    </a:extLst>
                  </p:cNvPr>
                  <p:cNvGrpSpPr/>
                  <p:nvPr userDrawn="1"/>
                </p:nvGrpSpPr>
                <p:grpSpPr>
                  <a:xfrm>
                    <a:off x="-3310843" y="700986"/>
                    <a:ext cx="182598" cy="143759"/>
                    <a:chOff x="-3310843" y="700986"/>
                    <a:chExt cx="182598" cy="143759"/>
                  </a:xfrm>
                </p:grpSpPr>
                <p:cxnSp>
                  <p:nvCxnSpPr>
                    <p:cNvPr id="296" name="Rechte verbindingslijn 295">
                      <a:extLst>
                        <a:ext uri="{FF2B5EF4-FFF2-40B4-BE49-F238E27FC236}">
                          <a16:creationId xmlns:a16="http://schemas.microsoft.com/office/drawing/2014/main" id="{2F01C6E3-3373-4C1E-96B8-2D90C1A1FF8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185AD697-33E1-42B1-8F7E-0468A8F3726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2004FFE3-24C9-40E7-86E9-195E8C0D18F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E6BECBFC-8395-44F9-AC46-CBB22D89ED4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D357BDD9-A3F5-4567-BDB7-0B2365CA878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93" name="Groep 292">
                    <a:extLst>
                      <a:ext uri="{FF2B5EF4-FFF2-40B4-BE49-F238E27FC236}">
                        <a16:creationId xmlns:a16="http://schemas.microsoft.com/office/drawing/2014/main" id="{71A76090-A560-47A4-A596-597E8C5C5097}"/>
                      </a:ext>
                    </a:extLst>
                  </p:cNvPr>
                  <p:cNvGrpSpPr/>
                  <p:nvPr userDrawn="1"/>
                </p:nvGrpSpPr>
                <p:grpSpPr>
                  <a:xfrm flipH="1">
                    <a:off x="-3310774" y="735854"/>
                    <a:ext cx="88801" cy="72568"/>
                    <a:chOff x="-2091059" y="1395403"/>
                    <a:chExt cx="157316" cy="128558"/>
                  </a:xfrm>
                </p:grpSpPr>
                <p:sp>
                  <p:nvSpPr>
                    <p:cNvPr id="294" name="Rechthoek 293">
                      <a:extLst>
                        <a:ext uri="{FF2B5EF4-FFF2-40B4-BE49-F238E27FC236}">
                          <a16:creationId xmlns:a16="http://schemas.microsoft.com/office/drawing/2014/main" id="{7599B0B2-7D17-404B-B936-B47E1C39D44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5" name="Pijl: punthaak 294">
                      <a:extLst>
                        <a:ext uri="{FF2B5EF4-FFF2-40B4-BE49-F238E27FC236}">
                          <a16:creationId xmlns:a16="http://schemas.microsoft.com/office/drawing/2014/main" id="{5D63A183-3C5F-44E4-B3C6-DCA07972BE2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88" name="Rechthoek 287">
                <a:extLst>
                  <a:ext uri="{FF2B5EF4-FFF2-40B4-BE49-F238E27FC236}">
                    <a16:creationId xmlns:a16="http://schemas.microsoft.com/office/drawing/2014/main" id="{46967482-9741-4589-B647-F88787097B8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89" name="Rechthoek 288">
                <a:extLst>
                  <a:ext uri="{FF2B5EF4-FFF2-40B4-BE49-F238E27FC236}">
                    <a16:creationId xmlns:a16="http://schemas.microsoft.com/office/drawing/2014/main" id="{D3B64C09-00EC-49A2-A5F1-D01D51E3BC8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3" name="Rechte verbindingslijn 172">
              <a:extLst>
                <a:ext uri="{FF2B5EF4-FFF2-40B4-BE49-F238E27FC236}">
                  <a16:creationId xmlns:a16="http://schemas.microsoft.com/office/drawing/2014/main" id="{47225722-E2D5-44EE-807F-AC5CB988983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4" name="Rechthoek 173">
              <a:extLst>
                <a:ext uri="{FF2B5EF4-FFF2-40B4-BE49-F238E27FC236}">
                  <a16:creationId xmlns:a16="http://schemas.microsoft.com/office/drawing/2014/main" id="{382897B7-C06A-4149-9569-FE5207D8FEA3}"/>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175" name="Rechthoek 174">
              <a:extLst>
                <a:ext uri="{FF2B5EF4-FFF2-40B4-BE49-F238E27FC236}">
                  <a16:creationId xmlns:a16="http://schemas.microsoft.com/office/drawing/2014/main" id="{7D8605EC-E9C8-419F-AF1A-2DF7701EDDE7}"/>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6" name="Ovaal 175">
              <a:extLst>
                <a:ext uri="{FF2B5EF4-FFF2-40B4-BE49-F238E27FC236}">
                  <a16:creationId xmlns:a16="http://schemas.microsoft.com/office/drawing/2014/main" id="{6A3FD7B3-A534-4E87-ACFD-7399C92B300D}"/>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77" name="Ovaal 176">
              <a:extLst>
                <a:ext uri="{FF2B5EF4-FFF2-40B4-BE49-F238E27FC236}">
                  <a16:creationId xmlns:a16="http://schemas.microsoft.com/office/drawing/2014/main" id="{602DA819-8F4E-4B29-812C-81530609FC38}"/>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8" name="Ovaal 177">
              <a:extLst>
                <a:ext uri="{FF2B5EF4-FFF2-40B4-BE49-F238E27FC236}">
                  <a16:creationId xmlns:a16="http://schemas.microsoft.com/office/drawing/2014/main" id="{9EB214EF-052B-4CC5-A5FE-32B0835C0D3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9" name="Ovaal 178">
              <a:extLst>
                <a:ext uri="{FF2B5EF4-FFF2-40B4-BE49-F238E27FC236}">
                  <a16:creationId xmlns:a16="http://schemas.microsoft.com/office/drawing/2014/main" id="{C5656CE6-C9D5-4139-83DE-9A79E874A432}"/>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0" name="Ovaal 179">
              <a:extLst>
                <a:ext uri="{FF2B5EF4-FFF2-40B4-BE49-F238E27FC236}">
                  <a16:creationId xmlns:a16="http://schemas.microsoft.com/office/drawing/2014/main" id="{EEB46037-565F-4492-8FE6-6C4E15D9B463}"/>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Ovaal 180">
              <a:extLst>
                <a:ext uri="{FF2B5EF4-FFF2-40B4-BE49-F238E27FC236}">
                  <a16:creationId xmlns:a16="http://schemas.microsoft.com/office/drawing/2014/main" id="{EC0D459F-C047-4884-8259-D21A55C2AEB7}"/>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82" name="Ovaal 181">
              <a:extLst>
                <a:ext uri="{FF2B5EF4-FFF2-40B4-BE49-F238E27FC236}">
                  <a16:creationId xmlns:a16="http://schemas.microsoft.com/office/drawing/2014/main" id="{A3CA359B-F3B5-490C-839B-22C212C2A06A}"/>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3" name="Ovaal 182">
              <a:extLst>
                <a:ext uri="{FF2B5EF4-FFF2-40B4-BE49-F238E27FC236}">
                  <a16:creationId xmlns:a16="http://schemas.microsoft.com/office/drawing/2014/main" id="{6F7E815A-AA75-40A8-A344-9998B63B3FF4}"/>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4" name="Ovaal 183">
              <a:extLst>
                <a:ext uri="{FF2B5EF4-FFF2-40B4-BE49-F238E27FC236}">
                  <a16:creationId xmlns:a16="http://schemas.microsoft.com/office/drawing/2014/main" id="{436B61E3-52A3-4B07-819E-7ABC5E24419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5" name="Rechthoek 184">
              <a:extLst>
                <a:ext uri="{FF2B5EF4-FFF2-40B4-BE49-F238E27FC236}">
                  <a16:creationId xmlns:a16="http://schemas.microsoft.com/office/drawing/2014/main" id="{EFB3E08E-DB91-4C46-AB54-357D166F2894}"/>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186" name="Rechthoek 185">
              <a:extLst>
                <a:ext uri="{FF2B5EF4-FFF2-40B4-BE49-F238E27FC236}">
                  <a16:creationId xmlns:a16="http://schemas.microsoft.com/office/drawing/2014/main" id="{25F40063-C6A7-4188-8419-C3ECB711409F}"/>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187" name="Rechthoek 186">
              <a:extLst>
                <a:ext uri="{FF2B5EF4-FFF2-40B4-BE49-F238E27FC236}">
                  <a16:creationId xmlns:a16="http://schemas.microsoft.com/office/drawing/2014/main" id="{2CCA28BB-2A2C-4AE9-A2A5-06CB6B5D1AB3}"/>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273" name="Rechthoek 272">
              <a:extLst>
                <a:ext uri="{FF2B5EF4-FFF2-40B4-BE49-F238E27FC236}">
                  <a16:creationId xmlns:a16="http://schemas.microsoft.com/office/drawing/2014/main" id="{3A4E9155-7FBF-4717-80E8-74720799A06A}"/>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274" name="Rechthoek 273">
              <a:extLst>
                <a:ext uri="{FF2B5EF4-FFF2-40B4-BE49-F238E27FC236}">
                  <a16:creationId xmlns:a16="http://schemas.microsoft.com/office/drawing/2014/main" id="{ED406C1C-713B-4D84-ABD1-5313B93E5CC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275" name="Rechthoek 274">
              <a:extLst>
                <a:ext uri="{FF2B5EF4-FFF2-40B4-BE49-F238E27FC236}">
                  <a16:creationId xmlns:a16="http://schemas.microsoft.com/office/drawing/2014/main" id="{B1C43860-1948-4B69-AA90-3AC6521FF08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276" name="Rechthoek 275">
              <a:extLst>
                <a:ext uri="{FF2B5EF4-FFF2-40B4-BE49-F238E27FC236}">
                  <a16:creationId xmlns:a16="http://schemas.microsoft.com/office/drawing/2014/main" id="{5F3FBFA7-9CCD-49F5-B852-62363BDB6C31}"/>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277" name="Rechthoek 276">
              <a:extLst>
                <a:ext uri="{FF2B5EF4-FFF2-40B4-BE49-F238E27FC236}">
                  <a16:creationId xmlns:a16="http://schemas.microsoft.com/office/drawing/2014/main" id="{9C2E5D96-A100-47AD-93AD-D8E209E5D8CC}"/>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3024564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rechts">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userDrawn="1"/>
        </p:nvSpPr>
        <p:spPr>
          <a:xfrm>
            <a:off x="0" y="-399601"/>
            <a:ext cx="720000" cy="360000"/>
          </a:xfrm>
          <a:prstGeom prst="rect">
            <a:avLst/>
          </a:prstGeom>
        </p:spPr>
        <p:txBody>
          <a:bodyPr wrap="none" lIns="0" tIns="0" rIns="0" bIns="0">
            <a:noAutofit/>
          </a:bodyPr>
          <a:lstStyle/>
          <a:p>
            <a:r>
              <a:rPr lang="nl-NL"/>
              <a:t>Tekst en media</a:t>
            </a:r>
          </a:p>
        </p:txBody>
      </p:sp>
      <p:grpSp>
        <p:nvGrpSpPr>
          <p:cNvPr id="156" name="INSTRUCTIES">
            <a:extLst>
              <a:ext uri="{FF2B5EF4-FFF2-40B4-BE49-F238E27FC236}">
                <a16:creationId xmlns:a16="http://schemas.microsoft.com/office/drawing/2014/main" id="{767539DB-EE7F-4212-9719-74AAF2888392}"/>
              </a:ext>
            </a:extLst>
          </p:cNvPr>
          <p:cNvGrpSpPr/>
          <p:nvPr userDrawn="1"/>
        </p:nvGrpSpPr>
        <p:grpSpPr>
          <a:xfrm>
            <a:off x="12395374" y="-718670"/>
            <a:ext cx="4140000" cy="5257065"/>
            <a:chOff x="12395374" y="-718670"/>
            <a:chExt cx="4140000" cy="5257065"/>
          </a:xfrm>
        </p:grpSpPr>
        <p:sp>
          <p:nvSpPr>
            <p:cNvPr id="157" name="Rechthoek: afgeronde hoeken 156">
              <a:extLst>
                <a:ext uri="{FF2B5EF4-FFF2-40B4-BE49-F238E27FC236}">
                  <a16:creationId xmlns:a16="http://schemas.microsoft.com/office/drawing/2014/main" id="{7CF8B6EE-C7EE-4433-9B82-52216874ECB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58" name="Rechthoek: afgeronde hoeken 157">
              <a:extLst>
                <a:ext uri="{FF2B5EF4-FFF2-40B4-BE49-F238E27FC236}">
                  <a16:creationId xmlns:a16="http://schemas.microsoft.com/office/drawing/2014/main" id="{7156B2B6-70AA-42D1-B0C4-BF351BC23A52}"/>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9" name="Ovaal 158">
              <a:extLst>
                <a:ext uri="{FF2B5EF4-FFF2-40B4-BE49-F238E27FC236}">
                  <a16:creationId xmlns:a16="http://schemas.microsoft.com/office/drawing/2014/main" id="{8F6A0191-D17B-4974-BCA4-4846FCC3BF9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0" name="Rechte verbindingslijn 159">
              <a:extLst>
                <a:ext uri="{FF2B5EF4-FFF2-40B4-BE49-F238E27FC236}">
                  <a16:creationId xmlns:a16="http://schemas.microsoft.com/office/drawing/2014/main" id="{9918456D-4F2D-4C29-987F-F3CAFA95D91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1" name="Rechthoek 160">
              <a:extLst>
                <a:ext uri="{FF2B5EF4-FFF2-40B4-BE49-F238E27FC236}">
                  <a16:creationId xmlns:a16="http://schemas.microsoft.com/office/drawing/2014/main" id="{7B73A51E-59CB-4AC4-A4D9-B671F0B3F39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2" name="Ovaal 161">
              <a:extLst>
                <a:ext uri="{FF2B5EF4-FFF2-40B4-BE49-F238E27FC236}">
                  <a16:creationId xmlns:a16="http://schemas.microsoft.com/office/drawing/2014/main" id="{A74BFDBC-EFBE-433D-81A2-CB8AD082CAC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77D948A1-D5DC-4D5C-A3A2-0FB1E744FEB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4" name="Ovaal 163">
              <a:extLst>
                <a:ext uri="{FF2B5EF4-FFF2-40B4-BE49-F238E27FC236}">
                  <a16:creationId xmlns:a16="http://schemas.microsoft.com/office/drawing/2014/main" id="{08C6DAB5-6889-4362-842A-43DBAA3584D1}"/>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D72CCA38-9A06-4B71-90F8-EBF1E5AD2401}"/>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6" name="Rechte verbindingslijn 165">
              <a:extLst>
                <a:ext uri="{FF2B5EF4-FFF2-40B4-BE49-F238E27FC236}">
                  <a16:creationId xmlns:a16="http://schemas.microsoft.com/office/drawing/2014/main" id="{3CEE1DCD-C061-4C2E-B989-371EF261CC77}"/>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7" name="Groep 166">
              <a:extLst>
                <a:ext uri="{FF2B5EF4-FFF2-40B4-BE49-F238E27FC236}">
                  <a16:creationId xmlns:a16="http://schemas.microsoft.com/office/drawing/2014/main" id="{C0C7DBCE-A5CB-43E2-8418-4F5516898711}"/>
                </a:ext>
              </a:extLst>
            </p:cNvPr>
            <p:cNvGrpSpPr/>
            <p:nvPr userDrawn="1"/>
          </p:nvGrpSpPr>
          <p:grpSpPr>
            <a:xfrm>
              <a:off x="12916952" y="1996210"/>
              <a:ext cx="825930" cy="209550"/>
              <a:chOff x="13504624" y="2482850"/>
              <a:chExt cx="825500" cy="209550"/>
            </a:xfrm>
          </p:grpSpPr>
          <p:sp>
            <p:nvSpPr>
              <p:cNvPr id="189" name="Rechthoek 188">
                <a:extLst>
                  <a:ext uri="{FF2B5EF4-FFF2-40B4-BE49-F238E27FC236}">
                    <a16:creationId xmlns:a16="http://schemas.microsoft.com/office/drawing/2014/main" id="{252DC666-449E-4D53-8E44-EE4CA434964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90" name="Rechte verbindingslijn 189">
                <a:extLst>
                  <a:ext uri="{FF2B5EF4-FFF2-40B4-BE49-F238E27FC236}">
                    <a16:creationId xmlns:a16="http://schemas.microsoft.com/office/drawing/2014/main" id="{0A327E70-7F39-42B9-8B32-8F69C258300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1" name="Gelijkbenige driehoek 190">
                <a:extLst>
                  <a:ext uri="{FF2B5EF4-FFF2-40B4-BE49-F238E27FC236}">
                    <a16:creationId xmlns:a16="http://schemas.microsoft.com/office/drawing/2014/main" id="{46CB38C2-7F08-434C-9881-9C08B280DB5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8" name="Video icoon">
              <a:extLst>
                <a:ext uri="{FF2B5EF4-FFF2-40B4-BE49-F238E27FC236}">
                  <a16:creationId xmlns:a16="http://schemas.microsoft.com/office/drawing/2014/main" id="{03137714-8843-48E9-9918-1B46EAC0DDFD}"/>
                </a:ext>
              </a:extLst>
            </p:cNvPr>
            <p:cNvGrpSpPr/>
            <p:nvPr userDrawn="1"/>
          </p:nvGrpSpPr>
          <p:grpSpPr>
            <a:xfrm>
              <a:off x="12903812" y="922574"/>
              <a:ext cx="326257" cy="328143"/>
              <a:chOff x="8066315" y="1676399"/>
              <a:chExt cx="1371600" cy="1380253"/>
            </a:xfrm>
          </p:grpSpPr>
          <p:sp>
            <p:nvSpPr>
              <p:cNvPr id="186" name="Rechthoek 185">
                <a:extLst>
                  <a:ext uri="{FF2B5EF4-FFF2-40B4-BE49-F238E27FC236}">
                    <a16:creationId xmlns:a16="http://schemas.microsoft.com/office/drawing/2014/main" id="{A3F32C79-81EF-4A74-A039-766FEB384225}"/>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87" name="Vrije vorm 112">
                <a:extLst>
                  <a:ext uri="{FF2B5EF4-FFF2-40B4-BE49-F238E27FC236}">
                    <a16:creationId xmlns:a16="http://schemas.microsoft.com/office/drawing/2014/main" id="{31D9BD72-8244-4BD3-9AE3-CB618DA75A2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88" name="Vrije vorm 113">
                <a:extLst>
                  <a:ext uri="{FF2B5EF4-FFF2-40B4-BE49-F238E27FC236}">
                    <a16:creationId xmlns:a16="http://schemas.microsoft.com/office/drawing/2014/main" id="{F82963FD-473B-42C2-A7AA-C2F81065A71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69" name="Groep 168">
              <a:extLst>
                <a:ext uri="{FF2B5EF4-FFF2-40B4-BE49-F238E27FC236}">
                  <a16:creationId xmlns:a16="http://schemas.microsoft.com/office/drawing/2014/main" id="{1E719289-AFD8-4417-93E4-D08EE8A4472C}"/>
                </a:ext>
              </a:extLst>
            </p:cNvPr>
            <p:cNvGrpSpPr/>
            <p:nvPr userDrawn="1"/>
          </p:nvGrpSpPr>
          <p:grpSpPr>
            <a:xfrm>
              <a:off x="12861978" y="3626002"/>
              <a:ext cx="514552" cy="612918"/>
              <a:chOff x="12682980" y="3403241"/>
              <a:chExt cx="622284" cy="741632"/>
            </a:xfrm>
          </p:grpSpPr>
          <p:grpSp>
            <p:nvGrpSpPr>
              <p:cNvPr id="170" name="Groep 169">
                <a:extLst>
                  <a:ext uri="{FF2B5EF4-FFF2-40B4-BE49-F238E27FC236}">
                    <a16:creationId xmlns:a16="http://schemas.microsoft.com/office/drawing/2014/main" id="{2C7F7FF3-201C-4EB3-8830-E3485122A2B9}"/>
                  </a:ext>
                </a:extLst>
              </p:cNvPr>
              <p:cNvGrpSpPr/>
              <p:nvPr userDrawn="1"/>
            </p:nvGrpSpPr>
            <p:grpSpPr>
              <a:xfrm>
                <a:off x="12771568" y="3403241"/>
                <a:ext cx="467138" cy="448489"/>
                <a:chOff x="12782195" y="3403241"/>
                <a:chExt cx="467138" cy="448489"/>
              </a:xfrm>
            </p:grpSpPr>
            <p:grpSp>
              <p:nvGrpSpPr>
                <p:cNvPr id="173" name="Groep 172">
                  <a:extLst>
                    <a:ext uri="{FF2B5EF4-FFF2-40B4-BE49-F238E27FC236}">
                      <a16:creationId xmlns:a16="http://schemas.microsoft.com/office/drawing/2014/main" id="{7B0EEC12-C60A-4F8E-952C-8C35CEEA7C6C}"/>
                    </a:ext>
                  </a:extLst>
                </p:cNvPr>
                <p:cNvGrpSpPr/>
                <p:nvPr userDrawn="1"/>
              </p:nvGrpSpPr>
              <p:grpSpPr>
                <a:xfrm>
                  <a:off x="12782195" y="3403241"/>
                  <a:ext cx="412967" cy="393907"/>
                  <a:chOff x="13554906" y="3320109"/>
                  <a:chExt cx="443906" cy="423419"/>
                </a:xfrm>
              </p:grpSpPr>
              <p:grpSp>
                <p:nvGrpSpPr>
                  <p:cNvPr id="180" name="Groep 179">
                    <a:extLst>
                      <a:ext uri="{FF2B5EF4-FFF2-40B4-BE49-F238E27FC236}">
                        <a16:creationId xmlns:a16="http://schemas.microsoft.com/office/drawing/2014/main" id="{94AA78BC-21D2-40CD-A2EA-34CFAD9E0EF9}"/>
                      </a:ext>
                    </a:extLst>
                  </p:cNvPr>
                  <p:cNvGrpSpPr/>
                  <p:nvPr userDrawn="1"/>
                </p:nvGrpSpPr>
                <p:grpSpPr>
                  <a:xfrm>
                    <a:off x="13554906" y="3320109"/>
                    <a:ext cx="443906" cy="423419"/>
                    <a:chOff x="12909684" y="1276143"/>
                    <a:chExt cx="443906" cy="423419"/>
                  </a:xfrm>
                </p:grpSpPr>
                <p:sp>
                  <p:nvSpPr>
                    <p:cNvPr id="183" name="Rechthoek 182">
                      <a:extLst>
                        <a:ext uri="{FF2B5EF4-FFF2-40B4-BE49-F238E27FC236}">
                          <a16:creationId xmlns:a16="http://schemas.microsoft.com/office/drawing/2014/main" id="{0BE085BB-AE60-44AB-8F92-259CAAF67F3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Rechthoek 183">
                      <a:extLst>
                        <a:ext uri="{FF2B5EF4-FFF2-40B4-BE49-F238E27FC236}">
                          <a16:creationId xmlns:a16="http://schemas.microsoft.com/office/drawing/2014/main" id="{9630039C-8199-4116-8A51-5293B886A56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5" name="Ovaal 184">
                      <a:extLst>
                        <a:ext uri="{FF2B5EF4-FFF2-40B4-BE49-F238E27FC236}">
                          <a16:creationId xmlns:a16="http://schemas.microsoft.com/office/drawing/2014/main" id="{4216E263-DBEA-49A5-BBFC-6BB93D21D6B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1" name="Afbeelding 180">
                    <a:extLst>
                      <a:ext uri="{FF2B5EF4-FFF2-40B4-BE49-F238E27FC236}">
                        <a16:creationId xmlns:a16="http://schemas.microsoft.com/office/drawing/2014/main" id="{0C361078-B3A9-4EC8-9185-0A5BA4BA930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2" name="Afbeelding 181">
                    <a:extLst>
                      <a:ext uri="{FF2B5EF4-FFF2-40B4-BE49-F238E27FC236}">
                        <a16:creationId xmlns:a16="http://schemas.microsoft.com/office/drawing/2014/main" id="{BBAD88F0-F887-4D5C-BBB9-18F0092528A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4" name="Groep 173">
                  <a:extLst>
                    <a:ext uri="{FF2B5EF4-FFF2-40B4-BE49-F238E27FC236}">
                      <a16:creationId xmlns:a16="http://schemas.microsoft.com/office/drawing/2014/main" id="{C24B846D-9882-4220-8B01-944F94DF06F0}"/>
                    </a:ext>
                  </a:extLst>
                </p:cNvPr>
                <p:cNvGrpSpPr/>
                <p:nvPr userDrawn="1"/>
              </p:nvGrpSpPr>
              <p:grpSpPr>
                <a:xfrm>
                  <a:off x="13103513" y="3705268"/>
                  <a:ext cx="145820" cy="146462"/>
                  <a:chOff x="13096169" y="3602278"/>
                  <a:chExt cx="145820" cy="146462"/>
                </a:xfrm>
              </p:grpSpPr>
              <p:sp>
                <p:nvSpPr>
                  <p:cNvPr id="178" name="Rechthoek 177">
                    <a:extLst>
                      <a:ext uri="{FF2B5EF4-FFF2-40B4-BE49-F238E27FC236}">
                        <a16:creationId xmlns:a16="http://schemas.microsoft.com/office/drawing/2014/main" id="{F367EE91-DCDB-4FBD-9BD7-B6B94F14E6C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9" name="Rechthoek 178">
                    <a:extLst>
                      <a:ext uri="{FF2B5EF4-FFF2-40B4-BE49-F238E27FC236}">
                        <a16:creationId xmlns:a16="http://schemas.microsoft.com/office/drawing/2014/main" id="{9D09DA2A-3823-4512-B5AB-DE361B6FCD0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75" name="Groep 174">
                  <a:extLst>
                    <a:ext uri="{FF2B5EF4-FFF2-40B4-BE49-F238E27FC236}">
                      <a16:creationId xmlns:a16="http://schemas.microsoft.com/office/drawing/2014/main" id="{10BF5B0D-A768-44D0-905F-81E1F2A4BBC9}"/>
                    </a:ext>
                  </a:extLst>
                </p:cNvPr>
                <p:cNvGrpSpPr/>
                <p:nvPr userDrawn="1"/>
              </p:nvGrpSpPr>
              <p:grpSpPr>
                <a:xfrm rot="10800000">
                  <a:off x="13061402" y="3665637"/>
                  <a:ext cx="145820" cy="146462"/>
                  <a:chOff x="13096169" y="3602278"/>
                  <a:chExt cx="145820" cy="146462"/>
                </a:xfrm>
              </p:grpSpPr>
              <p:sp>
                <p:nvSpPr>
                  <p:cNvPr id="176" name="Rechthoek 175">
                    <a:extLst>
                      <a:ext uri="{FF2B5EF4-FFF2-40B4-BE49-F238E27FC236}">
                        <a16:creationId xmlns:a16="http://schemas.microsoft.com/office/drawing/2014/main" id="{383D3291-599B-4CB7-834B-4A6F0F0BA99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7" name="Rechthoek 176">
                    <a:extLst>
                      <a:ext uri="{FF2B5EF4-FFF2-40B4-BE49-F238E27FC236}">
                        <a16:creationId xmlns:a16="http://schemas.microsoft.com/office/drawing/2014/main" id="{5833846A-915F-4749-BF08-7F5C6572BF7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1" name="Rechthoek 170">
                <a:extLst>
                  <a:ext uri="{FF2B5EF4-FFF2-40B4-BE49-F238E27FC236}">
                    <a16:creationId xmlns:a16="http://schemas.microsoft.com/office/drawing/2014/main" id="{6FC9BC61-3CBC-49A7-BE3B-46602246EC2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2" name="Gelijkbenige driehoek 171">
                <a:extLst>
                  <a:ext uri="{FF2B5EF4-FFF2-40B4-BE49-F238E27FC236}">
                    <a16:creationId xmlns:a16="http://schemas.microsoft.com/office/drawing/2014/main" id="{EDFDBA73-B6DF-4C43-846A-27B03DC5DE30}"/>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p:ph type="body" sz="quarter" idx="24" hasCustomPrompt="1"/>
          </p:nvPr>
        </p:nvSpPr>
        <p:spPr>
          <a:xfrm>
            <a:off x="5288748" y="1545834"/>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p:ph type="media" sz="quarter" idx="19"/>
          </p:nvPr>
        </p:nvSpPr>
        <p:spPr>
          <a:xfrm>
            <a:off x="5783176" y="1748861"/>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p:ph type="body" sz="quarter" idx="25" hasCustomPrompt="1"/>
          </p:nvPr>
        </p:nvSpPr>
        <p:spPr>
          <a:xfrm>
            <a:off x="5546517" y="1606289"/>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3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2BE9E2E8-CB30-4851-9E24-E7CBE51482A4}"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p:ph type="body" sz="quarter" idx="29" hasCustomPrompt="1"/>
          </p:nvPr>
        </p:nvSpPr>
        <p:spPr>
          <a:xfrm>
            <a:off x="7983088" y="2702484"/>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p:ph type="body" sz="quarter" idx="30" hasCustomPrompt="1"/>
          </p:nvPr>
        </p:nvSpPr>
        <p:spPr>
          <a:xfrm rot="5400000">
            <a:off x="8421366" y="3042455"/>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92" name="TEKSTINSTRUCTIES">
            <a:extLst>
              <a:ext uri="{FF2B5EF4-FFF2-40B4-BE49-F238E27FC236}">
                <a16:creationId xmlns:a16="http://schemas.microsoft.com/office/drawing/2014/main" id="{4A9A576E-C302-4465-8FFB-8199BBED87A9}"/>
              </a:ext>
            </a:extLst>
          </p:cNvPr>
          <p:cNvGrpSpPr/>
          <p:nvPr userDrawn="1"/>
        </p:nvGrpSpPr>
        <p:grpSpPr>
          <a:xfrm>
            <a:off x="-4297881" y="-718670"/>
            <a:ext cx="4140000" cy="7198669"/>
            <a:chOff x="-4297881" y="-718670"/>
            <a:chExt cx="4140000" cy="7198669"/>
          </a:xfrm>
        </p:grpSpPr>
        <p:sp>
          <p:nvSpPr>
            <p:cNvPr id="193" name="Rechthoek: afgeronde hoeken 192">
              <a:extLst>
                <a:ext uri="{FF2B5EF4-FFF2-40B4-BE49-F238E27FC236}">
                  <a16:creationId xmlns:a16="http://schemas.microsoft.com/office/drawing/2014/main" id="{42B9101F-2300-4C72-BDE7-A2DFDC9A554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94" name="Rechthoek: afgeronde hoeken 193">
              <a:extLst>
                <a:ext uri="{FF2B5EF4-FFF2-40B4-BE49-F238E27FC236}">
                  <a16:creationId xmlns:a16="http://schemas.microsoft.com/office/drawing/2014/main" id="{1985F081-36E6-4FDD-B5FA-A54362841BE8}"/>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7B8B56C0-4453-4D7F-A924-D2F60468AF2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C56D5C3C-8C43-4835-B689-166F49FD2C03}"/>
                </a:ext>
              </a:extLst>
            </p:cNvPr>
            <p:cNvGrpSpPr/>
            <p:nvPr userDrawn="1"/>
          </p:nvGrpSpPr>
          <p:grpSpPr>
            <a:xfrm>
              <a:off x="-3905190" y="127747"/>
              <a:ext cx="3354618" cy="786653"/>
              <a:chOff x="-3419346" y="368233"/>
              <a:chExt cx="3170491" cy="743862"/>
            </a:xfrm>
          </p:grpSpPr>
          <p:sp>
            <p:nvSpPr>
              <p:cNvPr id="217" name="Rechthoek 216">
                <a:extLst>
                  <a:ext uri="{FF2B5EF4-FFF2-40B4-BE49-F238E27FC236}">
                    <a16:creationId xmlns:a16="http://schemas.microsoft.com/office/drawing/2014/main" id="{20CA2806-EA4F-4EEF-8F39-29B18B5BC0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18" name="Rechte verbindingslijn 217">
                <a:extLst>
                  <a:ext uri="{FF2B5EF4-FFF2-40B4-BE49-F238E27FC236}">
                    <a16:creationId xmlns:a16="http://schemas.microsoft.com/office/drawing/2014/main" id="{4F02319C-1D55-4AB8-B5D8-C982CBAE997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Rechte verbindingslijn 218">
                <a:extLst>
                  <a:ext uri="{FF2B5EF4-FFF2-40B4-BE49-F238E27FC236}">
                    <a16:creationId xmlns:a16="http://schemas.microsoft.com/office/drawing/2014/main" id="{DC60FBE4-794D-482F-9409-3E82865A3EE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0" name="Rechthoek 219">
                <a:extLst>
                  <a:ext uri="{FF2B5EF4-FFF2-40B4-BE49-F238E27FC236}">
                    <a16:creationId xmlns:a16="http://schemas.microsoft.com/office/drawing/2014/main" id="{A054730D-F932-4134-A8FC-B165DC40182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21" name="Groep 220">
                <a:extLst>
                  <a:ext uri="{FF2B5EF4-FFF2-40B4-BE49-F238E27FC236}">
                    <a16:creationId xmlns:a16="http://schemas.microsoft.com/office/drawing/2014/main" id="{A05B508D-35C4-4AD2-ABA8-AB7667F8DF1C}"/>
                  </a:ext>
                </a:extLst>
              </p:cNvPr>
              <p:cNvGrpSpPr/>
              <p:nvPr userDrawn="1"/>
            </p:nvGrpSpPr>
            <p:grpSpPr>
              <a:xfrm>
                <a:off x="-3002834" y="720303"/>
                <a:ext cx="182598" cy="143759"/>
                <a:chOff x="-3310843" y="700986"/>
                <a:chExt cx="182598" cy="143759"/>
              </a:xfrm>
            </p:grpSpPr>
            <p:grpSp>
              <p:nvGrpSpPr>
                <p:cNvPr id="311" name="Groep 310">
                  <a:extLst>
                    <a:ext uri="{FF2B5EF4-FFF2-40B4-BE49-F238E27FC236}">
                      <a16:creationId xmlns:a16="http://schemas.microsoft.com/office/drawing/2014/main" id="{C821C12A-41C0-4BA9-8D6B-A6B1DEECDA99}"/>
                    </a:ext>
                  </a:extLst>
                </p:cNvPr>
                <p:cNvGrpSpPr/>
                <p:nvPr userDrawn="1"/>
              </p:nvGrpSpPr>
              <p:grpSpPr>
                <a:xfrm>
                  <a:off x="-3310843" y="700986"/>
                  <a:ext cx="182598" cy="143759"/>
                  <a:chOff x="-3310843" y="700986"/>
                  <a:chExt cx="182598" cy="143759"/>
                </a:xfrm>
              </p:grpSpPr>
              <p:cxnSp>
                <p:nvCxnSpPr>
                  <p:cNvPr id="315" name="Rechte verbindingslijn 314">
                    <a:extLst>
                      <a:ext uri="{FF2B5EF4-FFF2-40B4-BE49-F238E27FC236}">
                        <a16:creationId xmlns:a16="http://schemas.microsoft.com/office/drawing/2014/main" id="{C8ACE1F8-529F-43C9-BD5D-143BA2A5955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12503B36-A052-43E6-A36E-20755605A2D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05B0664D-949C-4522-8ACC-07E7530B4C9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900E8232-D10C-44FC-9857-16F095869D5E}"/>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A3BAB407-5250-4433-8DA5-49F89C9D976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2" name="Groep 311">
                  <a:extLst>
                    <a:ext uri="{FF2B5EF4-FFF2-40B4-BE49-F238E27FC236}">
                      <a16:creationId xmlns:a16="http://schemas.microsoft.com/office/drawing/2014/main" id="{987BCC71-D9E1-47F2-8387-0C87A3DF995F}"/>
                    </a:ext>
                  </a:extLst>
                </p:cNvPr>
                <p:cNvGrpSpPr/>
                <p:nvPr userDrawn="1"/>
              </p:nvGrpSpPr>
              <p:grpSpPr>
                <a:xfrm flipH="1">
                  <a:off x="-3310774" y="735854"/>
                  <a:ext cx="88801" cy="72568"/>
                  <a:chOff x="-2091059" y="1395403"/>
                  <a:chExt cx="157316" cy="128558"/>
                </a:xfrm>
              </p:grpSpPr>
              <p:sp>
                <p:nvSpPr>
                  <p:cNvPr id="313" name="Rechthoek 312">
                    <a:extLst>
                      <a:ext uri="{FF2B5EF4-FFF2-40B4-BE49-F238E27FC236}">
                        <a16:creationId xmlns:a16="http://schemas.microsoft.com/office/drawing/2014/main" id="{AD483EE5-7BC9-4CD2-8815-CBF70F37772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4" name="Pijl: punthaak 313">
                    <a:extLst>
                      <a:ext uri="{FF2B5EF4-FFF2-40B4-BE49-F238E27FC236}">
                        <a16:creationId xmlns:a16="http://schemas.microsoft.com/office/drawing/2014/main" id="{D37F4E6B-4A1E-4972-9E39-EF5F7E06FB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22" name="Groep 221">
                <a:extLst>
                  <a:ext uri="{FF2B5EF4-FFF2-40B4-BE49-F238E27FC236}">
                    <a16:creationId xmlns:a16="http://schemas.microsoft.com/office/drawing/2014/main" id="{71665032-200F-4246-9AD1-7B71963585BE}"/>
                  </a:ext>
                </a:extLst>
              </p:cNvPr>
              <p:cNvGrpSpPr/>
              <p:nvPr userDrawn="1"/>
            </p:nvGrpSpPr>
            <p:grpSpPr>
              <a:xfrm>
                <a:off x="-3326107" y="720303"/>
                <a:ext cx="182598" cy="143759"/>
                <a:chOff x="-3634116" y="700986"/>
                <a:chExt cx="182598" cy="143759"/>
              </a:xfrm>
            </p:grpSpPr>
            <p:grpSp>
              <p:nvGrpSpPr>
                <p:cNvPr id="302" name="Groep 301">
                  <a:extLst>
                    <a:ext uri="{FF2B5EF4-FFF2-40B4-BE49-F238E27FC236}">
                      <a16:creationId xmlns:a16="http://schemas.microsoft.com/office/drawing/2014/main" id="{FCB67319-A823-4F57-AD4D-E00EF84C66BA}"/>
                    </a:ext>
                  </a:extLst>
                </p:cNvPr>
                <p:cNvGrpSpPr/>
                <p:nvPr userDrawn="1"/>
              </p:nvGrpSpPr>
              <p:grpSpPr>
                <a:xfrm>
                  <a:off x="-3634116" y="700986"/>
                  <a:ext cx="182598" cy="143759"/>
                  <a:chOff x="-3634116" y="700986"/>
                  <a:chExt cx="182598" cy="143759"/>
                </a:xfrm>
              </p:grpSpPr>
              <p:cxnSp>
                <p:nvCxnSpPr>
                  <p:cNvPr id="306" name="Rechte verbindingslijn 305">
                    <a:extLst>
                      <a:ext uri="{FF2B5EF4-FFF2-40B4-BE49-F238E27FC236}">
                        <a16:creationId xmlns:a16="http://schemas.microsoft.com/office/drawing/2014/main" id="{2887D53D-B618-4485-B659-05B2BBD915A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544C3742-C368-412F-BE2C-7B5E71CDBEC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E10F5E04-88BE-4803-929D-D47DF880EEE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5B1AEA35-2763-4EEE-8FB7-2526875E5C1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7F436CB8-ABC8-471E-8B1F-A73B292E2F2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3" name="Groep 302">
                  <a:extLst>
                    <a:ext uri="{FF2B5EF4-FFF2-40B4-BE49-F238E27FC236}">
                      <a16:creationId xmlns:a16="http://schemas.microsoft.com/office/drawing/2014/main" id="{619CDC6B-CACE-4021-9F42-88ECB7FEE803}"/>
                    </a:ext>
                  </a:extLst>
                </p:cNvPr>
                <p:cNvGrpSpPr/>
                <p:nvPr userDrawn="1"/>
              </p:nvGrpSpPr>
              <p:grpSpPr>
                <a:xfrm>
                  <a:off x="-3634047" y="735854"/>
                  <a:ext cx="88801" cy="72568"/>
                  <a:chOff x="-2091059" y="1395403"/>
                  <a:chExt cx="157316" cy="128558"/>
                </a:xfrm>
              </p:grpSpPr>
              <p:sp>
                <p:nvSpPr>
                  <p:cNvPr id="304" name="Rechthoek 303">
                    <a:extLst>
                      <a:ext uri="{FF2B5EF4-FFF2-40B4-BE49-F238E27FC236}">
                        <a16:creationId xmlns:a16="http://schemas.microsoft.com/office/drawing/2014/main" id="{E9DAD536-883D-4E5C-9D3E-111ECF5C1A4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5" name="Pijl: punthaak 304">
                    <a:extLst>
                      <a:ext uri="{FF2B5EF4-FFF2-40B4-BE49-F238E27FC236}">
                        <a16:creationId xmlns:a16="http://schemas.microsoft.com/office/drawing/2014/main" id="{116894BE-DD4D-413B-8DF9-133CD8C506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23" name="Rechte verbindingslijn 222">
                <a:extLst>
                  <a:ext uri="{FF2B5EF4-FFF2-40B4-BE49-F238E27FC236}">
                    <a16:creationId xmlns:a16="http://schemas.microsoft.com/office/drawing/2014/main" id="{D87DECAC-AF85-44F8-B2E8-5174D9A2A12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4" name="Rechte verbindingslijn 223">
                <a:extLst>
                  <a:ext uri="{FF2B5EF4-FFF2-40B4-BE49-F238E27FC236}">
                    <a16:creationId xmlns:a16="http://schemas.microsoft.com/office/drawing/2014/main" id="{B8591239-4972-4FFA-8906-600AEF7ED87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6" name="Groep 275">
                <a:extLst>
                  <a:ext uri="{FF2B5EF4-FFF2-40B4-BE49-F238E27FC236}">
                    <a16:creationId xmlns:a16="http://schemas.microsoft.com/office/drawing/2014/main" id="{F7EB9636-ED15-48A0-847A-E1E7251B1521}"/>
                  </a:ext>
                </a:extLst>
              </p:cNvPr>
              <p:cNvGrpSpPr/>
              <p:nvPr userDrawn="1"/>
            </p:nvGrpSpPr>
            <p:grpSpPr>
              <a:xfrm>
                <a:off x="-2425037" y="370226"/>
                <a:ext cx="357690" cy="330595"/>
                <a:chOff x="-2721817" y="347336"/>
                <a:chExt cx="432805" cy="400021"/>
              </a:xfrm>
            </p:grpSpPr>
            <p:sp>
              <p:nvSpPr>
                <p:cNvPr id="291" name="Rechthoek 290">
                  <a:extLst>
                    <a:ext uri="{FF2B5EF4-FFF2-40B4-BE49-F238E27FC236}">
                      <a16:creationId xmlns:a16="http://schemas.microsoft.com/office/drawing/2014/main" id="{99A56938-B8CF-4D65-820E-7225F307B27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2" name="Groep 291">
                  <a:extLst>
                    <a:ext uri="{FF2B5EF4-FFF2-40B4-BE49-F238E27FC236}">
                      <a16:creationId xmlns:a16="http://schemas.microsoft.com/office/drawing/2014/main" id="{1173FC85-2587-4F36-A687-3D413524B134}"/>
                    </a:ext>
                  </a:extLst>
                </p:cNvPr>
                <p:cNvGrpSpPr/>
                <p:nvPr userDrawn="1"/>
              </p:nvGrpSpPr>
              <p:grpSpPr>
                <a:xfrm>
                  <a:off x="-2652453" y="431583"/>
                  <a:ext cx="294076" cy="231526"/>
                  <a:chOff x="-3634116" y="700986"/>
                  <a:chExt cx="182598" cy="143759"/>
                </a:xfrm>
              </p:grpSpPr>
              <p:grpSp>
                <p:nvGrpSpPr>
                  <p:cNvPr id="293" name="Groep 292">
                    <a:extLst>
                      <a:ext uri="{FF2B5EF4-FFF2-40B4-BE49-F238E27FC236}">
                        <a16:creationId xmlns:a16="http://schemas.microsoft.com/office/drawing/2014/main" id="{29034B8D-8747-4837-A0F7-944C93149340}"/>
                      </a:ext>
                    </a:extLst>
                  </p:cNvPr>
                  <p:cNvGrpSpPr/>
                  <p:nvPr userDrawn="1"/>
                </p:nvGrpSpPr>
                <p:grpSpPr>
                  <a:xfrm>
                    <a:off x="-3634116" y="700986"/>
                    <a:ext cx="182598" cy="143759"/>
                    <a:chOff x="-3634116" y="700986"/>
                    <a:chExt cx="182598" cy="143759"/>
                  </a:xfrm>
                </p:grpSpPr>
                <p:cxnSp>
                  <p:nvCxnSpPr>
                    <p:cNvPr id="297" name="Rechte verbindingslijn 296">
                      <a:extLst>
                        <a:ext uri="{FF2B5EF4-FFF2-40B4-BE49-F238E27FC236}">
                          <a16:creationId xmlns:a16="http://schemas.microsoft.com/office/drawing/2014/main" id="{09B18B70-82BD-4EAB-8E03-D5963620D176}"/>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667A1CB6-61F4-4604-B655-AFE6659C37C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CF45E677-7E93-4D48-8D4D-0FB644F007B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38B5F0ED-FF5B-4F69-B34F-B4B8E76EF66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1" name="Rechte verbindingslijn 300">
                      <a:extLst>
                        <a:ext uri="{FF2B5EF4-FFF2-40B4-BE49-F238E27FC236}">
                          <a16:creationId xmlns:a16="http://schemas.microsoft.com/office/drawing/2014/main" id="{71450583-4848-4893-9133-826EBEB13EE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4" name="Groep 293">
                    <a:extLst>
                      <a:ext uri="{FF2B5EF4-FFF2-40B4-BE49-F238E27FC236}">
                        <a16:creationId xmlns:a16="http://schemas.microsoft.com/office/drawing/2014/main" id="{63D33935-1BC0-4D60-949D-DC9E466F13A0}"/>
                      </a:ext>
                    </a:extLst>
                  </p:cNvPr>
                  <p:cNvGrpSpPr/>
                  <p:nvPr userDrawn="1"/>
                </p:nvGrpSpPr>
                <p:grpSpPr>
                  <a:xfrm>
                    <a:off x="-3634047" y="735854"/>
                    <a:ext cx="88801" cy="72568"/>
                    <a:chOff x="-2091059" y="1395403"/>
                    <a:chExt cx="157316" cy="128558"/>
                  </a:xfrm>
                </p:grpSpPr>
                <p:sp>
                  <p:nvSpPr>
                    <p:cNvPr id="295" name="Rechthoek 294">
                      <a:extLst>
                        <a:ext uri="{FF2B5EF4-FFF2-40B4-BE49-F238E27FC236}">
                          <a16:creationId xmlns:a16="http://schemas.microsoft.com/office/drawing/2014/main" id="{9A2FE0DC-AA3F-4071-A219-4DB2E5485AE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6" name="Pijl: punthaak 295">
                      <a:extLst>
                        <a:ext uri="{FF2B5EF4-FFF2-40B4-BE49-F238E27FC236}">
                          <a16:creationId xmlns:a16="http://schemas.microsoft.com/office/drawing/2014/main" id="{C3CBE95B-9450-4AF7-9F76-0AC787E3A0E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7" name="Groep 276">
                <a:extLst>
                  <a:ext uri="{FF2B5EF4-FFF2-40B4-BE49-F238E27FC236}">
                    <a16:creationId xmlns:a16="http://schemas.microsoft.com/office/drawing/2014/main" id="{8098C5BA-1F3B-4B35-9722-FEB5BA3E603B}"/>
                  </a:ext>
                </a:extLst>
              </p:cNvPr>
              <p:cNvGrpSpPr/>
              <p:nvPr userDrawn="1"/>
            </p:nvGrpSpPr>
            <p:grpSpPr>
              <a:xfrm>
                <a:off x="-2425037" y="781500"/>
                <a:ext cx="357690" cy="330595"/>
                <a:chOff x="-2721817" y="782525"/>
                <a:chExt cx="432805" cy="400021"/>
              </a:xfrm>
            </p:grpSpPr>
            <p:sp>
              <p:nvSpPr>
                <p:cNvPr id="280" name="Rechthoek 279">
                  <a:extLst>
                    <a:ext uri="{FF2B5EF4-FFF2-40B4-BE49-F238E27FC236}">
                      <a16:creationId xmlns:a16="http://schemas.microsoft.com/office/drawing/2014/main" id="{FED84AB9-EE69-4424-B472-498C3FD6ED2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1" name="Groep 280">
                  <a:extLst>
                    <a:ext uri="{FF2B5EF4-FFF2-40B4-BE49-F238E27FC236}">
                      <a16:creationId xmlns:a16="http://schemas.microsoft.com/office/drawing/2014/main" id="{E562BD84-557D-4A71-B739-CE9D12994964}"/>
                    </a:ext>
                  </a:extLst>
                </p:cNvPr>
                <p:cNvGrpSpPr/>
                <p:nvPr userDrawn="1"/>
              </p:nvGrpSpPr>
              <p:grpSpPr>
                <a:xfrm>
                  <a:off x="-2652453" y="866772"/>
                  <a:ext cx="294076" cy="231526"/>
                  <a:chOff x="-3310843" y="700986"/>
                  <a:chExt cx="182598" cy="143759"/>
                </a:xfrm>
              </p:grpSpPr>
              <p:grpSp>
                <p:nvGrpSpPr>
                  <p:cNvPr id="282" name="Groep 281">
                    <a:extLst>
                      <a:ext uri="{FF2B5EF4-FFF2-40B4-BE49-F238E27FC236}">
                        <a16:creationId xmlns:a16="http://schemas.microsoft.com/office/drawing/2014/main" id="{F7BA1306-0121-4B9C-A8B9-AAC8783056F4}"/>
                      </a:ext>
                    </a:extLst>
                  </p:cNvPr>
                  <p:cNvGrpSpPr/>
                  <p:nvPr userDrawn="1"/>
                </p:nvGrpSpPr>
                <p:grpSpPr>
                  <a:xfrm>
                    <a:off x="-3310843" y="700986"/>
                    <a:ext cx="182598" cy="143759"/>
                    <a:chOff x="-3310843" y="700986"/>
                    <a:chExt cx="182598" cy="143759"/>
                  </a:xfrm>
                </p:grpSpPr>
                <p:cxnSp>
                  <p:nvCxnSpPr>
                    <p:cNvPr id="286" name="Rechte verbindingslijn 285">
                      <a:extLst>
                        <a:ext uri="{FF2B5EF4-FFF2-40B4-BE49-F238E27FC236}">
                          <a16:creationId xmlns:a16="http://schemas.microsoft.com/office/drawing/2014/main" id="{A8A89EFD-C144-4769-A839-695DB8D8AE6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0D7F1988-A378-4319-81EF-DD74E73F466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2290EA88-A87B-455C-B16A-BEBD5121C9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017C88AA-0AAB-4EEB-972B-5DAFDB0CC268}"/>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FADB0893-1183-4781-AC0D-4A4D57B5C43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3" name="Groep 282">
                    <a:extLst>
                      <a:ext uri="{FF2B5EF4-FFF2-40B4-BE49-F238E27FC236}">
                        <a16:creationId xmlns:a16="http://schemas.microsoft.com/office/drawing/2014/main" id="{48167842-F761-4BE3-98FB-19376175A36F}"/>
                      </a:ext>
                    </a:extLst>
                  </p:cNvPr>
                  <p:cNvGrpSpPr/>
                  <p:nvPr userDrawn="1"/>
                </p:nvGrpSpPr>
                <p:grpSpPr>
                  <a:xfrm flipH="1">
                    <a:off x="-3310774" y="735854"/>
                    <a:ext cx="88801" cy="72568"/>
                    <a:chOff x="-2091059" y="1395403"/>
                    <a:chExt cx="157316" cy="128558"/>
                  </a:xfrm>
                </p:grpSpPr>
                <p:sp>
                  <p:nvSpPr>
                    <p:cNvPr id="284" name="Rechthoek 283">
                      <a:extLst>
                        <a:ext uri="{FF2B5EF4-FFF2-40B4-BE49-F238E27FC236}">
                          <a16:creationId xmlns:a16="http://schemas.microsoft.com/office/drawing/2014/main" id="{80A24B10-9799-4E2B-B43F-43E5D810160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5" name="Pijl: punthaak 284">
                      <a:extLst>
                        <a:ext uri="{FF2B5EF4-FFF2-40B4-BE49-F238E27FC236}">
                          <a16:creationId xmlns:a16="http://schemas.microsoft.com/office/drawing/2014/main" id="{8744C443-DCBC-4388-9534-2FF77DEAD30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8" name="Rechthoek 277">
                <a:extLst>
                  <a:ext uri="{FF2B5EF4-FFF2-40B4-BE49-F238E27FC236}">
                    <a16:creationId xmlns:a16="http://schemas.microsoft.com/office/drawing/2014/main" id="{B2FE6E4A-4902-4670-8AC1-C9065032EA1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9" name="Rechthoek 278">
                <a:extLst>
                  <a:ext uri="{FF2B5EF4-FFF2-40B4-BE49-F238E27FC236}">
                    <a16:creationId xmlns:a16="http://schemas.microsoft.com/office/drawing/2014/main" id="{928C3926-D6FA-464C-804B-3508B8C0425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97" name="Rechte verbindingslijn 196">
              <a:extLst>
                <a:ext uri="{FF2B5EF4-FFF2-40B4-BE49-F238E27FC236}">
                  <a16:creationId xmlns:a16="http://schemas.microsoft.com/office/drawing/2014/main" id="{35569C34-7655-4BBF-8E8C-7578794B10E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98" name="Rechthoek 197">
              <a:extLst>
                <a:ext uri="{FF2B5EF4-FFF2-40B4-BE49-F238E27FC236}">
                  <a16:creationId xmlns:a16="http://schemas.microsoft.com/office/drawing/2014/main" id="{F58FD9E7-E2E6-4397-A8CF-ED039051EFC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99" name="Rechthoek 198">
              <a:extLst>
                <a:ext uri="{FF2B5EF4-FFF2-40B4-BE49-F238E27FC236}">
                  <a16:creationId xmlns:a16="http://schemas.microsoft.com/office/drawing/2014/main" id="{4685058D-6C31-4A5A-BC9D-3BD0C830EDA5}"/>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00" name="Ovaal 199">
              <a:extLst>
                <a:ext uri="{FF2B5EF4-FFF2-40B4-BE49-F238E27FC236}">
                  <a16:creationId xmlns:a16="http://schemas.microsoft.com/office/drawing/2014/main" id="{8E4C130E-BF1E-42CF-A697-6267A33243FC}"/>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01" name="Ovaal 200">
              <a:extLst>
                <a:ext uri="{FF2B5EF4-FFF2-40B4-BE49-F238E27FC236}">
                  <a16:creationId xmlns:a16="http://schemas.microsoft.com/office/drawing/2014/main" id="{531228E2-7049-4C2C-93F1-BB73F845EDF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02" name="Ovaal 201">
              <a:extLst>
                <a:ext uri="{FF2B5EF4-FFF2-40B4-BE49-F238E27FC236}">
                  <a16:creationId xmlns:a16="http://schemas.microsoft.com/office/drawing/2014/main" id="{04259806-0EDF-4F54-B999-19489082AB7E}"/>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3" name="Ovaal 202">
              <a:extLst>
                <a:ext uri="{FF2B5EF4-FFF2-40B4-BE49-F238E27FC236}">
                  <a16:creationId xmlns:a16="http://schemas.microsoft.com/office/drawing/2014/main" id="{A555A032-4886-45C4-AB91-26098FFD886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04" name="Ovaal 203">
              <a:extLst>
                <a:ext uri="{FF2B5EF4-FFF2-40B4-BE49-F238E27FC236}">
                  <a16:creationId xmlns:a16="http://schemas.microsoft.com/office/drawing/2014/main" id="{3E0E8E07-9DF8-44D5-AD32-AF4BEF6FB84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05" name="Ovaal 204">
              <a:extLst>
                <a:ext uri="{FF2B5EF4-FFF2-40B4-BE49-F238E27FC236}">
                  <a16:creationId xmlns:a16="http://schemas.microsoft.com/office/drawing/2014/main" id="{9277E425-705F-47CD-9B18-787138232818}"/>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06" name="Ovaal 205">
              <a:extLst>
                <a:ext uri="{FF2B5EF4-FFF2-40B4-BE49-F238E27FC236}">
                  <a16:creationId xmlns:a16="http://schemas.microsoft.com/office/drawing/2014/main" id="{938079E7-F6B5-4279-B037-8F12E3EC8FE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7" name="Ovaal 206">
              <a:extLst>
                <a:ext uri="{FF2B5EF4-FFF2-40B4-BE49-F238E27FC236}">
                  <a16:creationId xmlns:a16="http://schemas.microsoft.com/office/drawing/2014/main" id="{449D4541-1BBA-4262-95E0-4C5750FF6AC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08" name="Ovaal 207">
              <a:extLst>
                <a:ext uri="{FF2B5EF4-FFF2-40B4-BE49-F238E27FC236}">
                  <a16:creationId xmlns:a16="http://schemas.microsoft.com/office/drawing/2014/main" id="{8C28DC82-C21E-4692-B361-454597702324}"/>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09" name="Rechthoek 208">
              <a:extLst>
                <a:ext uri="{FF2B5EF4-FFF2-40B4-BE49-F238E27FC236}">
                  <a16:creationId xmlns:a16="http://schemas.microsoft.com/office/drawing/2014/main" id="{D0C577BB-2D70-407E-A015-2D7DBB8F68D5}"/>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10" name="Rechthoek 209">
              <a:extLst>
                <a:ext uri="{FF2B5EF4-FFF2-40B4-BE49-F238E27FC236}">
                  <a16:creationId xmlns:a16="http://schemas.microsoft.com/office/drawing/2014/main" id="{24F6283A-A648-427B-B045-C61B492C0097}"/>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11" name="Rechthoek 210">
              <a:extLst>
                <a:ext uri="{FF2B5EF4-FFF2-40B4-BE49-F238E27FC236}">
                  <a16:creationId xmlns:a16="http://schemas.microsoft.com/office/drawing/2014/main" id="{0325FD42-2132-4B09-8F4E-3F8BDC55B15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12" name="Rechthoek 211">
              <a:extLst>
                <a:ext uri="{FF2B5EF4-FFF2-40B4-BE49-F238E27FC236}">
                  <a16:creationId xmlns:a16="http://schemas.microsoft.com/office/drawing/2014/main" id="{738BCF71-290A-4CF9-B81D-88A5A13A3986}"/>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13" name="Rechthoek 212">
              <a:extLst>
                <a:ext uri="{FF2B5EF4-FFF2-40B4-BE49-F238E27FC236}">
                  <a16:creationId xmlns:a16="http://schemas.microsoft.com/office/drawing/2014/main" id="{B4ABBB60-B330-4BDF-9D28-F01BC2677800}"/>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14" name="Rechthoek 213">
              <a:extLst>
                <a:ext uri="{FF2B5EF4-FFF2-40B4-BE49-F238E27FC236}">
                  <a16:creationId xmlns:a16="http://schemas.microsoft.com/office/drawing/2014/main" id="{7A9B890F-F118-470B-87F0-E6BA0B4E9EA7}"/>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15" name="Rechthoek 214">
              <a:extLst>
                <a:ext uri="{FF2B5EF4-FFF2-40B4-BE49-F238E27FC236}">
                  <a16:creationId xmlns:a16="http://schemas.microsoft.com/office/drawing/2014/main" id="{79DE62C7-192F-46D6-A4D6-98812A1DA4A5}"/>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16" name="Rechthoek 215">
              <a:extLst>
                <a:ext uri="{FF2B5EF4-FFF2-40B4-BE49-F238E27FC236}">
                  <a16:creationId xmlns:a16="http://schemas.microsoft.com/office/drawing/2014/main" id="{02CD199A-499E-4038-BD08-4EBA9E0B60C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32" name="Tijdelijke aanduiding voor tekst 7">
            <a:extLst>
              <a:ext uri="{FF2B5EF4-FFF2-40B4-BE49-F238E27FC236}">
                <a16:creationId xmlns:a16="http://schemas.microsoft.com/office/drawing/2014/main" id="{41AA67E1-5EEF-497D-BED7-50B9ECB8C221}"/>
              </a:ext>
            </a:extLst>
          </p:cNvPr>
          <p:cNvSpPr>
            <a:spLocks noGrp="1"/>
          </p:cNvSpPr>
          <p:nvPr>
            <p:ph type="body" sz="quarter" idx="31"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34729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midden">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userDrawn="1"/>
        </p:nvSpPr>
        <p:spPr>
          <a:xfrm>
            <a:off x="0" y="-399601"/>
            <a:ext cx="720000" cy="360000"/>
          </a:xfrm>
          <a:prstGeom prst="rect">
            <a:avLst/>
          </a:prstGeom>
        </p:spPr>
        <p:txBody>
          <a:bodyPr wrap="none" lIns="0" tIns="0" rIns="0" bIns="0">
            <a:noAutofit/>
          </a:bodyPr>
          <a:lstStyle/>
          <a:p>
            <a:r>
              <a:rPr lang="nl-NL"/>
              <a:t>Media (lage resolutie)</a:t>
            </a:r>
          </a:p>
        </p:txBody>
      </p:sp>
      <p:grpSp>
        <p:nvGrpSpPr>
          <p:cNvPr id="2" name="INSTRUCTIES">
            <a:extLst>
              <a:ext uri="{FF2B5EF4-FFF2-40B4-BE49-F238E27FC236}">
                <a16:creationId xmlns:a16="http://schemas.microsoft.com/office/drawing/2014/main" id="{73289CEB-00F3-4F64-A16A-292669285416}"/>
              </a:ext>
            </a:extLst>
          </p:cNvPr>
          <p:cNvGrpSpPr/>
          <p:nvPr userDrawn="1"/>
        </p:nvGrpSpPr>
        <p:grpSpPr>
          <a:xfrm>
            <a:off x="12395374" y="-718670"/>
            <a:ext cx="4140000" cy="5257065"/>
            <a:chOff x="12395374" y="-718670"/>
            <a:chExt cx="4140000" cy="5257065"/>
          </a:xfrm>
        </p:grpSpPr>
        <p:sp>
          <p:nvSpPr>
            <p:cNvPr id="158" name="Rechthoek: afgeronde hoeken 157">
              <a:extLst>
                <a:ext uri="{FF2B5EF4-FFF2-40B4-BE49-F238E27FC236}">
                  <a16:creationId xmlns:a16="http://schemas.microsoft.com/office/drawing/2014/main" id="{1D61AE43-40BC-4CDE-AEF3-3D9AE1B252D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59" name="Rechthoek: afgeronde hoeken 158">
              <a:extLst>
                <a:ext uri="{FF2B5EF4-FFF2-40B4-BE49-F238E27FC236}">
                  <a16:creationId xmlns:a16="http://schemas.microsoft.com/office/drawing/2014/main" id="{2E853723-5C48-4CB9-A06A-A05DED368741}"/>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895AE978-0145-4A89-9F47-7779291F943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1" name="Rechte verbindingslijn 160">
              <a:extLst>
                <a:ext uri="{FF2B5EF4-FFF2-40B4-BE49-F238E27FC236}">
                  <a16:creationId xmlns:a16="http://schemas.microsoft.com/office/drawing/2014/main" id="{9CA7B34A-2476-4B0F-B42F-FA744CA7CB58}"/>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2" name="Rechthoek 161">
              <a:extLst>
                <a:ext uri="{FF2B5EF4-FFF2-40B4-BE49-F238E27FC236}">
                  <a16:creationId xmlns:a16="http://schemas.microsoft.com/office/drawing/2014/main" id="{BF1AE65C-ACCD-4083-B885-883277FA56A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3" name="Ovaal 162">
              <a:extLst>
                <a:ext uri="{FF2B5EF4-FFF2-40B4-BE49-F238E27FC236}">
                  <a16:creationId xmlns:a16="http://schemas.microsoft.com/office/drawing/2014/main" id="{510A73A2-69D8-4007-B240-36851365978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Rechthoek 163">
              <a:extLst>
                <a:ext uri="{FF2B5EF4-FFF2-40B4-BE49-F238E27FC236}">
                  <a16:creationId xmlns:a16="http://schemas.microsoft.com/office/drawing/2014/main" id="{2258E125-41CB-4468-8C5E-FBCD9C40100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5" name="Ovaal 164">
              <a:extLst>
                <a:ext uri="{FF2B5EF4-FFF2-40B4-BE49-F238E27FC236}">
                  <a16:creationId xmlns:a16="http://schemas.microsoft.com/office/drawing/2014/main" id="{1A794650-DFCA-4CBE-A490-CCCF614E2885}"/>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5B2DDABD-298B-4062-A069-F65DB00BEEA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9BFEF3F4-3B9C-4722-8566-BA5B824B550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8" name="Groep 167">
              <a:extLst>
                <a:ext uri="{FF2B5EF4-FFF2-40B4-BE49-F238E27FC236}">
                  <a16:creationId xmlns:a16="http://schemas.microsoft.com/office/drawing/2014/main" id="{130296CB-6568-4D71-8B50-8F21297A0DEC}"/>
                </a:ext>
              </a:extLst>
            </p:cNvPr>
            <p:cNvGrpSpPr/>
            <p:nvPr userDrawn="1"/>
          </p:nvGrpSpPr>
          <p:grpSpPr>
            <a:xfrm>
              <a:off x="12916952" y="1996210"/>
              <a:ext cx="825930" cy="209550"/>
              <a:chOff x="13504624" y="2482850"/>
              <a:chExt cx="825500" cy="209550"/>
            </a:xfrm>
          </p:grpSpPr>
          <p:sp>
            <p:nvSpPr>
              <p:cNvPr id="175" name="Rechthoek 174">
                <a:extLst>
                  <a:ext uri="{FF2B5EF4-FFF2-40B4-BE49-F238E27FC236}">
                    <a16:creationId xmlns:a16="http://schemas.microsoft.com/office/drawing/2014/main" id="{A1D215E7-07B3-4DC8-8DE5-F1FF9C643E5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76" name="Rechte verbindingslijn 175">
                <a:extLst>
                  <a:ext uri="{FF2B5EF4-FFF2-40B4-BE49-F238E27FC236}">
                    <a16:creationId xmlns:a16="http://schemas.microsoft.com/office/drawing/2014/main" id="{9CC35F58-3AAA-409F-9F0A-6680281C2B3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7" name="Gelijkbenige driehoek 176">
                <a:extLst>
                  <a:ext uri="{FF2B5EF4-FFF2-40B4-BE49-F238E27FC236}">
                    <a16:creationId xmlns:a16="http://schemas.microsoft.com/office/drawing/2014/main" id="{BEA92C2B-4317-4854-9AA2-A3A00A00807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47" name="Video icoon">
              <a:extLst>
                <a:ext uri="{FF2B5EF4-FFF2-40B4-BE49-F238E27FC236}">
                  <a16:creationId xmlns:a16="http://schemas.microsoft.com/office/drawing/2014/main" id="{9355A8AD-4AFA-4613-A8E0-5060B5E6FE52}"/>
                </a:ext>
              </a:extLst>
            </p:cNvPr>
            <p:cNvGrpSpPr/>
            <p:nvPr userDrawn="1"/>
          </p:nvGrpSpPr>
          <p:grpSpPr>
            <a:xfrm>
              <a:off x="12903812" y="922574"/>
              <a:ext cx="326257" cy="328143"/>
              <a:chOff x="8066315" y="1676399"/>
              <a:chExt cx="1371600" cy="1380253"/>
            </a:xfrm>
          </p:grpSpPr>
          <p:sp>
            <p:nvSpPr>
              <p:cNvPr id="80" name="Rechthoek 79">
                <a:extLst>
                  <a:ext uri="{FF2B5EF4-FFF2-40B4-BE49-F238E27FC236}">
                    <a16:creationId xmlns:a16="http://schemas.microsoft.com/office/drawing/2014/main" id="{29F24458-2A3E-42B7-A47C-F0D64EE93027}"/>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Vrije vorm 112">
                <a:extLst>
                  <a:ext uri="{FF2B5EF4-FFF2-40B4-BE49-F238E27FC236}">
                    <a16:creationId xmlns:a16="http://schemas.microsoft.com/office/drawing/2014/main" id="{163CFDBB-DFB0-4355-B0B7-756C718B670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Vrije vorm 113">
                <a:extLst>
                  <a:ext uri="{FF2B5EF4-FFF2-40B4-BE49-F238E27FC236}">
                    <a16:creationId xmlns:a16="http://schemas.microsoft.com/office/drawing/2014/main" id="{621095FF-8267-4650-BA93-821A5E13F2F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60" name="Groep 59">
              <a:extLst>
                <a:ext uri="{FF2B5EF4-FFF2-40B4-BE49-F238E27FC236}">
                  <a16:creationId xmlns:a16="http://schemas.microsoft.com/office/drawing/2014/main" id="{49D35F34-0467-430D-B3FE-5E189A9F6FA9}"/>
                </a:ext>
              </a:extLst>
            </p:cNvPr>
            <p:cNvGrpSpPr/>
            <p:nvPr userDrawn="1"/>
          </p:nvGrpSpPr>
          <p:grpSpPr>
            <a:xfrm>
              <a:off x="12861978" y="3626002"/>
              <a:ext cx="514552" cy="612918"/>
              <a:chOff x="12682980" y="3403241"/>
              <a:chExt cx="622284" cy="741632"/>
            </a:xfrm>
          </p:grpSpPr>
          <p:grpSp>
            <p:nvGrpSpPr>
              <p:cNvPr id="61" name="Groep 60">
                <a:extLst>
                  <a:ext uri="{FF2B5EF4-FFF2-40B4-BE49-F238E27FC236}">
                    <a16:creationId xmlns:a16="http://schemas.microsoft.com/office/drawing/2014/main" id="{C1DF75CE-65DB-491B-82B2-692D9810D863}"/>
                  </a:ext>
                </a:extLst>
              </p:cNvPr>
              <p:cNvGrpSpPr/>
              <p:nvPr userDrawn="1"/>
            </p:nvGrpSpPr>
            <p:grpSpPr>
              <a:xfrm>
                <a:off x="12771568" y="3403241"/>
                <a:ext cx="467138" cy="448489"/>
                <a:chOff x="12782195" y="3403241"/>
                <a:chExt cx="467138" cy="448489"/>
              </a:xfrm>
            </p:grpSpPr>
            <p:grpSp>
              <p:nvGrpSpPr>
                <p:cNvPr id="64" name="Groep 63">
                  <a:extLst>
                    <a:ext uri="{FF2B5EF4-FFF2-40B4-BE49-F238E27FC236}">
                      <a16:creationId xmlns:a16="http://schemas.microsoft.com/office/drawing/2014/main" id="{1803DAD2-3E16-45C2-A7B1-83AF9399915B}"/>
                    </a:ext>
                  </a:extLst>
                </p:cNvPr>
                <p:cNvGrpSpPr/>
                <p:nvPr userDrawn="1"/>
              </p:nvGrpSpPr>
              <p:grpSpPr>
                <a:xfrm>
                  <a:off x="12782195" y="3403241"/>
                  <a:ext cx="412967" cy="393907"/>
                  <a:chOff x="13554906" y="3320109"/>
                  <a:chExt cx="443906" cy="423419"/>
                </a:xfrm>
              </p:grpSpPr>
              <p:grpSp>
                <p:nvGrpSpPr>
                  <p:cNvPr id="71" name="Groep 70">
                    <a:extLst>
                      <a:ext uri="{FF2B5EF4-FFF2-40B4-BE49-F238E27FC236}">
                        <a16:creationId xmlns:a16="http://schemas.microsoft.com/office/drawing/2014/main" id="{CA084F94-47D6-4F18-86B2-C28E65737F21}"/>
                      </a:ext>
                    </a:extLst>
                  </p:cNvPr>
                  <p:cNvGrpSpPr/>
                  <p:nvPr userDrawn="1"/>
                </p:nvGrpSpPr>
                <p:grpSpPr>
                  <a:xfrm>
                    <a:off x="13554906" y="3320109"/>
                    <a:ext cx="443906" cy="423419"/>
                    <a:chOff x="12909684" y="1276143"/>
                    <a:chExt cx="443906" cy="423419"/>
                  </a:xfrm>
                </p:grpSpPr>
                <p:sp>
                  <p:nvSpPr>
                    <p:cNvPr id="74" name="Rechthoek 73">
                      <a:extLst>
                        <a:ext uri="{FF2B5EF4-FFF2-40B4-BE49-F238E27FC236}">
                          <a16:creationId xmlns:a16="http://schemas.microsoft.com/office/drawing/2014/main" id="{12CDB235-B625-4128-8CB9-E78C4E02AEA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5" name="Rechthoek 74">
                      <a:extLst>
                        <a:ext uri="{FF2B5EF4-FFF2-40B4-BE49-F238E27FC236}">
                          <a16:creationId xmlns:a16="http://schemas.microsoft.com/office/drawing/2014/main" id="{6CB38FE8-D041-40CE-BA9B-2530248CC60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6" name="Ovaal 75">
                      <a:extLst>
                        <a:ext uri="{FF2B5EF4-FFF2-40B4-BE49-F238E27FC236}">
                          <a16:creationId xmlns:a16="http://schemas.microsoft.com/office/drawing/2014/main" id="{163B5E2A-741B-41FF-969C-FF22FBF1A25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72" name="Afbeelding 71">
                    <a:extLst>
                      <a:ext uri="{FF2B5EF4-FFF2-40B4-BE49-F238E27FC236}">
                        <a16:creationId xmlns:a16="http://schemas.microsoft.com/office/drawing/2014/main" id="{DCC94665-A6AF-4CC8-9595-4A316720A61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73" name="Afbeelding 72">
                    <a:extLst>
                      <a:ext uri="{FF2B5EF4-FFF2-40B4-BE49-F238E27FC236}">
                        <a16:creationId xmlns:a16="http://schemas.microsoft.com/office/drawing/2014/main" id="{A06872AE-B880-4825-B93A-A01320BDB97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65" name="Groep 64">
                  <a:extLst>
                    <a:ext uri="{FF2B5EF4-FFF2-40B4-BE49-F238E27FC236}">
                      <a16:creationId xmlns:a16="http://schemas.microsoft.com/office/drawing/2014/main" id="{DD55776F-60DE-4848-BCCA-0E7B9512424B}"/>
                    </a:ext>
                  </a:extLst>
                </p:cNvPr>
                <p:cNvGrpSpPr/>
                <p:nvPr userDrawn="1"/>
              </p:nvGrpSpPr>
              <p:grpSpPr>
                <a:xfrm>
                  <a:off x="13103513" y="3705268"/>
                  <a:ext cx="145820" cy="146462"/>
                  <a:chOff x="13096169" y="3602278"/>
                  <a:chExt cx="145820" cy="146462"/>
                </a:xfrm>
              </p:grpSpPr>
              <p:sp>
                <p:nvSpPr>
                  <p:cNvPr id="69" name="Rechthoek 68">
                    <a:extLst>
                      <a:ext uri="{FF2B5EF4-FFF2-40B4-BE49-F238E27FC236}">
                        <a16:creationId xmlns:a16="http://schemas.microsoft.com/office/drawing/2014/main" id="{6BA6F35A-5131-4BCA-B8CE-D147885DCA5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70" name="Rechthoek 69">
                    <a:extLst>
                      <a:ext uri="{FF2B5EF4-FFF2-40B4-BE49-F238E27FC236}">
                        <a16:creationId xmlns:a16="http://schemas.microsoft.com/office/drawing/2014/main" id="{C60C4E5F-F105-4F9E-9DDE-880694415DC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6" name="Groep 65">
                  <a:extLst>
                    <a:ext uri="{FF2B5EF4-FFF2-40B4-BE49-F238E27FC236}">
                      <a16:creationId xmlns:a16="http://schemas.microsoft.com/office/drawing/2014/main" id="{518F7B0D-E6EE-4D8E-AC8D-C9F6E9A2F138}"/>
                    </a:ext>
                  </a:extLst>
                </p:cNvPr>
                <p:cNvGrpSpPr/>
                <p:nvPr userDrawn="1"/>
              </p:nvGrpSpPr>
              <p:grpSpPr>
                <a:xfrm rot="10800000">
                  <a:off x="13061402" y="3665637"/>
                  <a:ext cx="145820" cy="146462"/>
                  <a:chOff x="13096169" y="3602278"/>
                  <a:chExt cx="145820" cy="146462"/>
                </a:xfrm>
              </p:grpSpPr>
              <p:sp>
                <p:nvSpPr>
                  <p:cNvPr id="67" name="Rechthoek 66">
                    <a:extLst>
                      <a:ext uri="{FF2B5EF4-FFF2-40B4-BE49-F238E27FC236}">
                        <a16:creationId xmlns:a16="http://schemas.microsoft.com/office/drawing/2014/main" id="{7DB6497C-D58E-4E80-B900-24CCDFA7F5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68" name="Rechthoek 67">
                    <a:extLst>
                      <a:ext uri="{FF2B5EF4-FFF2-40B4-BE49-F238E27FC236}">
                        <a16:creationId xmlns:a16="http://schemas.microsoft.com/office/drawing/2014/main" id="{30F405DA-0E63-4247-9E2B-507AF1325D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62" name="Rechthoek 61">
                <a:extLst>
                  <a:ext uri="{FF2B5EF4-FFF2-40B4-BE49-F238E27FC236}">
                    <a16:creationId xmlns:a16="http://schemas.microsoft.com/office/drawing/2014/main" id="{0A2D4B28-CD2C-4183-8390-97F1E94E51C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63" name="Gelijkbenige driehoek 62">
                <a:extLst>
                  <a:ext uri="{FF2B5EF4-FFF2-40B4-BE49-F238E27FC236}">
                    <a16:creationId xmlns:a16="http://schemas.microsoft.com/office/drawing/2014/main" id="{DB034029-D29A-43BC-8FF4-60B90A6D1C4C}"/>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userDrawn="1">
            <p:ph type="body" sz="quarter" idx="24" hasCustomPrompt="1"/>
          </p:nvPr>
        </p:nvSpPr>
        <p:spPr>
          <a:xfrm>
            <a:off x="2694013" y="1850778"/>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userDrawn="1">
            <p:ph type="media" sz="quarter" idx="19"/>
          </p:nvPr>
        </p:nvSpPr>
        <p:spPr>
          <a:xfrm>
            <a:off x="3188441" y="2053805"/>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userDrawn="1">
            <p:ph type="body" sz="quarter" idx="25" hasCustomPrompt="1"/>
          </p:nvPr>
        </p:nvSpPr>
        <p:spPr>
          <a:xfrm>
            <a:off x="2951782" y="1911233"/>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9" name="Titel 8">
            <a:extLst>
              <a:ext uri="{FF2B5EF4-FFF2-40B4-BE49-F238E27FC236}">
                <a16:creationId xmlns:a16="http://schemas.microsoft.com/office/drawing/2014/main" id="{5D092BB6-3885-46F7-B7BA-2568B151AE02}"/>
              </a:ext>
            </a:extLst>
          </p:cNvPr>
          <p:cNvSpPr>
            <a:spLocks noGrp="1"/>
          </p:cNvSpPr>
          <p:nvPr userDrawn="1">
            <p:ph type="title"/>
          </p:nvPr>
        </p:nvSpPr>
        <p:spPr/>
        <p:txBody>
          <a:bodyPr/>
          <a:lstStyle/>
          <a:p>
            <a:r>
              <a:rPr lang="nl-NL"/>
              <a:t>Klik om stijl te bewerken</a:t>
            </a:r>
          </a:p>
        </p:txBody>
      </p:sp>
      <p:sp>
        <p:nvSpPr>
          <p:cNvPr id="156" name="Tijdelijke aanduiding voor verticale tekst 2">
            <a:extLst>
              <a:ext uri="{FF2B5EF4-FFF2-40B4-BE49-F238E27FC236}">
                <a16:creationId xmlns:a16="http://schemas.microsoft.com/office/drawing/2014/main" id="{66404718-51F7-4D29-8448-224CE7DAADCF}"/>
              </a:ext>
            </a:extLst>
          </p:cNvPr>
          <p:cNvSpPr>
            <a:spLocks noGrp="1"/>
          </p:cNvSpPr>
          <p:nvPr userDrawn="1">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userDrawn="1">
            <p:ph type="dt" sz="half" idx="10"/>
          </p:nvPr>
        </p:nvSpPr>
        <p:spPr/>
        <p:txBody>
          <a:bodyPr/>
          <a:lstStyle/>
          <a:p>
            <a:fld id="{2BE9E2E8-CB30-4851-9E24-E7CBE51482A4}"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userDrawn="1">
            <p:ph type="sldNum" sz="quarter" idx="12"/>
          </p:nvPr>
        </p:nvSpPr>
        <p:spPr/>
        <p:txBody>
          <a:bodyPr/>
          <a:lstStyle/>
          <a:p>
            <a:fld id="{FF61E002-7038-4534-AD3C-ADB6FBF99A22}" type="slidenum">
              <a:rPr lang="nl-NL" smtClean="0"/>
              <a:t>‹nr.›</a:t>
            </a:fld>
            <a:endParaRPr lang="nl-NL"/>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userDrawn="1">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userDrawn="1">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userDrawn="1">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userDrawn="1">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userDrawn="1">
            <p:ph type="body" sz="quarter" idx="29" hasCustomPrompt="1"/>
          </p:nvPr>
        </p:nvSpPr>
        <p:spPr>
          <a:xfrm>
            <a:off x="5388353" y="3007428"/>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userDrawn="1">
            <p:ph type="body" sz="quarter" idx="30" hasCustomPrompt="1"/>
          </p:nvPr>
        </p:nvSpPr>
        <p:spPr>
          <a:xfrm rot="5400000">
            <a:off x="5826631" y="3347399"/>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userDrawn="1">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userDrawn="1">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57" name="TEKSTINSTRUCTIES">
            <a:extLst>
              <a:ext uri="{FF2B5EF4-FFF2-40B4-BE49-F238E27FC236}">
                <a16:creationId xmlns:a16="http://schemas.microsoft.com/office/drawing/2014/main" id="{649F1916-4813-42A9-87F3-E4C96834DD9D}"/>
              </a:ext>
            </a:extLst>
          </p:cNvPr>
          <p:cNvGrpSpPr/>
          <p:nvPr userDrawn="1"/>
        </p:nvGrpSpPr>
        <p:grpSpPr>
          <a:xfrm>
            <a:off x="-4297881" y="-718670"/>
            <a:ext cx="4140000" cy="7198669"/>
            <a:chOff x="-4297881" y="-718670"/>
            <a:chExt cx="4140000" cy="7198669"/>
          </a:xfrm>
        </p:grpSpPr>
        <p:sp>
          <p:nvSpPr>
            <p:cNvPr id="169" name="Rechthoek: afgeronde hoeken 168">
              <a:extLst>
                <a:ext uri="{FF2B5EF4-FFF2-40B4-BE49-F238E27FC236}">
                  <a16:creationId xmlns:a16="http://schemas.microsoft.com/office/drawing/2014/main" id="{45E7A8A0-B867-4C9E-B462-18561C6A85EA}"/>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70" name="Rechthoek: afgeronde hoeken 169">
              <a:extLst>
                <a:ext uri="{FF2B5EF4-FFF2-40B4-BE49-F238E27FC236}">
                  <a16:creationId xmlns:a16="http://schemas.microsoft.com/office/drawing/2014/main" id="{1B0F5B51-40A5-4156-912B-DC21C2E36AA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71" name="Rechte verbindingslijn 170">
              <a:extLst>
                <a:ext uri="{FF2B5EF4-FFF2-40B4-BE49-F238E27FC236}">
                  <a16:creationId xmlns:a16="http://schemas.microsoft.com/office/drawing/2014/main" id="{A5AE39C8-3A1B-4410-BDC5-4F5C34AD18A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2" name="Groep 171">
              <a:extLst>
                <a:ext uri="{FF2B5EF4-FFF2-40B4-BE49-F238E27FC236}">
                  <a16:creationId xmlns:a16="http://schemas.microsoft.com/office/drawing/2014/main" id="{2754BEE5-ABC4-4EF9-B0E0-7A5C72B36EBC}"/>
                </a:ext>
              </a:extLst>
            </p:cNvPr>
            <p:cNvGrpSpPr/>
            <p:nvPr userDrawn="1"/>
          </p:nvGrpSpPr>
          <p:grpSpPr>
            <a:xfrm>
              <a:off x="-3905190" y="127747"/>
              <a:ext cx="3354618" cy="786653"/>
              <a:chOff x="-3419346" y="368233"/>
              <a:chExt cx="3170491" cy="743862"/>
            </a:xfrm>
          </p:grpSpPr>
          <p:sp>
            <p:nvSpPr>
              <p:cNvPr id="196" name="Rechthoek 195">
                <a:extLst>
                  <a:ext uri="{FF2B5EF4-FFF2-40B4-BE49-F238E27FC236}">
                    <a16:creationId xmlns:a16="http://schemas.microsoft.com/office/drawing/2014/main" id="{56100F46-E9DB-4CB2-A718-83C717D03892}"/>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7" name="Rechte verbindingslijn 196">
                <a:extLst>
                  <a:ext uri="{FF2B5EF4-FFF2-40B4-BE49-F238E27FC236}">
                    <a16:creationId xmlns:a16="http://schemas.microsoft.com/office/drawing/2014/main" id="{6AD3124D-4CB0-4C31-98FB-E43B63E70E1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Rechte verbindingslijn 197">
                <a:extLst>
                  <a:ext uri="{FF2B5EF4-FFF2-40B4-BE49-F238E27FC236}">
                    <a16:creationId xmlns:a16="http://schemas.microsoft.com/office/drawing/2014/main" id="{38ABE6A6-B8E9-42A3-AD16-A74E1CC79C46}"/>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9" name="Rechthoek 198">
                <a:extLst>
                  <a:ext uri="{FF2B5EF4-FFF2-40B4-BE49-F238E27FC236}">
                    <a16:creationId xmlns:a16="http://schemas.microsoft.com/office/drawing/2014/main" id="{DB581F69-D3DC-499A-B2CF-78DDB29C01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0" name="Groep 199">
                <a:extLst>
                  <a:ext uri="{FF2B5EF4-FFF2-40B4-BE49-F238E27FC236}">
                    <a16:creationId xmlns:a16="http://schemas.microsoft.com/office/drawing/2014/main" id="{6AD7AB3A-145F-45E5-A609-1F01B0DD1458}"/>
                  </a:ext>
                </a:extLst>
              </p:cNvPr>
              <p:cNvGrpSpPr/>
              <p:nvPr userDrawn="1"/>
            </p:nvGrpSpPr>
            <p:grpSpPr>
              <a:xfrm>
                <a:off x="-3002834" y="720303"/>
                <a:ext cx="182598" cy="143759"/>
                <a:chOff x="-3310843" y="700986"/>
                <a:chExt cx="182598" cy="143759"/>
              </a:xfrm>
            </p:grpSpPr>
            <p:grpSp>
              <p:nvGrpSpPr>
                <p:cNvPr id="290" name="Groep 289">
                  <a:extLst>
                    <a:ext uri="{FF2B5EF4-FFF2-40B4-BE49-F238E27FC236}">
                      <a16:creationId xmlns:a16="http://schemas.microsoft.com/office/drawing/2014/main" id="{DA84EB47-FD97-4B79-8B71-108202841FBD}"/>
                    </a:ext>
                  </a:extLst>
                </p:cNvPr>
                <p:cNvGrpSpPr/>
                <p:nvPr userDrawn="1"/>
              </p:nvGrpSpPr>
              <p:grpSpPr>
                <a:xfrm>
                  <a:off x="-3310843" y="700986"/>
                  <a:ext cx="182598" cy="143759"/>
                  <a:chOff x="-3310843" y="700986"/>
                  <a:chExt cx="182598" cy="143759"/>
                </a:xfrm>
              </p:grpSpPr>
              <p:cxnSp>
                <p:nvCxnSpPr>
                  <p:cNvPr id="294" name="Rechte verbindingslijn 293">
                    <a:extLst>
                      <a:ext uri="{FF2B5EF4-FFF2-40B4-BE49-F238E27FC236}">
                        <a16:creationId xmlns:a16="http://schemas.microsoft.com/office/drawing/2014/main" id="{4B12BDD9-2D0E-4196-94E4-7559745A565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2F101D98-E115-43C5-A3F5-896DFBD25DC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5804A402-3DD2-4FB5-BB20-CCCD72799C3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77D1EB43-8F9B-485B-9177-121D0725D84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9B7234B2-9FAF-4CE3-92EF-991A27EB7B5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1" name="Groep 290">
                  <a:extLst>
                    <a:ext uri="{FF2B5EF4-FFF2-40B4-BE49-F238E27FC236}">
                      <a16:creationId xmlns:a16="http://schemas.microsoft.com/office/drawing/2014/main" id="{8049410D-936A-4035-9D18-84BCC0594408}"/>
                    </a:ext>
                  </a:extLst>
                </p:cNvPr>
                <p:cNvGrpSpPr/>
                <p:nvPr userDrawn="1"/>
              </p:nvGrpSpPr>
              <p:grpSpPr>
                <a:xfrm flipH="1">
                  <a:off x="-3310774" y="735854"/>
                  <a:ext cx="88801" cy="72568"/>
                  <a:chOff x="-2091059" y="1395403"/>
                  <a:chExt cx="157316" cy="128558"/>
                </a:xfrm>
              </p:grpSpPr>
              <p:sp>
                <p:nvSpPr>
                  <p:cNvPr id="292" name="Rechthoek 291">
                    <a:extLst>
                      <a:ext uri="{FF2B5EF4-FFF2-40B4-BE49-F238E27FC236}">
                        <a16:creationId xmlns:a16="http://schemas.microsoft.com/office/drawing/2014/main" id="{30D5D206-1B8D-476C-B1EA-3AA2E909734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3" name="Pijl: punthaak 292">
                    <a:extLst>
                      <a:ext uri="{FF2B5EF4-FFF2-40B4-BE49-F238E27FC236}">
                        <a16:creationId xmlns:a16="http://schemas.microsoft.com/office/drawing/2014/main" id="{EF44EE71-3210-4EDB-AFFA-7B48AFD381E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01" name="Groep 200">
                <a:extLst>
                  <a:ext uri="{FF2B5EF4-FFF2-40B4-BE49-F238E27FC236}">
                    <a16:creationId xmlns:a16="http://schemas.microsoft.com/office/drawing/2014/main" id="{9276C06D-A50C-4C67-AC74-A728052BF8FD}"/>
                  </a:ext>
                </a:extLst>
              </p:cNvPr>
              <p:cNvGrpSpPr/>
              <p:nvPr userDrawn="1"/>
            </p:nvGrpSpPr>
            <p:grpSpPr>
              <a:xfrm>
                <a:off x="-3326107" y="720303"/>
                <a:ext cx="182598" cy="143759"/>
                <a:chOff x="-3634116" y="700986"/>
                <a:chExt cx="182598" cy="143759"/>
              </a:xfrm>
            </p:grpSpPr>
            <p:grpSp>
              <p:nvGrpSpPr>
                <p:cNvPr id="281" name="Groep 280">
                  <a:extLst>
                    <a:ext uri="{FF2B5EF4-FFF2-40B4-BE49-F238E27FC236}">
                      <a16:creationId xmlns:a16="http://schemas.microsoft.com/office/drawing/2014/main" id="{267B2EA5-58BA-4591-99CE-64BF1D9EBCBB}"/>
                    </a:ext>
                  </a:extLst>
                </p:cNvPr>
                <p:cNvGrpSpPr/>
                <p:nvPr userDrawn="1"/>
              </p:nvGrpSpPr>
              <p:grpSpPr>
                <a:xfrm>
                  <a:off x="-3634116" y="700986"/>
                  <a:ext cx="182598" cy="143759"/>
                  <a:chOff x="-3634116" y="700986"/>
                  <a:chExt cx="182598" cy="143759"/>
                </a:xfrm>
              </p:grpSpPr>
              <p:cxnSp>
                <p:nvCxnSpPr>
                  <p:cNvPr id="285" name="Rechte verbindingslijn 284">
                    <a:extLst>
                      <a:ext uri="{FF2B5EF4-FFF2-40B4-BE49-F238E27FC236}">
                        <a16:creationId xmlns:a16="http://schemas.microsoft.com/office/drawing/2014/main" id="{EE29A6E6-D347-4A27-BCB9-6484607A61E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43498F93-8475-47E8-AD08-4B02AB0AE57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1A3FF7BE-E642-477A-B64F-99C92B68AB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C5451D5C-F1A9-466C-B32B-F22A30D084F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25353931-F48C-4707-B6AA-0C5EE5ECCB0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82" name="Groep 281">
                  <a:extLst>
                    <a:ext uri="{FF2B5EF4-FFF2-40B4-BE49-F238E27FC236}">
                      <a16:creationId xmlns:a16="http://schemas.microsoft.com/office/drawing/2014/main" id="{D12B592A-97D1-4F9C-9ABA-7CD6F20B0CFF}"/>
                    </a:ext>
                  </a:extLst>
                </p:cNvPr>
                <p:cNvGrpSpPr/>
                <p:nvPr userDrawn="1"/>
              </p:nvGrpSpPr>
              <p:grpSpPr>
                <a:xfrm>
                  <a:off x="-3634047" y="735854"/>
                  <a:ext cx="88801" cy="72568"/>
                  <a:chOff x="-2091059" y="1395403"/>
                  <a:chExt cx="157316" cy="128558"/>
                </a:xfrm>
              </p:grpSpPr>
              <p:sp>
                <p:nvSpPr>
                  <p:cNvPr id="283" name="Rechthoek 282">
                    <a:extLst>
                      <a:ext uri="{FF2B5EF4-FFF2-40B4-BE49-F238E27FC236}">
                        <a16:creationId xmlns:a16="http://schemas.microsoft.com/office/drawing/2014/main" id="{A90C8C40-45EB-47A5-9AE8-299C5255A01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4" name="Pijl: punthaak 283">
                    <a:extLst>
                      <a:ext uri="{FF2B5EF4-FFF2-40B4-BE49-F238E27FC236}">
                        <a16:creationId xmlns:a16="http://schemas.microsoft.com/office/drawing/2014/main" id="{7387A3F7-C49F-4FE9-8832-9A57B3F106E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02" name="Rechte verbindingslijn 201">
                <a:extLst>
                  <a:ext uri="{FF2B5EF4-FFF2-40B4-BE49-F238E27FC236}">
                    <a16:creationId xmlns:a16="http://schemas.microsoft.com/office/drawing/2014/main" id="{5C8278FA-42AC-437B-80C0-C38459C716A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03" name="Rechte verbindingslijn 202">
                <a:extLst>
                  <a:ext uri="{FF2B5EF4-FFF2-40B4-BE49-F238E27FC236}">
                    <a16:creationId xmlns:a16="http://schemas.microsoft.com/office/drawing/2014/main" id="{25DEAF2C-E6D4-4B2B-95D5-96C544F92FB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04" name="Groep 203">
                <a:extLst>
                  <a:ext uri="{FF2B5EF4-FFF2-40B4-BE49-F238E27FC236}">
                    <a16:creationId xmlns:a16="http://schemas.microsoft.com/office/drawing/2014/main" id="{DB71CB4B-DB70-40FF-A7E7-BA82C89848E9}"/>
                  </a:ext>
                </a:extLst>
              </p:cNvPr>
              <p:cNvGrpSpPr/>
              <p:nvPr userDrawn="1"/>
            </p:nvGrpSpPr>
            <p:grpSpPr>
              <a:xfrm>
                <a:off x="-2425037" y="370226"/>
                <a:ext cx="357690" cy="330595"/>
                <a:chOff x="-2721817" y="347336"/>
                <a:chExt cx="432805" cy="400021"/>
              </a:xfrm>
            </p:grpSpPr>
            <p:sp>
              <p:nvSpPr>
                <p:cNvPr id="219" name="Rechthoek 218">
                  <a:extLst>
                    <a:ext uri="{FF2B5EF4-FFF2-40B4-BE49-F238E27FC236}">
                      <a16:creationId xmlns:a16="http://schemas.microsoft.com/office/drawing/2014/main" id="{302E42A4-44F7-4BB1-9CF3-6A4323B982F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20" name="Groep 219">
                  <a:extLst>
                    <a:ext uri="{FF2B5EF4-FFF2-40B4-BE49-F238E27FC236}">
                      <a16:creationId xmlns:a16="http://schemas.microsoft.com/office/drawing/2014/main" id="{14FF76F0-0335-48C7-81FC-858496015D17}"/>
                    </a:ext>
                  </a:extLst>
                </p:cNvPr>
                <p:cNvGrpSpPr/>
                <p:nvPr userDrawn="1"/>
              </p:nvGrpSpPr>
              <p:grpSpPr>
                <a:xfrm>
                  <a:off x="-2652453" y="431583"/>
                  <a:ext cx="294076" cy="231526"/>
                  <a:chOff x="-3634116" y="700986"/>
                  <a:chExt cx="182598" cy="143759"/>
                </a:xfrm>
              </p:grpSpPr>
              <p:grpSp>
                <p:nvGrpSpPr>
                  <p:cNvPr id="221" name="Groep 220">
                    <a:extLst>
                      <a:ext uri="{FF2B5EF4-FFF2-40B4-BE49-F238E27FC236}">
                        <a16:creationId xmlns:a16="http://schemas.microsoft.com/office/drawing/2014/main" id="{2494512B-C35E-4CCD-87BA-E36EB44CD5B7}"/>
                      </a:ext>
                    </a:extLst>
                  </p:cNvPr>
                  <p:cNvGrpSpPr/>
                  <p:nvPr userDrawn="1"/>
                </p:nvGrpSpPr>
                <p:grpSpPr>
                  <a:xfrm>
                    <a:off x="-3634116" y="700986"/>
                    <a:ext cx="182598" cy="143759"/>
                    <a:chOff x="-3634116" y="700986"/>
                    <a:chExt cx="182598" cy="143759"/>
                  </a:xfrm>
                </p:grpSpPr>
                <p:cxnSp>
                  <p:nvCxnSpPr>
                    <p:cNvPr id="276" name="Rechte verbindingslijn 275">
                      <a:extLst>
                        <a:ext uri="{FF2B5EF4-FFF2-40B4-BE49-F238E27FC236}">
                          <a16:creationId xmlns:a16="http://schemas.microsoft.com/office/drawing/2014/main" id="{0E9DE44E-39DC-42CB-9B0E-35269619F6C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96F625CC-3B29-42F0-9530-D09F48BB59C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8" name="Rechte verbindingslijn 277">
                      <a:extLst>
                        <a:ext uri="{FF2B5EF4-FFF2-40B4-BE49-F238E27FC236}">
                          <a16:creationId xmlns:a16="http://schemas.microsoft.com/office/drawing/2014/main" id="{C27CF2AB-1D38-4901-B169-5A695991E0A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9" name="Rechte verbindingslijn 278">
                      <a:extLst>
                        <a:ext uri="{FF2B5EF4-FFF2-40B4-BE49-F238E27FC236}">
                          <a16:creationId xmlns:a16="http://schemas.microsoft.com/office/drawing/2014/main" id="{931CE2C6-8AA1-498E-9176-A260CAEC716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0" name="Rechte verbindingslijn 279">
                      <a:extLst>
                        <a:ext uri="{FF2B5EF4-FFF2-40B4-BE49-F238E27FC236}">
                          <a16:creationId xmlns:a16="http://schemas.microsoft.com/office/drawing/2014/main" id="{A65D2686-E23F-4058-8FA9-D81A4869A6A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22" name="Groep 221">
                    <a:extLst>
                      <a:ext uri="{FF2B5EF4-FFF2-40B4-BE49-F238E27FC236}">
                        <a16:creationId xmlns:a16="http://schemas.microsoft.com/office/drawing/2014/main" id="{E0226551-349D-43C1-B877-6A23A44BE877}"/>
                      </a:ext>
                    </a:extLst>
                  </p:cNvPr>
                  <p:cNvGrpSpPr/>
                  <p:nvPr userDrawn="1"/>
                </p:nvGrpSpPr>
                <p:grpSpPr>
                  <a:xfrm>
                    <a:off x="-3634047" y="735854"/>
                    <a:ext cx="88801" cy="72568"/>
                    <a:chOff x="-2091059" y="1395403"/>
                    <a:chExt cx="157316" cy="128558"/>
                  </a:xfrm>
                </p:grpSpPr>
                <p:sp>
                  <p:nvSpPr>
                    <p:cNvPr id="223" name="Rechthoek 222">
                      <a:extLst>
                        <a:ext uri="{FF2B5EF4-FFF2-40B4-BE49-F238E27FC236}">
                          <a16:creationId xmlns:a16="http://schemas.microsoft.com/office/drawing/2014/main" id="{8ECE2FBC-C4D8-479D-AE63-34D7E78638B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Pijl: punthaak 223">
                      <a:extLst>
                        <a:ext uri="{FF2B5EF4-FFF2-40B4-BE49-F238E27FC236}">
                          <a16:creationId xmlns:a16="http://schemas.microsoft.com/office/drawing/2014/main" id="{7E250D81-E629-4DCC-961B-CD49765BCF3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05" name="Groep 204">
                <a:extLst>
                  <a:ext uri="{FF2B5EF4-FFF2-40B4-BE49-F238E27FC236}">
                    <a16:creationId xmlns:a16="http://schemas.microsoft.com/office/drawing/2014/main" id="{78D6F3EA-47C9-4D4D-88F9-226BA6A8468D}"/>
                  </a:ext>
                </a:extLst>
              </p:cNvPr>
              <p:cNvGrpSpPr/>
              <p:nvPr userDrawn="1"/>
            </p:nvGrpSpPr>
            <p:grpSpPr>
              <a:xfrm>
                <a:off x="-2425037" y="781500"/>
                <a:ext cx="357690" cy="330595"/>
                <a:chOff x="-2721817" y="782525"/>
                <a:chExt cx="432805" cy="400021"/>
              </a:xfrm>
            </p:grpSpPr>
            <p:sp>
              <p:nvSpPr>
                <p:cNvPr id="208" name="Rechthoek 207">
                  <a:extLst>
                    <a:ext uri="{FF2B5EF4-FFF2-40B4-BE49-F238E27FC236}">
                      <a16:creationId xmlns:a16="http://schemas.microsoft.com/office/drawing/2014/main" id="{1D0126C8-93CC-4B51-AB39-137C86B5469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9" name="Groep 208">
                  <a:extLst>
                    <a:ext uri="{FF2B5EF4-FFF2-40B4-BE49-F238E27FC236}">
                      <a16:creationId xmlns:a16="http://schemas.microsoft.com/office/drawing/2014/main" id="{4D2A7BE3-ED8F-4808-980D-A9C4AA963320}"/>
                    </a:ext>
                  </a:extLst>
                </p:cNvPr>
                <p:cNvGrpSpPr/>
                <p:nvPr userDrawn="1"/>
              </p:nvGrpSpPr>
              <p:grpSpPr>
                <a:xfrm>
                  <a:off x="-2652453" y="866772"/>
                  <a:ext cx="294076" cy="231526"/>
                  <a:chOff x="-3310843" y="700986"/>
                  <a:chExt cx="182598" cy="143759"/>
                </a:xfrm>
              </p:grpSpPr>
              <p:grpSp>
                <p:nvGrpSpPr>
                  <p:cNvPr id="210" name="Groep 209">
                    <a:extLst>
                      <a:ext uri="{FF2B5EF4-FFF2-40B4-BE49-F238E27FC236}">
                        <a16:creationId xmlns:a16="http://schemas.microsoft.com/office/drawing/2014/main" id="{3D7FD46D-2C8E-408E-9945-8A651F5EA39E}"/>
                      </a:ext>
                    </a:extLst>
                  </p:cNvPr>
                  <p:cNvGrpSpPr/>
                  <p:nvPr userDrawn="1"/>
                </p:nvGrpSpPr>
                <p:grpSpPr>
                  <a:xfrm>
                    <a:off x="-3310843" y="700986"/>
                    <a:ext cx="182598" cy="143759"/>
                    <a:chOff x="-3310843" y="700986"/>
                    <a:chExt cx="182598" cy="143759"/>
                  </a:xfrm>
                </p:grpSpPr>
                <p:cxnSp>
                  <p:nvCxnSpPr>
                    <p:cNvPr id="214" name="Rechte verbindingslijn 213">
                      <a:extLst>
                        <a:ext uri="{FF2B5EF4-FFF2-40B4-BE49-F238E27FC236}">
                          <a16:creationId xmlns:a16="http://schemas.microsoft.com/office/drawing/2014/main" id="{F55E7620-46B8-4D73-8FEF-AB96AB6390A9}"/>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845BC930-12C7-4B89-8E5A-49AFBC58E7E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B99B47F-EE7E-4FDE-BF03-9847301CBC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ED5A16A4-712A-4D92-BC52-30DA108FB408}"/>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EF8C2877-EB06-49A1-B0D8-F6395981A41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68B80E33-A0BE-400D-8225-CDFE1247B161}"/>
                      </a:ext>
                    </a:extLst>
                  </p:cNvPr>
                  <p:cNvGrpSpPr/>
                  <p:nvPr userDrawn="1"/>
                </p:nvGrpSpPr>
                <p:grpSpPr>
                  <a:xfrm flipH="1">
                    <a:off x="-3310774" y="735854"/>
                    <a:ext cx="88801" cy="72568"/>
                    <a:chOff x="-2091059" y="1395403"/>
                    <a:chExt cx="157316" cy="128558"/>
                  </a:xfrm>
                </p:grpSpPr>
                <p:sp>
                  <p:nvSpPr>
                    <p:cNvPr id="212" name="Rechthoek 211">
                      <a:extLst>
                        <a:ext uri="{FF2B5EF4-FFF2-40B4-BE49-F238E27FC236}">
                          <a16:creationId xmlns:a16="http://schemas.microsoft.com/office/drawing/2014/main" id="{BF5DCD9E-CBBE-4628-8EA7-A7C8CAA3E2C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Pijl: punthaak 212">
                      <a:extLst>
                        <a:ext uri="{FF2B5EF4-FFF2-40B4-BE49-F238E27FC236}">
                          <a16:creationId xmlns:a16="http://schemas.microsoft.com/office/drawing/2014/main" id="{EE247A32-6ED8-4E68-BCBA-9D2AD54D6BF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06" name="Rechthoek 205">
                <a:extLst>
                  <a:ext uri="{FF2B5EF4-FFF2-40B4-BE49-F238E27FC236}">
                    <a16:creationId xmlns:a16="http://schemas.microsoft.com/office/drawing/2014/main" id="{78463499-89A7-44EF-A6BF-656098833C9A}"/>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07" name="Rechthoek 206">
                <a:extLst>
                  <a:ext uri="{FF2B5EF4-FFF2-40B4-BE49-F238E27FC236}">
                    <a16:creationId xmlns:a16="http://schemas.microsoft.com/office/drawing/2014/main" id="{C78C00B3-959A-48BE-9617-F94BBF99C66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3" name="Rechte verbindingslijn 172">
              <a:extLst>
                <a:ext uri="{FF2B5EF4-FFF2-40B4-BE49-F238E27FC236}">
                  <a16:creationId xmlns:a16="http://schemas.microsoft.com/office/drawing/2014/main" id="{D5F146FA-C12C-4769-9470-3C857613F464}"/>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4" name="Rechthoek 173">
              <a:extLst>
                <a:ext uri="{FF2B5EF4-FFF2-40B4-BE49-F238E27FC236}">
                  <a16:creationId xmlns:a16="http://schemas.microsoft.com/office/drawing/2014/main" id="{883D027C-4A75-4239-A98F-D2A7546CD2EC}"/>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8" name="Rechthoek 177">
              <a:extLst>
                <a:ext uri="{FF2B5EF4-FFF2-40B4-BE49-F238E27FC236}">
                  <a16:creationId xmlns:a16="http://schemas.microsoft.com/office/drawing/2014/main" id="{C25BBC6B-5F9D-4DD1-BEED-F3E0AC70701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9" name="Ovaal 178">
              <a:extLst>
                <a:ext uri="{FF2B5EF4-FFF2-40B4-BE49-F238E27FC236}">
                  <a16:creationId xmlns:a16="http://schemas.microsoft.com/office/drawing/2014/main" id="{5AFDD9DC-F11E-41B9-86BB-30688B9FEE0A}"/>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80" name="Ovaal 179">
              <a:extLst>
                <a:ext uri="{FF2B5EF4-FFF2-40B4-BE49-F238E27FC236}">
                  <a16:creationId xmlns:a16="http://schemas.microsoft.com/office/drawing/2014/main" id="{64E964E2-AD64-4BC2-B5CE-0D025DAF4AC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1" name="Ovaal 180">
              <a:extLst>
                <a:ext uri="{FF2B5EF4-FFF2-40B4-BE49-F238E27FC236}">
                  <a16:creationId xmlns:a16="http://schemas.microsoft.com/office/drawing/2014/main" id="{AB8B1E45-7025-41CB-BFCF-4B719C3DFCBF}"/>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2" name="Ovaal 181">
              <a:extLst>
                <a:ext uri="{FF2B5EF4-FFF2-40B4-BE49-F238E27FC236}">
                  <a16:creationId xmlns:a16="http://schemas.microsoft.com/office/drawing/2014/main" id="{A96AFE09-ADB7-48D9-A32A-AD74E84768C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3" name="Ovaal 182">
              <a:extLst>
                <a:ext uri="{FF2B5EF4-FFF2-40B4-BE49-F238E27FC236}">
                  <a16:creationId xmlns:a16="http://schemas.microsoft.com/office/drawing/2014/main" id="{C80D808A-8A91-4D49-A2A7-1DB2DF5E752A}"/>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4" name="Ovaal 183">
              <a:extLst>
                <a:ext uri="{FF2B5EF4-FFF2-40B4-BE49-F238E27FC236}">
                  <a16:creationId xmlns:a16="http://schemas.microsoft.com/office/drawing/2014/main" id="{13747D16-52F9-4E08-9A2D-43DA6FDD22FF}"/>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85" name="Ovaal 184">
              <a:extLst>
                <a:ext uri="{FF2B5EF4-FFF2-40B4-BE49-F238E27FC236}">
                  <a16:creationId xmlns:a16="http://schemas.microsoft.com/office/drawing/2014/main" id="{B3341FBE-29C0-48D8-AF29-AE1734B7CDDF}"/>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6" name="Ovaal 185">
              <a:extLst>
                <a:ext uri="{FF2B5EF4-FFF2-40B4-BE49-F238E27FC236}">
                  <a16:creationId xmlns:a16="http://schemas.microsoft.com/office/drawing/2014/main" id="{6816538C-FD66-466C-BBD2-30AC64A499FE}"/>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7" name="Ovaal 186">
              <a:extLst>
                <a:ext uri="{FF2B5EF4-FFF2-40B4-BE49-F238E27FC236}">
                  <a16:creationId xmlns:a16="http://schemas.microsoft.com/office/drawing/2014/main" id="{ADC48B45-B36A-4D2B-BC57-D0C78E47F04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8" name="Rechthoek 187">
              <a:extLst>
                <a:ext uri="{FF2B5EF4-FFF2-40B4-BE49-F238E27FC236}">
                  <a16:creationId xmlns:a16="http://schemas.microsoft.com/office/drawing/2014/main" id="{CCC364A2-5362-4F12-8D44-BE6BD0044DDA}"/>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89" name="Rechthoek 188">
              <a:extLst>
                <a:ext uri="{FF2B5EF4-FFF2-40B4-BE49-F238E27FC236}">
                  <a16:creationId xmlns:a16="http://schemas.microsoft.com/office/drawing/2014/main" id="{BF2BDE9A-D62A-452C-81CE-5581168B6D21}"/>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90" name="Rechthoek 189">
              <a:extLst>
                <a:ext uri="{FF2B5EF4-FFF2-40B4-BE49-F238E27FC236}">
                  <a16:creationId xmlns:a16="http://schemas.microsoft.com/office/drawing/2014/main" id="{5186ED8E-1D1F-426E-8E5C-9DD562484563}"/>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91" name="Rechthoek 190">
              <a:extLst>
                <a:ext uri="{FF2B5EF4-FFF2-40B4-BE49-F238E27FC236}">
                  <a16:creationId xmlns:a16="http://schemas.microsoft.com/office/drawing/2014/main" id="{37743CAF-A0DD-4E12-A3FB-847DF387AB70}"/>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92" name="Rechthoek 191">
              <a:extLst>
                <a:ext uri="{FF2B5EF4-FFF2-40B4-BE49-F238E27FC236}">
                  <a16:creationId xmlns:a16="http://schemas.microsoft.com/office/drawing/2014/main" id="{C462FAF2-A6CE-4466-B9CC-36E8D9A778AC}"/>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93" name="Rechthoek 192">
              <a:extLst>
                <a:ext uri="{FF2B5EF4-FFF2-40B4-BE49-F238E27FC236}">
                  <a16:creationId xmlns:a16="http://schemas.microsoft.com/office/drawing/2014/main" id="{6C8FD816-05E7-40CF-A60B-AAEDF23C604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94" name="Rechthoek 193">
              <a:extLst>
                <a:ext uri="{FF2B5EF4-FFF2-40B4-BE49-F238E27FC236}">
                  <a16:creationId xmlns:a16="http://schemas.microsoft.com/office/drawing/2014/main" id="{9AEEB696-919F-4E6C-BFFB-9680BAC72FE7}"/>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95" name="Rechthoek 194">
              <a:extLst>
                <a:ext uri="{FF2B5EF4-FFF2-40B4-BE49-F238E27FC236}">
                  <a16:creationId xmlns:a16="http://schemas.microsoft.com/office/drawing/2014/main" id="{ED403691-F990-4EF7-A396-3AB92748CC3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32" name="Tijdelijke aanduiding voor tekst 7">
            <a:extLst>
              <a:ext uri="{FF2B5EF4-FFF2-40B4-BE49-F238E27FC236}">
                <a16:creationId xmlns:a16="http://schemas.microsoft.com/office/drawing/2014/main" id="{5F4FA44A-B88A-478F-A661-F795302D1351}"/>
              </a:ext>
            </a:extLst>
          </p:cNvPr>
          <p:cNvSpPr>
            <a:spLocks noGrp="1"/>
          </p:cNvSpPr>
          <p:nvPr>
            <p:ph type="body" sz="quarter" idx="31"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417509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fiek beeldvullend">
    <p:spTree>
      <p:nvGrpSpPr>
        <p:cNvPr id="1" name=""/>
        <p:cNvGrpSpPr/>
        <p:nvPr/>
      </p:nvGrpSpPr>
      <p:grpSpPr>
        <a:xfrm>
          <a:off x="0" y="0"/>
          <a:ext cx="0" cy="0"/>
          <a:chOff x="0" y="0"/>
          <a:chExt cx="0" cy="0"/>
        </a:xfrm>
      </p:grpSpPr>
      <p:sp>
        <p:nvSpPr>
          <p:cNvPr id="173" name="Rechthoek 172">
            <a:extLst>
              <a:ext uri="{FF2B5EF4-FFF2-40B4-BE49-F238E27FC236}">
                <a16:creationId xmlns:a16="http://schemas.microsoft.com/office/drawing/2014/main" id="{70187F13-D4CC-4307-B0CE-D338B98022B6}"/>
              </a:ext>
            </a:extLst>
          </p:cNvPr>
          <p:cNvSpPr/>
          <p:nvPr userDrawn="1"/>
        </p:nvSpPr>
        <p:spPr>
          <a:xfrm>
            <a:off x="0" y="-399601"/>
            <a:ext cx="720000" cy="360000"/>
          </a:xfrm>
          <a:prstGeom prst="rect">
            <a:avLst/>
          </a:prstGeom>
        </p:spPr>
        <p:txBody>
          <a:bodyPr wrap="none" lIns="0" tIns="0" rIns="0" bIns="0">
            <a:noAutofit/>
          </a:bodyPr>
          <a:lstStyle/>
          <a:p>
            <a:r>
              <a:rPr lang="nl-NL"/>
              <a:t>Grafiek (beeldvullend)</a:t>
            </a:r>
          </a:p>
        </p:txBody>
      </p:sp>
      <p:grpSp>
        <p:nvGrpSpPr>
          <p:cNvPr id="8" name="INSTRUCTIES">
            <a:extLst>
              <a:ext uri="{FF2B5EF4-FFF2-40B4-BE49-F238E27FC236}">
                <a16:creationId xmlns:a16="http://schemas.microsoft.com/office/drawing/2014/main" id="{E1B57D26-8C4C-491F-8F84-5D9C2B1B855B}"/>
              </a:ext>
            </a:extLst>
          </p:cNvPr>
          <p:cNvGrpSpPr/>
          <p:nvPr userDrawn="1"/>
        </p:nvGrpSpPr>
        <p:grpSpPr>
          <a:xfrm>
            <a:off x="12395374" y="-718670"/>
            <a:ext cx="4140000" cy="5257065"/>
            <a:chOff x="12395374" y="-718670"/>
            <a:chExt cx="4140000" cy="5257065"/>
          </a:xfrm>
        </p:grpSpPr>
        <p:sp>
          <p:nvSpPr>
            <p:cNvPr id="176" name="Rechthoek: afgeronde hoeken 175">
              <a:extLst>
                <a:ext uri="{FF2B5EF4-FFF2-40B4-BE49-F238E27FC236}">
                  <a16:creationId xmlns:a16="http://schemas.microsoft.com/office/drawing/2014/main" id="{7673DB60-0E48-408F-8651-8AF2E22811A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Grafiek invoegen of de bestaande grafiek aanpassen / veranderen.</a:t>
              </a:r>
            </a:p>
          </p:txBody>
        </p:sp>
        <p:sp>
          <p:nvSpPr>
            <p:cNvPr id="177" name="Rechthoek: afgeronde hoeken 176">
              <a:extLst>
                <a:ext uri="{FF2B5EF4-FFF2-40B4-BE49-F238E27FC236}">
                  <a16:creationId xmlns:a16="http://schemas.microsoft.com/office/drawing/2014/main" id="{020D2264-90DA-4F82-8126-83F737681685}"/>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8" name="Ovaal 177">
              <a:extLst>
                <a:ext uri="{FF2B5EF4-FFF2-40B4-BE49-F238E27FC236}">
                  <a16:creationId xmlns:a16="http://schemas.microsoft.com/office/drawing/2014/main" id="{8ACF26FE-BD83-415A-9582-3D70E35D466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9" name="Rechte verbindingslijn 178">
              <a:extLst>
                <a:ext uri="{FF2B5EF4-FFF2-40B4-BE49-F238E27FC236}">
                  <a16:creationId xmlns:a16="http://schemas.microsoft.com/office/drawing/2014/main" id="{0ECF8EF3-6D20-4CA0-A518-8A86010316C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0" name="Rechthoek 179">
              <a:extLst>
                <a:ext uri="{FF2B5EF4-FFF2-40B4-BE49-F238E27FC236}">
                  <a16:creationId xmlns:a16="http://schemas.microsoft.com/office/drawing/2014/main" id="{D6F6B411-5684-4F1A-8408-2AD38F31265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1" name="Ovaal 180">
              <a:extLst>
                <a:ext uri="{FF2B5EF4-FFF2-40B4-BE49-F238E27FC236}">
                  <a16:creationId xmlns:a16="http://schemas.microsoft.com/office/drawing/2014/main" id="{3856FFEF-EB71-4013-830B-E99C0F8DE6A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2" name="Rechthoek 181">
              <a:extLst>
                <a:ext uri="{FF2B5EF4-FFF2-40B4-BE49-F238E27FC236}">
                  <a16:creationId xmlns:a16="http://schemas.microsoft.com/office/drawing/2014/main" id="{0D3A1882-5004-4364-B977-E91A45F67534}"/>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 en klik dan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3" name="Ovaal 182">
              <a:extLst>
                <a:ext uri="{FF2B5EF4-FFF2-40B4-BE49-F238E27FC236}">
                  <a16:creationId xmlns:a16="http://schemas.microsoft.com/office/drawing/2014/main" id="{8B4EDF7A-7768-4B7E-8D93-AE1347024A8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4" name="Rechthoek 183">
              <a:extLst>
                <a:ext uri="{FF2B5EF4-FFF2-40B4-BE49-F238E27FC236}">
                  <a16:creationId xmlns:a16="http://schemas.microsoft.com/office/drawing/2014/main" id="{120FCCF2-DC43-441C-BBCC-BCBA8DD034E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Grafiekelement toevoegen, snelle indeling,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kleuren wijzigen, of de gegevens bewerken.</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5" name="Rechte verbindingslijn 184">
              <a:extLst>
                <a:ext uri="{FF2B5EF4-FFF2-40B4-BE49-F238E27FC236}">
                  <a16:creationId xmlns:a16="http://schemas.microsoft.com/office/drawing/2014/main" id="{54EA0D81-9EF3-4C07-ADB0-B821B47EE362}"/>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95" name="Groep 94">
              <a:extLst>
                <a:ext uri="{FF2B5EF4-FFF2-40B4-BE49-F238E27FC236}">
                  <a16:creationId xmlns:a16="http://schemas.microsoft.com/office/drawing/2014/main" id="{881B3FD1-D854-4C82-A4C5-857DB5B9C0B3}"/>
                </a:ext>
              </a:extLst>
            </p:cNvPr>
            <p:cNvGrpSpPr/>
            <p:nvPr userDrawn="1"/>
          </p:nvGrpSpPr>
          <p:grpSpPr>
            <a:xfrm>
              <a:off x="12916952" y="1996210"/>
              <a:ext cx="825930" cy="209550"/>
              <a:chOff x="13504624" y="2482850"/>
              <a:chExt cx="825500" cy="209550"/>
            </a:xfrm>
          </p:grpSpPr>
          <p:sp>
            <p:nvSpPr>
              <p:cNvPr id="101" name="Rechthoek 100">
                <a:extLst>
                  <a:ext uri="{FF2B5EF4-FFF2-40B4-BE49-F238E27FC236}">
                    <a16:creationId xmlns:a16="http://schemas.microsoft.com/office/drawing/2014/main" id="{B18D9343-0794-4011-A214-A7DDC15B2F6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02" name="Rechte verbindingslijn 101">
                <a:extLst>
                  <a:ext uri="{FF2B5EF4-FFF2-40B4-BE49-F238E27FC236}">
                    <a16:creationId xmlns:a16="http://schemas.microsoft.com/office/drawing/2014/main" id="{07632469-A3BE-4843-93E4-D502E540D4B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3" name="Gelijkbenige driehoek 102">
                <a:extLst>
                  <a:ext uri="{FF2B5EF4-FFF2-40B4-BE49-F238E27FC236}">
                    <a16:creationId xmlns:a16="http://schemas.microsoft.com/office/drawing/2014/main" id="{67E38F24-3AD4-4454-8F76-B1974A596B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9" name="Groep 198">
              <a:extLst>
                <a:ext uri="{FF2B5EF4-FFF2-40B4-BE49-F238E27FC236}">
                  <a16:creationId xmlns:a16="http://schemas.microsoft.com/office/drawing/2014/main" id="{D7F2E853-2408-4C64-9E9F-A3F535756C75}"/>
                </a:ext>
              </a:extLst>
            </p:cNvPr>
            <p:cNvGrpSpPr/>
            <p:nvPr userDrawn="1"/>
          </p:nvGrpSpPr>
          <p:grpSpPr>
            <a:xfrm>
              <a:off x="12970740" y="924704"/>
              <a:ext cx="289523" cy="314992"/>
              <a:chOff x="7322769" y="-310267"/>
              <a:chExt cx="289372" cy="314992"/>
            </a:xfrm>
          </p:grpSpPr>
          <p:sp>
            <p:nvSpPr>
              <p:cNvPr id="200" name="Rechthoek 199">
                <a:extLst>
                  <a:ext uri="{FF2B5EF4-FFF2-40B4-BE49-F238E27FC236}">
                    <a16:creationId xmlns:a16="http://schemas.microsoft.com/office/drawing/2014/main" id="{250D0AF8-9124-4C01-9FFF-56B24127B3AD}"/>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1" name="Rechthoek 200">
                <a:extLst>
                  <a:ext uri="{FF2B5EF4-FFF2-40B4-BE49-F238E27FC236}">
                    <a16:creationId xmlns:a16="http://schemas.microsoft.com/office/drawing/2014/main" id="{4A72C854-4631-4230-B3C7-6064BF5A637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2" name="Rechthoek 201">
                <a:extLst>
                  <a:ext uri="{FF2B5EF4-FFF2-40B4-BE49-F238E27FC236}">
                    <a16:creationId xmlns:a16="http://schemas.microsoft.com/office/drawing/2014/main" id="{A7B9397D-09E6-4BAC-BFC0-D3FD3C6ED6A2}"/>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pic>
          <p:nvPicPr>
            <p:cNvPr id="3" name="Afbeelding 2">
              <a:extLst>
                <a:ext uri="{FF2B5EF4-FFF2-40B4-BE49-F238E27FC236}">
                  <a16:creationId xmlns:a16="http://schemas.microsoft.com/office/drawing/2014/main" id="{A20352FC-DE72-4458-AD52-41249D31E243}"/>
                </a:ext>
              </a:extLst>
            </p:cNvPr>
            <p:cNvPicPr>
              <a:picLocks noChangeAspect="1"/>
            </p:cNvPicPr>
            <p:nvPr userDrawn="1"/>
          </p:nvPicPr>
          <p:blipFill>
            <a:blip r:embed="rId2"/>
            <a:stretch>
              <a:fillRect/>
            </a:stretch>
          </p:blipFill>
          <p:spPr>
            <a:xfrm>
              <a:off x="12861978" y="3580037"/>
              <a:ext cx="638175" cy="704850"/>
            </a:xfrm>
            <a:prstGeom prst="rect">
              <a:avLst/>
            </a:prstGeom>
          </p:spPr>
        </p:pic>
        <p:sp>
          <p:nvSpPr>
            <p:cNvPr id="203" name="Rechthoek 202">
              <a:extLst>
                <a:ext uri="{FF2B5EF4-FFF2-40B4-BE49-F238E27FC236}">
                  <a16:creationId xmlns:a16="http://schemas.microsoft.com/office/drawing/2014/main" id="{7F41BA09-A5B7-4D23-BCC2-A791582626C8}"/>
                </a:ext>
              </a:extLst>
            </p:cNvPr>
            <p:cNvSpPr/>
            <p:nvPr userDrawn="1"/>
          </p:nvSpPr>
          <p:spPr>
            <a:xfrm>
              <a:off x="12861978" y="3580037"/>
              <a:ext cx="638175" cy="704849"/>
            </a:xfrm>
            <a:prstGeom prst="rect">
              <a:avLst/>
            </a:prstGeom>
            <a:no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grpSp>
      <p:sp>
        <p:nvSpPr>
          <p:cNvPr id="9" name="Titel 8">
            <a:extLst>
              <a:ext uri="{FF2B5EF4-FFF2-40B4-BE49-F238E27FC236}">
                <a16:creationId xmlns:a16="http://schemas.microsoft.com/office/drawing/2014/main" id="{5D092BB6-3885-46F7-B7BA-2568B151AE02}"/>
              </a:ext>
            </a:extLst>
          </p:cNvPr>
          <p:cNvSpPr>
            <a:spLocks noGrp="1"/>
          </p:cNvSpPr>
          <p:nvPr userDrawn="1">
            <p:ph type="title"/>
          </p:nvPr>
        </p:nvSpPr>
        <p:spPr/>
        <p:txBody>
          <a:bodyPr/>
          <a:lstStyle/>
          <a:p>
            <a:r>
              <a:rPr lang="nl-NL"/>
              <a:t>Klik om stijl te bewerken</a:t>
            </a:r>
          </a:p>
        </p:txBody>
      </p:sp>
      <p:sp>
        <p:nvSpPr>
          <p:cNvPr id="174" name="Tijdelijke aanduiding voor verticale tekst 2">
            <a:extLst>
              <a:ext uri="{FF2B5EF4-FFF2-40B4-BE49-F238E27FC236}">
                <a16:creationId xmlns:a16="http://schemas.microsoft.com/office/drawing/2014/main" id="{888E4ED8-E36F-4631-AB68-633D6979C9CD}"/>
              </a:ext>
            </a:extLst>
          </p:cNvPr>
          <p:cNvSpPr>
            <a:spLocks noGrp="1"/>
          </p:cNvSpPr>
          <p:nvPr userDrawn="1">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86" name="Tijdelijke aanduiding voor grafiek 12">
            <a:extLst>
              <a:ext uri="{FF2B5EF4-FFF2-40B4-BE49-F238E27FC236}">
                <a16:creationId xmlns:a16="http://schemas.microsoft.com/office/drawing/2014/main" id="{9B0383AC-3127-4957-B374-1F21996FB43F}"/>
              </a:ext>
            </a:extLst>
          </p:cNvPr>
          <p:cNvSpPr>
            <a:spLocks noGrp="1"/>
          </p:cNvSpPr>
          <p:nvPr userDrawn="1">
            <p:ph type="chart" sz="quarter" idx="14"/>
          </p:nvPr>
        </p:nvSpPr>
        <p:spPr>
          <a:xfrm>
            <a:off x="903000" y="1997291"/>
            <a:ext cx="10386000" cy="37440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pictogram als u een grafiek wilt toevoegen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userDrawn="1">
            <p:ph type="dt" sz="half" idx="10"/>
          </p:nvPr>
        </p:nvSpPr>
        <p:spPr/>
        <p:txBody>
          <a:bodyPr/>
          <a:lstStyle/>
          <a:p>
            <a:fld id="{5DED5D84-697D-4FC3-AD8D-A53209BFFC9F}"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userDrawn="1">
            <p:ph type="sldNum" sz="quarter" idx="12"/>
          </p:nvPr>
        </p:nvSpPr>
        <p:spPr/>
        <p:txBody>
          <a:bodyPr/>
          <a:lstStyle/>
          <a:p>
            <a:fld id="{FF61E002-7038-4534-AD3C-ADB6FBF99A22}" type="slidenum">
              <a:rPr lang="nl-NL" smtClean="0"/>
              <a:t>‹nr.›</a:t>
            </a:fld>
            <a:endParaRPr lang="nl-NL"/>
          </a:p>
        </p:txBody>
      </p:sp>
      <p:sp>
        <p:nvSpPr>
          <p:cNvPr id="244" name="Tijdelijke aanduiding voor tekst 6">
            <a:extLst>
              <a:ext uri="{FF2B5EF4-FFF2-40B4-BE49-F238E27FC236}">
                <a16:creationId xmlns:a16="http://schemas.microsoft.com/office/drawing/2014/main" id="{89F7A9D2-4D90-4C85-8F32-23059F4929F5}"/>
              </a:ext>
            </a:extLst>
          </p:cNvPr>
          <p:cNvSpPr>
            <a:spLocks noGrp="1"/>
          </p:cNvSpPr>
          <p:nvPr userDrawn="1">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5" name="Tijdelijke aanduiding voor tekst 6">
            <a:extLst>
              <a:ext uri="{FF2B5EF4-FFF2-40B4-BE49-F238E27FC236}">
                <a16:creationId xmlns:a16="http://schemas.microsoft.com/office/drawing/2014/main" id="{E77BF7AE-1036-44FA-99AF-423311D4DCE6}"/>
              </a:ext>
            </a:extLst>
          </p:cNvPr>
          <p:cNvSpPr>
            <a:spLocks noGrp="1"/>
          </p:cNvSpPr>
          <p:nvPr userDrawn="1">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6" name="Tijdelijke aanduiding voor tekst 6">
            <a:extLst>
              <a:ext uri="{FF2B5EF4-FFF2-40B4-BE49-F238E27FC236}">
                <a16:creationId xmlns:a16="http://schemas.microsoft.com/office/drawing/2014/main" id="{66FDA3D5-8394-4284-9C21-7C7719C7EC85}"/>
              </a:ext>
            </a:extLst>
          </p:cNvPr>
          <p:cNvSpPr>
            <a:spLocks noGrp="1"/>
          </p:cNvSpPr>
          <p:nvPr userDrawn="1">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7" name="Tijdelijke aanduiding voor tekst 6">
            <a:extLst>
              <a:ext uri="{FF2B5EF4-FFF2-40B4-BE49-F238E27FC236}">
                <a16:creationId xmlns:a16="http://schemas.microsoft.com/office/drawing/2014/main" id="{AECF0745-8536-4BBB-ABA0-55C333AF2E12}"/>
              </a:ext>
            </a:extLst>
          </p:cNvPr>
          <p:cNvSpPr>
            <a:spLocks noGrp="1"/>
          </p:cNvSpPr>
          <p:nvPr userDrawn="1">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04" name="Tijdelijke aanduiding voor tekst 82">
            <a:extLst>
              <a:ext uri="{FF2B5EF4-FFF2-40B4-BE49-F238E27FC236}">
                <a16:creationId xmlns:a16="http://schemas.microsoft.com/office/drawing/2014/main" id="{FDA151F2-F8FA-4E50-9BE4-DEE070DAA914}"/>
              </a:ext>
            </a:extLst>
          </p:cNvPr>
          <p:cNvSpPr>
            <a:spLocks noGrp="1"/>
          </p:cNvSpPr>
          <p:nvPr userDrawn="1">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userDrawn="1">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75" name="TEKSTINSTRUCTIES">
            <a:extLst>
              <a:ext uri="{FF2B5EF4-FFF2-40B4-BE49-F238E27FC236}">
                <a16:creationId xmlns:a16="http://schemas.microsoft.com/office/drawing/2014/main" id="{8B6A644C-DA45-451A-BCD2-5E03FA4FDE73}"/>
              </a:ext>
            </a:extLst>
          </p:cNvPr>
          <p:cNvGrpSpPr/>
          <p:nvPr userDrawn="1"/>
        </p:nvGrpSpPr>
        <p:grpSpPr>
          <a:xfrm>
            <a:off x="-4297881" y="-718670"/>
            <a:ext cx="4140000" cy="7198669"/>
            <a:chOff x="-4297881" y="-718670"/>
            <a:chExt cx="4140000" cy="7198669"/>
          </a:xfrm>
        </p:grpSpPr>
        <p:sp>
          <p:nvSpPr>
            <p:cNvPr id="186" name="Rechthoek: afgeronde hoeken 185">
              <a:extLst>
                <a:ext uri="{FF2B5EF4-FFF2-40B4-BE49-F238E27FC236}">
                  <a16:creationId xmlns:a16="http://schemas.microsoft.com/office/drawing/2014/main" id="{796AF4A8-CB85-4F39-B3D4-449EF73A5DD3}"/>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87" name="Rechthoek: afgeronde hoeken 186">
              <a:extLst>
                <a:ext uri="{FF2B5EF4-FFF2-40B4-BE49-F238E27FC236}">
                  <a16:creationId xmlns:a16="http://schemas.microsoft.com/office/drawing/2014/main" id="{C6DEFDF8-EF1B-4C37-943C-61DE58A24F5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88" name="Rechte verbindingslijn 187">
              <a:extLst>
                <a:ext uri="{FF2B5EF4-FFF2-40B4-BE49-F238E27FC236}">
                  <a16:creationId xmlns:a16="http://schemas.microsoft.com/office/drawing/2014/main" id="{D8B3B935-A634-4ED5-A3C3-5E72ECA9C57A}"/>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89" name="Groep 188">
              <a:extLst>
                <a:ext uri="{FF2B5EF4-FFF2-40B4-BE49-F238E27FC236}">
                  <a16:creationId xmlns:a16="http://schemas.microsoft.com/office/drawing/2014/main" id="{4446610F-C210-401E-A699-5C03C8A2C58C}"/>
                </a:ext>
              </a:extLst>
            </p:cNvPr>
            <p:cNvGrpSpPr/>
            <p:nvPr userDrawn="1"/>
          </p:nvGrpSpPr>
          <p:grpSpPr>
            <a:xfrm>
              <a:off x="-3905190" y="127747"/>
              <a:ext cx="3354618" cy="786653"/>
              <a:chOff x="-3419346" y="368233"/>
              <a:chExt cx="3170491" cy="743862"/>
            </a:xfrm>
          </p:grpSpPr>
          <p:sp>
            <p:nvSpPr>
              <p:cNvPr id="215" name="Rechthoek 214">
                <a:extLst>
                  <a:ext uri="{FF2B5EF4-FFF2-40B4-BE49-F238E27FC236}">
                    <a16:creationId xmlns:a16="http://schemas.microsoft.com/office/drawing/2014/main" id="{4C932682-2372-4E47-9E5C-3AEB55D3E09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16" name="Rechte verbindingslijn 215">
                <a:extLst>
                  <a:ext uri="{FF2B5EF4-FFF2-40B4-BE49-F238E27FC236}">
                    <a16:creationId xmlns:a16="http://schemas.microsoft.com/office/drawing/2014/main" id="{B2C03888-1A07-4E59-99DF-FF165A1C529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Rechte verbindingslijn 216">
                <a:extLst>
                  <a:ext uri="{FF2B5EF4-FFF2-40B4-BE49-F238E27FC236}">
                    <a16:creationId xmlns:a16="http://schemas.microsoft.com/office/drawing/2014/main" id="{CE41447B-3FBA-4C11-98AF-E354FB4841F6}"/>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8" name="Rechthoek 217">
                <a:extLst>
                  <a:ext uri="{FF2B5EF4-FFF2-40B4-BE49-F238E27FC236}">
                    <a16:creationId xmlns:a16="http://schemas.microsoft.com/office/drawing/2014/main" id="{71FE9498-225A-4369-B6D1-AB7771AA7B90}"/>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19" name="Groep 218">
                <a:extLst>
                  <a:ext uri="{FF2B5EF4-FFF2-40B4-BE49-F238E27FC236}">
                    <a16:creationId xmlns:a16="http://schemas.microsoft.com/office/drawing/2014/main" id="{87AE9726-CAF2-4AE6-A975-6AEDFD7E7B01}"/>
                  </a:ext>
                </a:extLst>
              </p:cNvPr>
              <p:cNvGrpSpPr/>
              <p:nvPr userDrawn="1"/>
            </p:nvGrpSpPr>
            <p:grpSpPr>
              <a:xfrm>
                <a:off x="-3002834" y="720303"/>
                <a:ext cx="182598" cy="143759"/>
                <a:chOff x="-3310843" y="700986"/>
                <a:chExt cx="182598" cy="143759"/>
              </a:xfrm>
            </p:grpSpPr>
            <p:grpSp>
              <p:nvGrpSpPr>
                <p:cNvPr id="271" name="Groep 270">
                  <a:extLst>
                    <a:ext uri="{FF2B5EF4-FFF2-40B4-BE49-F238E27FC236}">
                      <a16:creationId xmlns:a16="http://schemas.microsoft.com/office/drawing/2014/main" id="{A92171BA-1533-4797-AC16-16E6C4A11C01}"/>
                    </a:ext>
                  </a:extLst>
                </p:cNvPr>
                <p:cNvGrpSpPr/>
                <p:nvPr userDrawn="1"/>
              </p:nvGrpSpPr>
              <p:grpSpPr>
                <a:xfrm>
                  <a:off x="-3310843" y="700986"/>
                  <a:ext cx="182598" cy="143759"/>
                  <a:chOff x="-3310843" y="700986"/>
                  <a:chExt cx="182598" cy="143759"/>
                </a:xfrm>
              </p:grpSpPr>
              <p:cxnSp>
                <p:nvCxnSpPr>
                  <p:cNvPr id="275" name="Rechte verbindingslijn 274">
                    <a:extLst>
                      <a:ext uri="{FF2B5EF4-FFF2-40B4-BE49-F238E27FC236}">
                        <a16:creationId xmlns:a16="http://schemas.microsoft.com/office/drawing/2014/main" id="{83FAD613-4477-489D-B1EC-2E4C44D3175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6" name="Rechte verbindingslijn 275">
                    <a:extLst>
                      <a:ext uri="{FF2B5EF4-FFF2-40B4-BE49-F238E27FC236}">
                        <a16:creationId xmlns:a16="http://schemas.microsoft.com/office/drawing/2014/main" id="{10866314-167B-4664-9655-C0DC0A9A0A1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35DA47C9-02FE-45D6-AB93-8083C5B7C6C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78" name="Rechte verbindingslijn 277">
                    <a:extLst>
                      <a:ext uri="{FF2B5EF4-FFF2-40B4-BE49-F238E27FC236}">
                        <a16:creationId xmlns:a16="http://schemas.microsoft.com/office/drawing/2014/main" id="{467BC5F7-5341-4E15-8ECE-E876754410A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79" name="Rechte verbindingslijn 278">
                    <a:extLst>
                      <a:ext uri="{FF2B5EF4-FFF2-40B4-BE49-F238E27FC236}">
                        <a16:creationId xmlns:a16="http://schemas.microsoft.com/office/drawing/2014/main" id="{C924FC31-6ADF-47AA-A9AF-6E511C3C54A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2" name="Groep 271">
                  <a:extLst>
                    <a:ext uri="{FF2B5EF4-FFF2-40B4-BE49-F238E27FC236}">
                      <a16:creationId xmlns:a16="http://schemas.microsoft.com/office/drawing/2014/main" id="{766A3D6B-673F-46C6-A176-0C35767A569C}"/>
                    </a:ext>
                  </a:extLst>
                </p:cNvPr>
                <p:cNvGrpSpPr/>
                <p:nvPr userDrawn="1"/>
              </p:nvGrpSpPr>
              <p:grpSpPr>
                <a:xfrm flipH="1">
                  <a:off x="-3310774" y="735854"/>
                  <a:ext cx="88801" cy="72568"/>
                  <a:chOff x="-2091059" y="1395403"/>
                  <a:chExt cx="157316" cy="128558"/>
                </a:xfrm>
              </p:grpSpPr>
              <p:sp>
                <p:nvSpPr>
                  <p:cNvPr id="273" name="Rechthoek 272">
                    <a:extLst>
                      <a:ext uri="{FF2B5EF4-FFF2-40B4-BE49-F238E27FC236}">
                        <a16:creationId xmlns:a16="http://schemas.microsoft.com/office/drawing/2014/main" id="{AFDE4B47-1272-42C2-A983-183759E2102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4" name="Pijl: punthaak 273">
                    <a:extLst>
                      <a:ext uri="{FF2B5EF4-FFF2-40B4-BE49-F238E27FC236}">
                        <a16:creationId xmlns:a16="http://schemas.microsoft.com/office/drawing/2014/main" id="{A9C53680-21EE-4512-BD0E-2BF1A647146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20" name="Groep 219">
                <a:extLst>
                  <a:ext uri="{FF2B5EF4-FFF2-40B4-BE49-F238E27FC236}">
                    <a16:creationId xmlns:a16="http://schemas.microsoft.com/office/drawing/2014/main" id="{CB8C26D0-361E-4EA5-ADEE-6B895373A13F}"/>
                  </a:ext>
                </a:extLst>
              </p:cNvPr>
              <p:cNvGrpSpPr/>
              <p:nvPr userDrawn="1"/>
            </p:nvGrpSpPr>
            <p:grpSpPr>
              <a:xfrm>
                <a:off x="-3326107" y="720303"/>
                <a:ext cx="182598" cy="143759"/>
                <a:chOff x="-3634116" y="700986"/>
                <a:chExt cx="182598" cy="143759"/>
              </a:xfrm>
            </p:grpSpPr>
            <p:grpSp>
              <p:nvGrpSpPr>
                <p:cNvPr id="262" name="Groep 261">
                  <a:extLst>
                    <a:ext uri="{FF2B5EF4-FFF2-40B4-BE49-F238E27FC236}">
                      <a16:creationId xmlns:a16="http://schemas.microsoft.com/office/drawing/2014/main" id="{A0A43B3B-ABB6-4506-9914-6E930B0FC61F}"/>
                    </a:ext>
                  </a:extLst>
                </p:cNvPr>
                <p:cNvGrpSpPr/>
                <p:nvPr userDrawn="1"/>
              </p:nvGrpSpPr>
              <p:grpSpPr>
                <a:xfrm>
                  <a:off x="-3634116" y="700986"/>
                  <a:ext cx="182598" cy="143759"/>
                  <a:chOff x="-3634116" y="700986"/>
                  <a:chExt cx="182598" cy="143759"/>
                </a:xfrm>
              </p:grpSpPr>
              <p:cxnSp>
                <p:nvCxnSpPr>
                  <p:cNvPr id="266" name="Rechte verbindingslijn 265">
                    <a:extLst>
                      <a:ext uri="{FF2B5EF4-FFF2-40B4-BE49-F238E27FC236}">
                        <a16:creationId xmlns:a16="http://schemas.microsoft.com/office/drawing/2014/main" id="{B491D00E-F158-4499-B14E-70F893E655A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7" name="Rechte verbindingslijn 266">
                    <a:extLst>
                      <a:ext uri="{FF2B5EF4-FFF2-40B4-BE49-F238E27FC236}">
                        <a16:creationId xmlns:a16="http://schemas.microsoft.com/office/drawing/2014/main" id="{12ACBA84-0FE5-4B59-98E9-38AFFFF4C2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68" name="Rechte verbindingslijn 267">
                    <a:extLst>
                      <a:ext uri="{FF2B5EF4-FFF2-40B4-BE49-F238E27FC236}">
                        <a16:creationId xmlns:a16="http://schemas.microsoft.com/office/drawing/2014/main" id="{65D00FD2-3527-4EF6-8689-008A7A07B28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69" name="Rechte verbindingslijn 268">
                    <a:extLst>
                      <a:ext uri="{FF2B5EF4-FFF2-40B4-BE49-F238E27FC236}">
                        <a16:creationId xmlns:a16="http://schemas.microsoft.com/office/drawing/2014/main" id="{06D4D55E-D75E-48D0-9827-CC3F2B1C6E2F}"/>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0" name="Rechte verbindingslijn 269">
                    <a:extLst>
                      <a:ext uri="{FF2B5EF4-FFF2-40B4-BE49-F238E27FC236}">
                        <a16:creationId xmlns:a16="http://schemas.microsoft.com/office/drawing/2014/main" id="{1A6B48FF-C982-4078-9EE2-8B48E9EEA41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3" name="Groep 262">
                  <a:extLst>
                    <a:ext uri="{FF2B5EF4-FFF2-40B4-BE49-F238E27FC236}">
                      <a16:creationId xmlns:a16="http://schemas.microsoft.com/office/drawing/2014/main" id="{AE235B43-42CC-449A-B17D-1292FBA894FA}"/>
                    </a:ext>
                  </a:extLst>
                </p:cNvPr>
                <p:cNvGrpSpPr/>
                <p:nvPr userDrawn="1"/>
              </p:nvGrpSpPr>
              <p:grpSpPr>
                <a:xfrm>
                  <a:off x="-3634047" y="735854"/>
                  <a:ext cx="88801" cy="72568"/>
                  <a:chOff x="-2091059" y="1395403"/>
                  <a:chExt cx="157316" cy="128558"/>
                </a:xfrm>
              </p:grpSpPr>
              <p:sp>
                <p:nvSpPr>
                  <p:cNvPr id="264" name="Rechthoek 263">
                    <a:extLst>
                      <a:ext uri="{FF2B5EF4-FFF2-40B4-BE49-F238E27FC236}">
                        <a16:creationId xmlns:a16="http://schemas.microsoft.com/office/drawing/2014/main" id="{7F06A105-A12D-4BEB-8A74-C145FCB4D59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65" name="Pijl: punthaak 264">
                    <a:extLst>
                      <a:ext uri="{FF2B5EF4-FFF2-40B4-BE49-F238E27FC236}">
                        <a16:creationId xmlns:a16="http://schemas.microsoft.com/office/drawing/2014/main" id="{38EB224F-7065-496D-953B-2295908539B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21" name="Rechte verbindingslijn 220">
                <a:extLst>
                  <a:ext uri="{FF2B5EF4-FFF2-40B4-BE49-F238E27FC236}">
                    <a16:creationId xmlns:a16="http://schemas.microsoft.com/office/drawing/2014/main" id="{534C031E-6DEC-4ED8-91FE-C3BF6D26F0A7}"/>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2" name="Rechte verbindingslijn 221">
                <a:extLst>
                  <a:ext uri="{FF2B5EF4-FFF2-40B4-BE49-F238E27FC236}">
                    <a16:creationId xmlns:a16="http://schemas.microsoft.com/office/drawing/2014/main" id="{E2EC203A-0489-4806-8379-48CE1E45902B}"/>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3" name="Groep 222">
                <a:extLst>
                  <a:ext uri="{FF2B5EF4-FFF2-40B4-BE49-F238E27FC236}">
                    <a16:creationId xmlns:a16="http://schemas.microsoft.com/office/drawing/2014/main" id="{2D7CDD2A-94F6-42F5-9403-D63172030B8A}"/>
                  </a:ext>
                </a:extLst>
              </p:cNvPr>
              <p:cNvGrpSpPr/>
              <p:nvPr userDrawn="1"/>
            </p:nvGrpSpPr>
            <p:grpSpPr>
              <a:xfrm>
                <a:off x="-2425037" y="370226"/>
                <a:ext cx="357690" cy="330595"/>
                <a:chOff x="-2721817" y="347336"/>
                <a:chExt cx="432805" cy="400021"/>
              </a:xfrm>
            </p:grpSpPr>
            <p:sp>
              <p:nvSpPr>
                <p:cNvPr id="238" name="Rechthoek 237">
                  <a:extLst>
                    <a:ext uri="{FF2B5EF4-FFF2-40B4-BE49-F238E27FC236}">
                      <a16:creationId xmlns:a16="http://schemas.microsoft.com/office/drawing/2014/main" id="{26AD2619-1ABB-4730-AE92-C4D009B51FE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39" name="Groep 238">
                  <a:extLst>
                    <a:ext uri="{FF2B5EF4-FFF2-40B4-BE49-F238E27FC236}">
                      <a16:creationId xmlns:a16="http://schemas.microsoft.com/office/drawing/2014/main" id="{8E5481A9-39FB-4529-A248-289E7949A15C}"/>
                    </a:ext>
                  </a:extLst>
                </p:cNvPr>
                <p:cNvGrpSpPr/>
                <p:nvPr userDrawn="1"/>
              </p:nvGrpSpPr>
              <p:grpSpPr>
                <a:xfrm>
                  <a:off x="-2652453" y="431583"/>
                  <a:ext cx="294076" cy="231526"/>
                  <a:chOff x="-3634116" y="700986"/>
                  <a:chExt cx="182598" cy="143759"/>
                </a:xfrm>
              </p:grpSpPr>
              <p:grpSp>
                <p:nvGrpSpPr>
                  <p:cNvPr id="240" name="Groep 239">
                    <a:extLst>
                      <a:ext uri="{FF2B5EF4-FFF2-40B4-BE49-F238E27FC236}">
                        <a16:creationId xmlns:a16="http://schemas.microsoft.com/office/drawing/2014/main" id="{0BCBD1EB-8E44-4974-A5E9-0793F005DCE1}"/>
                      </a:ext>
                    </a:extLst>
                  </p:cNvPr>
                  <p:cNvGrpSpPr/>
                  <p:nvPr userDrawn="1"/>
                </p:nvGrpSpPr>
                <p:grpSpPr>
                  <a:xfrm>
                    <a:off x="-3634116" y="700986"/>
                    <a:ext cx="182598" cy="143759"/>
                    <a:chOff x="-3634116" y="700986"/>
                    <a:chExt cx="182598" cy="143759"/>
                  </a:xfrm>
                </p:grpSpPr>
                <p:cxnSp>
                  <p:nvCxnSpPr>
                    <p:cNvPr id="257" name="Rechte verbindingslijn 256">
                      <a:extLst>
                        <a:ext uri="{FF2B5EF4-FFF2-40B4-BE49-F238E27FC236}">
                          <a16:creationId xmlns:a16="http://schemas.microsoft.com/office/drawing/2014/main" id="{B605715F-D76F-45DD-936F-72FD459B8CF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58" name="Rechte verbindingslijn 257">
                      <a:extLst>
                        <a:ext uri="{FF2B5EF4-FFF2-40B4-BE49-F238E27FC236}">
                          <a16:creationId xmlns:a16="http://schemas.microsoft.com/office/drawing/2014/main" id="{E708DA4D-E3B4-4B21-8CC4-128DE70E39E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59" name="Rechte verbindingslijn 258">
                      <a:extLst>
                        <a:ext uri="{FF2B5EF4-FFF2-40B4-BE49-F238E27FC236}">
                          <a16:creationId xmlns:a16="http://schemas.microsoft.com/office/drawing/2014/main" id="{B6522ABC-7264-4444-AF99-723DBA8BF0A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0" name="Rechte verbindingslijn 259">
                      <a:extLst>
                        <a:ext uri="{FF2B5EF4-FFF2-40B4-BE49-F238E27FC236}">
                          <a16:creationId xmlns:a16="http://schemas.microsoft.com/office/drawing/2014/main" id="{225F2639-EBC1-47EA-ABA9-C19762A277B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545BDE13-EBB4-4ADF-AB0F-95D9912F6DB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41" name="Groep 240">
                    <a:extLst>
                      <a:ext uri="{FF2B5EF4-FFF2-40B4-BE49-F238E27FC236}">
                        <a16:creationId xmlns:a16="http://schemas.microsoft.com/office/drawing/2014/main" id="{5DE46A0D-1727-48B3-9E97-D71473A4EEED}"/>
                      </a:ext>
                    </a:extLst>
                  </p:cNvPr>
                  <p:cNvGrpSpPr/>
                  <p:nvPr userDrawn="1"/>
                </p:nvGrpSpPr>
                <p:grpSpPr>
                  <a:xfrm>
                    <a:off x="-3634047" y="735854"/>
                    <a:ext cx="88801" cy="72568"/>
                    <a:chOff x="-2091059" y="1395403"/>
                    <a:chExt cx="157316" cy="128558"/>
                  </a:xfrm>
                </p:grpSpPr>
                <p:sp>
                  <p:nvSpPr>
                    <p:cNvPr id="242" name="Rechthoek 241">
                      <a:extLst>
                        <a:ext uri="{FF2B5EF4-FFF2-40B4-BE49-F238E27FC236}">
                          <a16:creationId xmlns:a16="http://schemas.microsoft.com/office/drawing/2014/main" id="{4319A44A-25F7-4104-AE74-D891A984E8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43" name="Pijl: punthaak 242">
                      <a:extLst>
                        <a:ext uri="{FF2B5EF4-FFF2-40B4-BE49-F238E27FC236}">
                          <a16:creationId xmlns:a16="http://schemas.microsoft.com/office/drawing/2014/main" id="{39C566A9-4638-4EFB-B3E6-D1B701C64B8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24" name="Groep 223">
                <a:extLst>
                  <a:ext uri="{FF2B5EF4-FFF2-40B4-BE49-F238E27FC236}">
                    <a16:creationId xmlns:a16="http://schemas.microsoft.com/office/drawing/2014/main" id="{9CB7B43E-4278-44FC-B115-A5B356294AE4}"/>
                  </a:ext>
                </a:extLst>
              </p:cNvPr>
              <p:cNvGrpSpPr/>
              <p:nvPr userDrawn="1"/>
            </p:nvGrpSpPr>
            <p:grpSpPr>
              <a:xfrm>
                <a:off x="-2425037" y="781500"/>
                <a:ext cx="357690" cy="330595"/>
                <a:chOff x="-2721817" y="782525"/>
                <a:chExt cx="432805" cy="400021"/>
              </a:xfrm>
            </p:grpSpPr>
            <p:sp>
              <p:nvSpPr>
                <p:cNvPr id="227" name="Rechthoek 226">
                  <a:extLst>
                    <a:ext uri="{FF2B5EF4-FFF2-40B4-BE49-F238E27FC236}">
                      <a16:creationId xmlns:a16="http://schemas.microsoft.com/office/drawing/2014/main" id="{FF947622-F897-4527-9070-0F0736AAEF0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28" name="Groep 227">
                  <a:extLst>
                    <a:ext uri="{FF2B5EF4-FFF2-40B4-BE49-F238E27FC236}">
                      <a16:creationId xmlns:a16="http://schemas.microsoft.com/office/drawing/2014/main" id="{7EDB6622-7F0A-42DE-869E-F2ECE07DE18A}"/>
                    </a:ext>
                  </a:extLst>
                </p:cNvPr>
                <p:cNvGrpSpPr/>
                <p:nvPr userDrawn="1"/>
              </p:nvGrpSpPr>
              <p:grpSpPr>
                <a:xfrm>
                  <a:off x="-2652453" y="866772"/>
                  <a:ext cx="294076" cy="231526"/>
                  <a:chOff x="-3310843" y="700986"/>
                  <a:chExt cx="182598" cy="143759"/>
                </a:xfrm>
              </p:grpSpPr>
              <p:grpSp>
                <p:nvGrpSpPr>
                  <p:cNvPr id="229" name="Groep 228">
                    <a:extLst>
                      <a:ext uri="{FF2B5EF4-FFF2-40B4-BE49-F238E27FC236}">
                        <a16:creationId xmlns:a16="http://schemas.microsoft.com/office/drawing/2014/main" id="{4CA777FD-3143-479E-B7C4-F11CBC26AA7B}"/>
                      </a:ext>
                    </a:extLst>
                  </p:cNvPr>
                  <p:cNvGrpSpPr/>
                  <p:nvPr userDrawn="1"/>
                </p:nvGrpSpPr>
                <p:grpSpPr>
                  <a:xfrm>
                    <a:off x="-3310843" y="700986"/>
                    <a:ext cx="182598" cy="143759"/>
                    <a:chOff x="-3310843" y="700986"/>
                    <a:chExt cx="182598" cy="143759"/>
                  </a:xfrm>
                </p:grpSpPr>
                <p:cxnSp>
                  <p:nvCxnSpPr>
                    <p:cNvPr id="233" name="Rechte verbindingslijn 232">
                      <a:extLst>
                        <a:ext uri="{FF2B5EF4-FFF2-40B4-BE49-F238E27FC236}">
                          <a16:creationId xmlns:a16="http://schemas.microsoft.com/office/drawing/2014/main" id="{3172CB14-0BCD-43C3-B946-1A4851E6E9E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4" name="Rechte verbindingslijn 233">
                      <a:extLst>
                        <a:ext uri="{FF2B5EF4-FFF2-40B4-BE49-F238E27FC236}">
                          <a16:creationId xmlns:a16="http://schemas.microsoft.com/office/drawing/2014/main" id="{1BD919F1-DCE9-4524-9122-6DA67061956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5" name="Rechte verbindingslijn 234">
                      <a:extLst>
                        <a:ext uri="{FF2B5EF4-FFF2-40B4-BE49-F238E27FC236}">
                          <a16:creationId xmlns:a16="http://schemas.microsoft.com/office/drawing/2014/main" id="{91D0B59D-8BF7-4356-938B-6518D4E05C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6" name="Rechte verbindingslijn 235">
                      <a:extLst>
                        <a:ext uri="{FF2B5EF4-FFF2-40B4-BE49-F238E27FC236}">
                          <a16:creationId xmlns:a16="http://schemas.microsoft.com/office/drawing/2014/main" id="{02ACD699-016D-4438-8B09-2761D667BFA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7" name="Rechte verbindingslijn 236">
                      <a:extLst>
                        <a:ext uri="{FF2B5EF4-FFF2-40B4-BE49-F238E27FC236}">
                          <a16:creationId xmlns:a16="http://schemas.microsoft.com/office/drawing/2014/main" id="{0B7831BC-E1D0-4195-8DE7-686560D4E1DA}"/>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30" name="Groep 229">
                    <a:extLst>
                      <a:ext uri="{FF2B5EF4-FFF2-40B4-BE49-F238E27FC236}">
                        <a16:creationId xmlns:a16="http://schemas.microsoft.com/office/drawing/2014/main" id="{CC1F5838-0CD5-485D-BA18-9FDFAB1A5873}"/>
                      </a:ext>
                    </a:extLst>
                  </p:cNvPr>
                  <p:cNvGrpSpPr/>
                  <p:nvPr userDrawn="1"/>
                </p:nvGrpSpPr>
                <p:grpSpPr>
                  <a:xfrm flipH="1">
                    <a:off x="-3310774" y="735854"/>
                    <a:ext cx="88801" cy="72568"/>
                    <a:chOff x="-2091059" y="1395403"/>
                    <a:chExt cx="157316" cy="128558"/>
                  </a:xfrm>
                </p:grpSpPr>
                <p:sp>
                  <p:nvSpPr>
                    <p:cNvPr id="231" name="Rechthoek 230">
                      <a:extLst>
                        <a:ext uri="{FF2B5EF4-FFF2-40B4-BE49-F238E27FC236}">
                          <a16:creationId xmlns:a16="http://schemas.microsoft.com/office/drawing/2014/main" id="{618070D7-0908-42F5-A2FE-65D45FE835B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2" name="Pijl: punthaak 231">
                      <a:extLst>
                        <a:ext uri="{FF2B5EF4-FFF2-40B4-BE49-F238E27FC236}">
                          <a16:creationId xmlns:a16="http://schemas.microsoft.com/office/drawing/2014/main" id="{FF35D52C-DDCE-40B5-97B4-66D091FBF23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25" name="Rechthoek 224">
                <a:extLst>
                  <a:ext uri="{FF2B5EF4-FFF2-40B4-BE49-F238E27FC236}">
                    <a16:creationId xmlns:a16="http://schemas.microsoft.com/office/drawing/2014/main" id="{36B95C57-0213-4C8B-B29A-ADAED8F71F1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26" name="Rechthoek 225">
                <a:extLst>
                  <a:ext uri="{FF2B5EF4-FFF2-40B4-BE49-F238E27FC236}">
                    <a16:creationId xmlns:a16="http://schemas.microsoft.com/office/drawing/2014/main" id="{C0CF02DD-78A8-49D5-B290-0543F249D40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90" name="Rechte verbindingslijn 189">
              <a:extLst>
                <a:ext uri="{FF2B5EF4-FFF2-40B4-BE49-F238E27FC236}">
                  <a16:creationId xmlns:a16="http://schemas.microsoft.com/office/drawing/2014/main" id="{57467FDF-C418-44E9-B684-D1244789E7C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91" name="Rechthoek 190">
              <a:extLst>
                <a:ext uri="{FF2B5EF4-FFF2-40B4-BE49-F238E27FC236}">
                  <a16:creationId xmlns:a16="http://schemas.microsoft.com/office/drawing/2014/main" id="{1031B8D5-66A3-46D9-B343-237FA7BE17E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92" name="Rechthoek 191">
              <a:extLst>
                <a:ext uri="{FF2B5EF4-FFF2-40B4-BE49-F238E27FC236}">
                  <a16:creationId xmlns:a16="http://schemas.microsoft.com/office/drawing/2014/main" id="{5C9F8304-E2F7-40C9-A67F-548E4EBB810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93" name="Ovaal 192">
              <a:extLst>
                <a:ext uri="{FF2B5EF4-FFF2-40B4-BE49-F238E27FC236}">
                  <a16:creationId xmlns:a16="http://schemas.microsoft.com/office/drawing/2014/main" id="{474F8F73-7541-497F-B10A-D3788232FF14}"/>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94" name="Ovaal 193">
              <a:extLst>
                <a:ext uri="{FF2B5EF4-FFF2-40B4-BE49-F238E27FC236}">
                  <a16:creationId xmlns:a16="http://schemas.microsoft.com/office/drawing/2014/main" id="{2CBFF980-9389-4862-A716-DCF55C7E2E2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5" name="Ovaal 194">
              <a:extLst>
                <a:ext uri="{FF2B5EF4-FFF2-40B4-BE49-F238E27FC236}">
                  <a16:creationId xmlns:a16="http://schemas.microsoft.com/office/drawing/2014/main" id="{0BB5F342-5D20-440A-BFEE-D93DFE412E2F}"/>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6" name="Ovaal 195">
              <a:extLst>
                <a:ext uri="{FF2B5EF4-FFF2-40B4-BE49-F238E27FC236}">
                  <a16:creationId xmlns:a16="http://schemas.microsoft.com/office/drawing/2014/main" id="{40DD8DF0-EF89-41D5-98F7-8AA5EFF997A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7" name="Ovaal 196">
              <a:extLst>
                <a:ext uri="{FF2B5EF4-FFF2-40B4-BE49-F238E27FC236}">
                  <a16:creationId xmlns:a16="http://schemas.microsoft.com/office/drawing/2014/main" id="{0F8E7911-0982-4C7A-B1D1-8CEFD81CC1F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98" name="Ovaal 197">
              <a:extLst>
                <a:ext uri="{FF2B5EF4-FFF2-40B4-BE49-F238E27FC236}">
                  <a16:creationId xmlns:a16="http://schemas.microsoft.com/office/drawing/2014/main" id="{CA98FD31-4B8D-4C17-A754-7621335B478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04" name="Ovaal 203">
              <a:extLst>
                <a:ext uri="{FF2B5EF4-FFF2-40B4-BE49-F238E27FC236}">
                  <a16:creationId xmlns:a16="http://schemas.microsoft.com/office/drawing/2014/main" id="{DF3B0E3C-975E-4AC7-9415-FACC76835FB7}"/>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5" name="Ovaal 204">
              <a:extLst>
                <a:ext uri="{FF2B5EF4-FFF2-40B4-BE49-F238E27FC236}">
                  <a16:creationId xmlns:a16="http://schemas.microsoft.com/office/drawing/2014/main" id="{4D77C0D7-0487-4E50-A659-6B3A364A850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06" name="Ovaal 205">
              <a:extLst>
                <a:ext uri="{FF2B5EF4-FFF2-40B4-BE49-F238E27FC236}">
                  <a16:creationId xmlns:a16="http://schemas.microsoft.com/office/drawing/2014/main" id="{A224A0E4-FE00-42FA-9D5A-2A299B883125}"/>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07" name="Rechthoek 206">
              <a:extLst>
                <a:ext uri="{FF2B5EF4-FFF2-40B4-BE49-F238E27FC236}">
                  <a16:creationId xmlns:a16="http://schemas.microsoft.com/office/drawing/2014/main" id="{5F39F272-BB95-427E-B0D1-F169CBDB3F76}"/>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08" name="Rechthoek 207">
              <a:extLst>
                <a:ext uri="{FF2B5EF4-FFF2-40B4-BE49-F238E27FC236}">
                  <a16:creationId xmlns:a16="http://schemas.microsoft.com/office/drawing/2014/main" id="{B4E74DE6-12BD-4507-9AF9-C975416DEC58}"/>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09" name="Rechthoek 208">
              <a:extLst>
                <a:ext uri="{FF2B5EF4-FFF2-40B4-BE49-F238E27FC236}">
                  <a16:creationId xmlns:a16="http://schemas.microsoft.com/office/drawing/2014/main" id="{A688FE62-DACD-4110-B366-90B5FF5FE32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10" name="Rechthoek 209">
              <a:extLst>
                <a:ext uri="{FF2B5EF4-FFF2-40B4-BE49-F238E27FC236}">
                  <a16:creationId xmlns:a16="http://schemas.microsoft.com/office/drawing/2014/main" id="{653941A7-D15F-45FA-A280-FD39FE2827E5}"/>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11" name="Rechthoek 210">
              <a:extLst>
                <a:ext uri="{FF2B5EF4-FFF2-40B4-BE49-F238E27FC236}">
                  <a16:creationId xmlns:a16="http://schemas.microsoft.com/office/drawing/2014/main" id="{300E8CC7-5940-4656-8261-C8CCC36D48D2}"/>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12" name="Rechthoek 211">
              <a:extLst>
                <a:ext uri="{FF2B5EF4-FFF2-40B4-BE49-F238E27FC236}">
                  <a16:creationId xmlns:a16="http://schemas.microsoft.com/office/drawing/2014/main" id="{76978ACA-1080-4A0B-865E-882F1E045BD8}"/>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13" name="Rechthoek 212">
              <a:extLst>
                <a:ext uri="{FF2B5EF4-FFF2-40B4-BE49-F238E27FC236}">
                  <a16:creationId xmlns:a16="http://schemas.microsoft.com/office/drawing/2014/main" id="{AD11546C-27E2-41CE-90B1-3DC262F10AEC}"/>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14" name="Rechthoek 213">
              <a:extLst>
                <a:ext uri="{FF2B5EF4-FFF2-40B4-BE49-F238E27FC236}">
                  <a16:creationId xmlns:a16="http://schemas.microsoft.com/office/drawing/2014/main" id="{BE5A7766-196F-493F-88D8-ACDEBED4E190}"/>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13" name="Tijdelijke aanduiding voor tekst 7">
            <a:extLst>
              <a:ext uri="{FF2B5EF4-FFF2-40B4-BE49-F238E27FC236}">
                <a16:creationId xmlns:a16="http://schemas.microsoft.com/office/drawing/2014/main" id="{D5D4C8A3-8DB8-4961-AE46-CED2F3404587}"/>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008859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el beeldvullend">
    <p:spTree>
      <p:nvGrpSpPr>
        <p:cNvPr id="1" name=""/>
        <p:cNvGrpSpPr/>
        <p:nvPr/>
      </p:nvGrpSpPr>
      <p:grpSpPr>
        <a:xfrm>
          <a:off x="0" y="0"/>
          <a:ext cx="0" cy="0"/>
          <a:chOff x="0" y="0"/>
          <a:chExt cx="0" cy="0"/>
        </a:xfrm>
      </p:grpSpPr>
      <p:sp>
        <p:nvSpPr>
          <p:cNvPr id="136" name="Rechthoek 135">
            <a:extLst>
              <a:ext uri="{FF2B5EF4-FFF2-40B4-BE49-F238E27FC236}">
                <a16:creationId xmlns:a16="http://schemas.microsoft.com/office/drawing/2014/main" id="{74394209-6293-465E-9177-9733C66563EB}"/>
              </a:ext>
            </a:extLst>
          </p:cNvPr>
          <p:cNvSpPr/>
          <p:nvPr/>
        </p:nvSpPr>
        <p:spPr>
          <a:xfrm>
            <a:off x="0" y="-399601"/>
            <a:ext cx="720000" cy="360000"/>
          </a:xfrm>
          <a:prstGeom prst="rect">
            <a:avLst/>
          </a:prstGeom>
        </p:spPr>
        <p:txBody>
          <a:bodyPr wrap="none" lIns="0" tIns="0" rIns="0" bIns="0">
            <a:noAutofit/>
          </a:bodyPr>
          <a:lstStyle/>
          <a:p>
            <a:r>
              <a:rPr lang="nl-NL"/>
              <a:t>Tabel (beeldvullend)</a:t>
            </a:r>
          </a:p>
        </p:txBody>
      </p:sp>
      <p:grpSp>
        <p:nvGrpSpPr>
          <p:cNvPr id="8" name="INSTRUCTIES">
            <a:extLst>
              <a:ext uri="{FF2B5EF4-FFF2-40B4-BE49-F238E27FC236}">
                <a16:creationId xmlns:a16="http://schemas.microsoft.com/office/drawing/2014/main" id="{FC6F44F9-70E8-4710-8452-45B106B1434B}"/>
              </a:ext>
            </a:extLst>
          </p:cNvPr>
          <p:cNvGrpSpPr/>
          <p:nvPr userDrawn="1"/>
        </p:nvGrpSpPr>
        <p:grpSpPr>
          <a:xfrm>
            <a:off x="12395374" y="-718670"/>
            <a:ext cx="4140000" cy="4462669"/>
            <a:chOff x="12395374" y="-718670"/>
            <a:chExt cx="4140000" cy="4462669"/>
          </a:xfrm>
        </p:grpSpPr>
        <p:sp>
          <p:nvSpPr>
            <p:cNvPr id="139" name="Rechthoek: afgeronde hoeken 138">
              <a:extLst>
                <a:ext uri="{FF2B5EF4-FFF2-40B4-BE49-F238E27FC236}">
                  <a16:creationId xmlns:a16="http://schemas.microsoft.com/office/drawing/2014/main" id="{974D0A41-D3EF-4953-A6B9-9FD29C1EB13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Tabel invoegen of de bestaande tabel aanpassen / veranderen.</a:t>
              </a:r>
            </a:p>
          </p:txBody>
        </p:sp>
        <p:sp>
          <p:nvSpPr>
            <p:cNvPr id="140" name="Rechthoek: afgeronde hoeken 139">
              <a:extLst>
                <a:ext uri="{FF2B5EF4-FFF2-40B4-BE49-F238E27FC236}">
                  <a16:creationId xmlns:a16="http://schemas.microsoft.com/office/drawing/2014/main" id="{4448ECFC-EAED-4A4C-BC21-375AA1207346}"/>
                </a:ext>
              </a:extLst>
            </p:cNvPr>
            <p:cNvSpPr/>
            <p:nvPr userDrawn="1"/>
          </p:nvSpPr>
          <p:spPr>
            <a:xfrm>
              <a:off x="12395374" y="-1"/>
              <a:ext cx="4140000" cy="3744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2" name="Ovaal 141">
              <a:extLst>
                <a:ext uri="{FF2B5EF4-FFF2-40B4-BE49-F238E27FC236}">
                  <a16:creationId xmlns:a16="http://schemas.microsoft.com/office/drawing/2014/main" id="{C5473402-C251-4A8F-8196-5BE0CE95E1A2}"/>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3" name="Rechte verbindingslijn 142">
              <a:extLst>
                <a:ext uri="{FF2B5EF4-FFF2-40B4-BE49-F238E27FC236}">
                  <a16:creationId xmlns:a16="http://schemas.microsoft.com/office/drawing/2014/main" id="{538015B1-02CA-4D12-916C-CF663AB9977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4" name="Rechthoek 143">
              <a:extLst>
                <a:ext uri="{FF2B5EF4-FFF2-40B4-BE49-F238E27FC236}">
                  <a16:creationId xmlns:a16="http://schemas.microsoft.com/office/drawing/2014/main" id="{DA819037-2CF9-4C38-8A1A-264191F0A3B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17F9F126-796B-4D7B-80FD-01543CCE0C8F}"/>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C2E20E9-4090-46F2-9FE4-CCE51E55311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9" name="Ovaal 148">
              <a:extLst>
                <a:ext uri="{FF2B5EF4-FFF2-40B4-BE49-F238E27FC236}">
                  <a16:creationId xmlns:a16="http://schemas.microsoft.com/office/drawing/2014/main" id="{EEF2FE66-C1E2-4947-B559-3C0F84F8205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0" name="Rechthoek 149">
              <a:extLst>
                <a:ext uri="{FF2B5EF4-FFF2-40B4-BE49-F238E27FC236}">
                  <a16:creationId xmlns:a16="http://schemas.microsoft.com/office/drawing/2014/main" id="{678FE4CE-A6F3-4027-B5DB-FC4CB25DC1A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Opvulling, lijnen, cellen verdelen, cellen toevoegen, kolommen of rijen verwijderen, etc.</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8DA9A7E2-86E2-403F-A87E-BCF705F6CD7F}"/>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35" name="Groep 34">
              <a:extLst>
                <a:ext uri="{FF2B5EF4-FFF2-40B4-BE49-F238E27FC236}">
                  <a16:creationId xmlns:a16="http://schemas.microsoft.com/office/drawing/2014/main" id="{5C4BEA8F-3EA4-4E13-845C-BB0091AB85DA}"/>
                </a:ext>
              </a:extLst>
            </p:cNvPr>
            <p:cNvGrpSpPr/>
            <p:nvPr/>
          </p:nvGrpSpPr>
          <p:grpSpPr>
            <a:xfrm>
              <a:off x="12901925" y="2004002"/>
              <a:ext cx="825930" cy="209550"/>
              <a:chOff x="13504624" y="2482850"/>
              <a:chExt cx="825500" cy="209550"/>
            </a:xfrm>
          </p:grpSpPr>
          <p:sp>
            <p:nvSpPr>
              <p:cNvPr id="46" name="Rechthoek 45">
                <a:extLst>
                  <a:ext uri="{FF2B5EF4-FFF2-40B4-BE49-F238E27FC236}">
                    <a16:creationId xmlns:a16="http://schemas.microsoft.com/office/drawing/2014/main" id="{7590441B-7ECE-41BC-BBEA-DF3764D0180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47" name="Rechte verbindingslijn 46">
                <a:extLst>
                  <a:ext uri="{FF2B5EF4-FFF2-40B4-BE49-F238E27FC236}">
                    <a16:creationId xmlns:a16="http://schemas.microsoft.com/office/drawing/2014/main" id="{23A3C296-83B0-4952-B45E-57261BD0497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8" name="Gelijkbenige driehoek 47">
                <a:extLst>
                  <a:ext uri="{FF2B5EF4-FFF2-40B4-BE49-F238E27FC236}">
                    <a16:creationId xmlns:a16="http://schemas.microsoft.com/office/drawing/2014/main" id="{3086C471-F017-4FA1-A9DB-CEDA778318B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7" name="Tabel icoon">
              <a:extLst>
                <a:ext uri="{FF2B5EF4-FFF2-40B4-BE49-F238E27FC236}">
                  <a16:creationId xmlns:a16="http://schemas.microsoft.com/office/drawing/2014/main" id="{AB295555-7C37-4628-9E25-0954E7189AAE}"/>
                </a:ext>
              </a:extLst>
            </p:cNvPr>
            <p:cNvGrpSpPr/>
            <p:nvPr/>
          </p:nvGrpSpPr>
          <p:grpSpPr>
            <a:xfrm>
              <a:off x="12927654" y="903541"/>
              <a:ext cx="375696" cy="339168"/>
              <a:chOff x="6072040" y="3376043"/>
              <a:chExt cx="1227920" cy="1109109"/>
            </a:xfrm>
          </p:grpSpPr>
          <p:sp>
            <p:nvSpPr>
              <p:cNvPr id="38" name="Rechthoek 37">
                <a:extLst>
                  <a:ext uri="{FF2B5EF4-FFF2-40B4-BE49-F238E27FC236}">
                    <a16:creationId xmlns:a16="http://schemas.microsoft.com/office/drawing/2014/main" id="{CF4FDE2C-1A8C-4636-8FFE-8D6E78859620}"/>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39" name="Rechthoek 38">
                <a:extLst>
                  <a:ext uri="{FF2B5EF4-FFF2-40B4-BE49-F238E27FC236}">
                    <a16:creationId xmlns:a16="http://schemas.microsoft.com/office/drawing/2014/main" id="{405A0D93-C4B6-4A9C-92B5-3F55723EECF7}"/>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40" name="Rechte verbindingslijn 39">
                <a:extLst>
                  <a:ext uri="{FF2B5EF4-FFF2-40B4-BE49-F238E27FC236}">
                    <a16:creationId xmlns:a16="http://schemas.microsoft.com/office/drawing/2014/main" id="{7CBA5CC1-1223-4152-BA56-8985F9EA538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1F843F69-FEA0-4697-A4BB-567CCD483C67}"/>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F5FFDEDD-5DA7-4B34-9E8A-1C93BCB82D58}"/>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BD51020-31C6-4E69-AA8C-411F7B296CB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9E9A3462-3339-4CF3-9943-DBA4DA464DD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45" name="Rechthoek 44">
                <a:extLst>
                  <a:ext uri="{FF2B5EF4-FFF2-40B4-BE49-F238E27FC236}">
                    <a16:creationId xmlns:a16="http://schemas.microsoft.com/office/drawing/2014/main" id="{F7E1ABD6-C3C8-4171-93E6-A2D7831479C1}"/>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sp>
        <p:nvSpPr>
          <p:cNvPr id="26" name="Tijdelijke aanduiding voor tabel 8">
            <a:extLst>
              <a:ext uri="{FF2B5EF4-FFF2-40B4-BE49-F238E27FC236}">
                <a16:creationId xmlns:a16="http://schemas.microsoft.com/office/drawing/2014/main" id="{E69F8AA6-A154-4045-863A-FA1DA831628C}"/>
              </a:ext>
            </a:extLst>
          </p:cNvPr>
          <p:cNvSpPr>
            <a:spLocks noGrp="1"/>
          </p:cNvSpPr>
          <p:nvPr>
            <p:ph type="tbl" sz="quarter" idx="15"/>
          </p:nvPr>
        </p:nvSpPr>
        <p:spPr>
          <a:xfrm>
            <a:off x="903283" y="1997291"/>
            <a:ext cx="10385434" cy="37440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pictogram als u een tabel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37" name="Tijdelijke aanduiding voor verticale tekst 2">
            <a:extLst>
              <a:ext uri="{FF2B5EF4-FFF2-40B4-BE49-F238E27FC236}">
                <a16:creationId xmlns:a16="http://schemas.microsoft.com/office/drawing/2014/main" id="{6DA49AEF-4DA7-458F-8455-C913A61B0558}"/>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5202F76-9912-4EF2-848A-219C8C403E33}"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204" name="Tijdelijke aanduiding voor tekst 6">
            <a:extLst>
              <a:ext uri="{FF2B5EF4-FFF2-40B4-BE49-F238E27FC236}">
                <a16:creationId xmlns:a16="http://schemas.microsoft.com/office/drawing/2014/main" id="{70C75C22-E80C-4DD8-AE84-19474AEC5A5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5" name="Tijdelijke aanduiding voor tekst 6">
            <a:extLst>
              <a:ext uri="{FF2B5EF4-FFF2-40B4-BE49-F238E27FC236}">
                <a16:creationId xmlns:a16="http://schemas.microsoft.com/office/drawing/2014/main" id="{0482DC9C-2AF2-4B4C-8244-74DEF9159AFC}"/>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6" name="Tijdelijke aanduiding voor tekst 6">
            <a:extLst>
              <a:ext uri="{FF2B5EF4-FFF2-40B4-BE49-F238E27FC236}">
                <a16:creationId xmlns:a16="http://schemas.microsoft.com/office/drawing/2014/main" id="{1D60B74D-ADAC-4EA9-BAF1-421E2312BFE5}"/>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7" name="Tijdelijke aanduiding voor tekst 6">
            <a:extLst>
              <a:ext uri="{FF2B5EF4-FFF2-40B4-BE49-F238E27FC236}">
                <a16:creationId xmlns:a16="http://schemas.microsoft.com/office/drawing/2014/main" id="{095DE808-83F6-4C5A-A687-2D34E6946ACD}"/>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05" name="Tijdelijke aanduiding voor tekst 82">
            <a:extLst>
              <a:ext uri="{FF2B5EF4-FFF2-40B4-BE49-F238E27FC236}">
                <a16:creationId xmlns:a16="http://schemas.microsoft.com/office/drawing/2014/main" id="{384319C4-E1EE-4B41-864D-8DFF4FEFD67F}"/>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38" name="TEKSTINSTRUCTIES">
            <a:extLst>
              <a:ext uri="{FF2B5EF4-FFF2-40B4-BE49-F238E27FC236}">
                <a16:creationId xmlns:a16="http://schemas.microsoft.com/office/drawing/2014/main" id="{935FE155-1E2F-46B0-9C75-6132AA2FD58A}"/>
              </a:ext>
            </a:extLst>
          </p:cNvPr>
          <p:cNvGrpSpPr/>
          <p:nvPr userDrawn="1"/>
        </p:nvGrpSpPr>
        <p:grpSpPr>
          <a:xfrm>
            <a:off x="-4297881" y="-718670"/>
            <a:ext cx="4140000" cy="7198669"/>
            <a:chOff x="-4297881" y="-718670"/>
            <a:chExt cx="4140000" cy="7198669"/>
          </a:xfrm>
        </p:grpSpPr>
        <p:sp>
          <p:nvSpPr>
            <p:cNvPr id="141" name="Rechthoek: afgeronde hoeken 140">
              <a:extLst>
                <a:ext uri="{FF2B5EF4-FFF2-40B4-BE49-F238E27FC236}">
                  <a16:creationId xmlns:a16="http://schemas.microsoft.com/office/drawing/2014/main" id="{E9596121-24D5-48B2-AAA9-A0992B0B47C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45" name="Rechthoek: afgeronde hoeken 144">
              <a:extLst>
                <a:ext uri="{FF2B5EF4-FFF2-40B4-BE49-F238E27FC236}">
                  <a16:creationId xmlns:a16="http://schemas.microsoft.com/office/drawing/2014/main" id="{E50A0254-C53A-4E89-9E8B-9C8255D63DE3}"/>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48" name="Rechte verbindingslijn 147">
              <a:extLst>
                <a:ext uri="{FF2B5EF4-FFF2-40B4-BE49-F238E27FC236}">
                  <a16:creationId xmlns:a16="http://schemas.microsoft.com/office/drawing/2014/main" id="{7CD3E453-1D7E-49ED-9917-F17561032E65}"/>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B4F1DB4D-0D11-4D3C-A1BF-337DD9F64B8B}"/>
                </a:ext>
              </a:extLst>
            </p:cNvPr>
            <p:cNvGrpSpPr/>
            <p:nvPr userDrawn="1"/>
          </p:nvGrpSpPr>
          <p:grpSpPr>
            <a:xfrm>
              <a:off x="-3905190" y="127747"/>
              <a:ext cx="3354618" cy="786653"/>
              <a:chOff x="-3419346" y="368233"/>
              <a:chExt cx="3170491" cy="743862"/>
            </a:xfrm>
          </p:grpSpPr>
          <p:sp>
            <p:nvSpPr>
              <p:cNvPr id="173" name="Rechthoek 172">
                <a:extLst>
                  <a:ext uri="{FF2B5EF4-FFF2-40B4-BE49-F238E27FC236}">
                    <a16:creationId xmlns:a16="http://schemas.microsoft.com/office/drawing/2014/main" id="{6E069A8A-62F4-4FAB-8E69-E5AB623190C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74" name="Rechte verbindingslijn 173">
                <a:extLst>
                  <a:ext uri="{FF2B5EF4-FFF2-40B4-BE49-F238E27FC236}">
                    <a16:creationId xmlns:a16="http://schemas.microsoft.com/office/drawing/2014/main" id="{2B96EB6D-A7E2-40D0-B591-AC2D5D32DFF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Rechte verbindingslijn 174">
                <a:extLst>
                  <a:ext uri="{FF2B5EF4-FFF2-40B4-BE49-F238E27FC236}">
                    <a16:creationId xmlns:a16="http://schemas.microsoft.com/office/drawing/2014/main" id="{AFBCD0CC-5294-478C-B5E8-25C848C01C0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6" name="Rechthoek 175">
                <a:extLst>
                  <a:ext uri="{FF2B5EF4-FFF2-40B4-BE49-F238E27FC236}">
                    <a16:creationId xmlns:a16="http://schemas.microsoft.com/office/drawing/2014/main" id="{33FA9346-8FD8-4657-9FE9-BDFB63E970A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77" name="Groep 176">
                <a:extLst>
                  <a:ext uri="{FF2B5EF4-FFF2-40B4-BE49-F238E27FC236}">
                    <a16:creationId xmlns:a16="http://schemas.microsoft.com/office/drawing/2014/main" id="{85CD64DF-AF3E-4A2E-8E70-FBEBFE29AA15}"/>
                  </a:ext>
                </a:extLst>
              </p:cNvPr>
              <p:cNvGrpSpPr/>
              <p:nvPr userDrawn="1"/>
            </p:nvGrpSpPr>
            <p:grpSpPr>
              <a:xfrm>
                <a:off x="-3002834" y="720303"/>
                <a:ext cx="182598" cy="143759"/>
                <a:chOff x="-3310843" y="700986"/>
                <a:chExt cx="182598" cy="143759"/>
              </a:xfrm>
            </p:grpSpPr>
            <p:grpSp>
              <p:nvGrpSpPr>
                <p:cNvPr id="267" name="Groep 266">
                  <a:extLst>
                    <a:ext uri="{FF2B5EF4-FFF2-40B4-BE49-F238E27FC236}">
                      <a16:creationId xmlns:a16="http://schemas.microsoft.com/office/drawing/2014/main" id="{CFD83FAF-AFD1-4928-BDB6-DE7A9D8A55C0}"/>
                    </a:ext>
                  </a:extLst>
                </p:cNvPr>
                <p:cNvGrpSpPr/>
                <p:nvPr userDrawn="1"/>
              </p:nvGrpSpPr>
              <p:grpSpPr>
                <a:xfrm>
                  <a:off x="-3310843" y="700986"/>
                  <a:ext cx="182598" cy="143759"/>
                  <a:chOff x="-3310843" y="700986"/>
                  <a:chExt cx="182598" cy="143759"/>
                </a:xfrm>
              </p:grpSpPr>
              <p:cxnSp>
                <p:nvCxnSpPr>
                  <p:cNvPr id="271" name="Rechte verbindingslijn 270">
                    <a:extLst>
                      <a:ext uri="{FF2B5EF4-FFF2-40B4-BE49-F238E27FC236}">
                        <a16:creationId xmlns:a16="http://schemas.microsoft.com/office/drawing/2014/main" id="{DE83728E-62B6-46F5-B364-1A3B1A35C77D}"/>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41481935-E1B7-43CC-BDCD-79C89E71C1F7}"/>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EBE4A93E-FD40-400A-8B85-22CA52146CE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2CCDD243-C7CE-4D63-9426-7DBCA441D7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8DCA6186-77AA-4A63-A3C8-E06D14263F3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04D3BFFE-88E7-4980-B272-E1687C97200F}"/>
                    </a:ext>
                  </a:extLst>
                </p:cNvPr>
                <p:cNvGrpSpPr/>
                <p:nvPr userDrawn="1"/>
              </p:nvGrpSpPr>
              <p:grpSpPr>
                <a:xfrm flipH="1">
                  <a:off x="-3310774" y="735854"/>
                  <a:ext cx="88801" cy="72568"/>
                  <a:chOff x="-2091059" y="1395403"/>
                  <a:chExt cx="157316" cy="128558"/>
                </a:xfrm>
              </p:grpSpPr>
              <p:sp>
                <p:nvSpPr>
                  <p:cNvPr id="269" name="Rechthoek 268">
                    <a:extLst>
                      <a:ext uri="{FF2B5EF4-FFF2-40B4-BE49-F238E27FC236}">
                        <a16:creationId xmlns:a16="http://schemas.microsoft.com/office/drawing/2014/main" id="{A63D643B-95F5-4681-BC0B-C112A32DB81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0" name="Pijl: punthaak 269">
                    <a:extLst>
                      <a:ext uri="{FF2B5EF4-FFF2-40B4-BE49-F238E27FC236}">
                        <a16:creationId xmlns:a16="http://schemas.microsoft.com/office/drawing/2014/main" id="{67223690-D73C-489A-9755-DBD1C8DC7C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78" name="Groep 177">
                <a:extLst>
                  <a:ext uri="{FF2B5EF4-FFF2-40B4-BE49-F238E27FC236}">
                    <a16:creationId xmlns:a16="http://schemas.microsoft.com/office/drawing/2014/main" id="{CAC20FB0-C01C-494D-9BA5-E848FBA38814}"/>
                  </a:ext>
                </a:extLst>
              </p:cNvPr>
              <p:cNvGrpSpPr/>
              <p:nvPr userDrawn="1"/>
            </p:nvGrpSpPr>
            <p:grpSpPr>
              <a:xfrm>
                <a:off x="-3326107" y="720303"/>
                <a:ext cx="182598" cy="143759"/>
                <a:chOff x="-3634116" y="700986"/>
                <a:chExt cx="182598" cy="143759"/>
              </a:xfrm>
            </p:grpSpPr>
            <p:grpSp>
              <p:nvGrpSpPr>
                <p:cNvPr id="258" name="Groep 257">
                  <a:extLst>
                    <a:ext uri="{FF2B5EF4-FFF2-40B4-BE49-F238E27FC236}">
                      <a16:creationId xmlns:a16="http://schemas.microsoft.com/office/drawing/2014/main" id="{BEAF588F-AE7B-488B-8399-BC6D55D60872}"/>
                    </a:ext>
                  </a:extLst>
                </p:cNvPr>
                <p:cNvGrpSpPr/>
                <p:nvPr userDrawn="1"/>
              </p:nvGrpSpPr>
              <p:grpSpPr>
                <a:xfrm>
                  <a:off x="-3634116" y="700986"/>
                  <a:ext cx="182598" cy="143759"/>
                  <a:chOff x="-3634116" y="700986"/>
                  <a:chExt cx="182598" cy="143759"/>
                </a:xfrm>
              </p:grpSpPr>
              <p:cxnSp>
                <p:nvCxnSpPr>
                  <p:cNvPr id="262" name="Rechte verbindingslijn 261">
                    <a:extLst>
                      <a:ext uri="{FF2B5EF4-FFF2-40B4-BE49-F238E27FC236}">
                        <a16:creationId xmlns:a16="http://schemas.microsoft.com/office/drawing/2014/main" id="{2AA62AB9-3992-4A8F-BE3E-96AA59585D2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B21C70FE-7AA1-43A5-BD59-780115F8D9D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F7831341-14A9-4AEC-9552-5C5163D8429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65" name="Rechte verbindingslijn 264">
                    <a:extLst>
                      <a:ext uri="{FF2B5EF4-FFF2-40B4-BE49-F238E27FC236}">
                        <a16:creationId xmlns:a16="http://schemas.microsoft.com/office/drawing/2014/main" id="{A868F1F6-5E3C-47EF-97B4-29E2077C8C0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66" name="Rechte verbindingslijn 265">
                    <a:extLst>
                      <a:ext uri="{FF2B5EF4-FFF2-40B4-BE49-F238E27FC236}">
                        <a16:creationId xmlns:a16="http://schemas.microsoft.com/office/drawing/2014/main" id="{1439761A-8F06-4161-A5E2-8921EA7DA5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59" name="Groep 258">
                  <a:extLst>
                    <a:ext uri="{FF2B5EF4-FFF2-40B4-BE49-F238E27FC236}">
                      <a16:creationId xmlns:a16="http://schemas.microsoft.com/office/drawing/2014/main" id="{091DD225-DC2D-424B-A5E4-E6C3C3CF4731}"/>
                    </a:ext>
                  </a:extLst>
                </p:cNvPr>
                <p:cNvGrpSpPr/>
                <p:nvPr userDrawn="1"/>
              </p:nvGrpSpPr>
              <p:grpSpPr>
                <a:xfrm>
                  <a:off x="-3634047" y="735854"/>
                  <a:ext cx="88801" cy="72568"/>
                  <a:chOff x="-2091059" y="1395403"/>
                  <a:chExt cx="157316" cy="128558"/>
                </a:xfrm>
              </p:grpSpPr>
              <p:sp>
                <p:nvSpPr>
                  <p:cNvPr id="260" name="Rechthoek 259">
                    <a:extLst>
                      <a:ext uri="{FF2B5EF4-FFF2-40B4-BE49-F238E27FC236}">
                        <a16:creationId xmlns:a16="http://schemas.microsoft.com/office/drawing/2014/main" id="{23D8C280-76E6-457F-A83F-78B0FCBA031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61" name="Pijl: punthaak 260">
                    <a:extLst>
                      <a:ext uri="{FF2B5EF4-FFF2-40B4-BE49-F238E27FC236}">
                        <a16:creationId xmlns:a16="http://schemas.microsoft.com/office/drawing/2014/main" id="{55ABF453-A3C3-4785-BF01-9F7BC4497D2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79" name="Rechte verbindingslijn 178">
                <a:extLst>
                  <a:ext uri="{FF2B5EF4-FFF2-40B4-BE49-F238E27FC236}">
                    <a16:creationId xmlns:a16="http://schemas.microsoft.com/office/drawing/2014/main" id="{D44FE6A9-4502-4FCD-8345-A7AF560A259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0" name="Rechte verbindingslijn 179">
                <a:extLst>
                  <a:ext uri="{FF2B5EF4-FFF2-40B4-BE49-F238E27FC236}">
                    <a16:creationId xmlns:a16="http://schemas.microsoft.com/office/drawing/2014/main" id="{A44AC16D-592F-4CB5-B427-16C34C10A62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1" name="Groep 180">
                <a:extLst>
                  <a:ext uri="{FF2B5EF4-FFF2-40B4-BE49-F238E27FC236}">
                    <a16:creationId xmlns:a16="http://schemas.microsoft.com/office/drawing/2014/main" id="{716969A3-1589-4F6B-9C83-D28A7119DEE1}"/>
                  </a:ext>
                </a:extLst>
              </p:cNvPr>
              <p:cNvGrpSpPr/>
              <p:nvPr userDrawn="1"/>
            </p:nvGrpSpPr>
            <p:grpSpPr>
              <a:xfrm>
                <a:off x="-2425037" y="370226"/>
                <a:ext cx="357690" cy="330595"/>
                <a:chOff x="-2721817" y="347336"/>
                <a:chExt cx="432805" cy="400021"/>
              </a:xfrm>
            </p:grpSpPr>
            <p:sp>
              <p:nvSpPr>
                <p:cNvPr id="196" name="Rechthoek 195">
                  <a:extLst>
                    <a:ext uri="{FF2B5EF4-FFF2-40B4-BE49-F238E27FC236}">
                      <a16:creationId xmlns:a16="http://schemas.microsoft.com/office/drawing/2014/main" id="{79EF19E7-ECB4-49FE-8D5B-E5A29DF0707F}"/>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97" name="Groep 196">
                  <a:extLst>
                    <a:ext uri="{FF2B5EF4-FFF2-40B4-BE49-F238E27FC236}">
                      <a16:creationId xmlns:a16="http://schemas.microsoft.com/office/drawing/2014/main" id="{DCB62C6A-D9F0-4C72-82DA-EBE777709616}"/>
                    </a:ext>
                  </a:extLst>
                </p:cNvPr>
                <p:cNvGrpSpPr/>
                <p:nvPr userDrawn="1"/>
              </p:nvGrpSpPr>
              <p:grpSpPr>
                <a:xfrm>
                  <a:off x="-2652453" y="431583"/>
                  <a:ext cx="294076" cy="231526"/>
                  <a:chOff x="-3634116" y="700986"/>
                  <a:chExt cx="182598" cy="143759"/>
                </a:xfrm>
              </p:grpSpPr>
              <p:grpSp>
                <p:nvGrpSpPr>
                  <p:cNvPr id="198" name="Groep 197">
                    <a:extLst>
                      <a:ext uri="{FF2B5EF4-FFF2-40B4-BE49-F238E27FC236}">
                        <a16:creationId xmlns:a16="http://schemas.microsoft.com/office/drawing/2014/main" id="{E286E1C0-C7F5-42C2-9AB3-923A83C7C370}"/>
                      </a:ext>
                    </a:extLst>
                  </p:cNvPr>
                  <p:cNvGrpSpPr/>
                  <p:nvPr userDrawn="1"/>
                </p:nvGrpSpPr>
                <p:grpSpPr>
                  <a:xfrm>
                    <a:off x="-3634116" y="700986"/>
                    <a:ext cx="182598" cy="143759"/>
                    <a:chOff x="-3634116" y="700986"/>
                    <a:chExt cx="182598" cy="143759"/>
                  </a:xfrm>
                </p:grpSpPr>
                <p:cxnSp>
                  <p:nvCxnSpPr>
                    <p:cNvPr id="202" name="Rechte verbindingslijn 201">
                      <a:extLst>
                        <a:ext uri="{FF2B5EF4-FFF2-40B4-BE49-F238E27FC236}">
                          <a16:creationId xmlns:a16="http://schemas.microsoft.com/office/drawing/2014/main" id="{17AD1D59-436E-4C76-AAB4-7E0CC046003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0D938885-DBBF-49F8-9CCC-A3B43088C51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55" name="Rechte verbindingslijn 254">
                      <a:extLst>
                        <a:ext uri="{FF2B5EF4-FFF2-40B4-BE49-F238E27FC236}">
                          <a16:creationId xmlns:a16="http://schemas.microsoft.com/office/drawing/2014/main" id="{8DEC46FA-C0A3-4C86-958E-D0D3F0C6954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56" name="Rechte verbindingslijn 255">
                      <a:extLst>
                        <a:ext uri="{FF2B5EF4-FFF2-40B4-BE49-F238E27FC236}">
                          <a16:creationId xmlns:a16="http://schemas.microsoft.com/office/drawing/2014/main" id="{05CD6E49-DC3C-492E-BD74-FFD6997C5E4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57" name="Rechte verbindingslijn 256">
                      <a:extLst>
                        <a:ext uri="{FF2B5EF4-FFF2-40B4-BE49-F238E27FC236}">
                          <a16:creationId xmlns:a16="http://schemas.microsoft.com/office/drawing/2014/main" id="{C5EDCD33-CED8-434A-B766-5907D3E409B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9" name="Groep 198">
                    <a:extLst>
                      <a:ext uri="{FF2B5EF4-FFF2-40B4-BE49-F238E27FC236}">
                        <a16:creationId xmlns:a16="http://schemas.microsoft.com/office/drawing/2014/main" id="{E2584F10-183D-449D-9331-58F97AC80BF4}"/>
                      </a:ext>
                    </a:extLst>
                  </p:cNvPr>
                  <p:cNvGrpSpPr/>
                  <p:nvPr userDrawn="1"/>
                </p:nvGrpSpPr>
                <p:grpSpPr>
                  <a:xfrm>
                    <a:off x="-3634047" y="735854"/>
                    <a:ext cx="88801" cy="72568"/>
                    <a:chOff x="-2091059" y="1395403"/>
                    <a:chExt cx="157316" cy="128558"/>
                  </a:xfrm>
                </p:grpSpPr>
                <p:sp>
                  <p:nvSpPr>
                    <p:cNvPr id="200" name="Rechthoek 199">
                      <a:extLst>
                        <a:ext uri="{FF2B5EF4-FFF2-40B4-BE49-F238E27FC236}">
                          <a16:creationId xmlns:a16="http://schemas.microsoft.com/office/drawing/2014/main" id="{E30074CA-EE90-45F9-8654-2C295D00305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1" name="Pijl: punthaak 200">
                      <a:extLst>
                        <a:ext uri="{FF2B5EF4-FFF2-40B4-BE49-F238E27FC236}">
                          <a16:creationId xmlns:a16="http://schemas.microsoft.com/office/drawing/2014/main" id="{882BC300-6E5B-4688-9C18-FB1DDD4FCA9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82" name="Groep 181">
                <a:extLst>
                  <a:ext uri="{FF2B5EF4-FFF2-40B4-BE49-F238E27FC236}">
                    <a16:creationId xmlns:a16="http://schemas.microsoft.com/office/drawing/2014/main" id="{E858328A-AB46-4487-BC26-95976ED13C7B}"/>
                  </a:ext>
                </a:extLst>
              </p:cNvPr>
              <p:cNvGrpSpPr/>
              <p:nvPr userDrawn="1"/>
            </p:nvGrpSpPr>
            <p:grpSpPr>
              <a:xfrm>
                <a:off x="-2425037" y="781500"/>
                <a:ext cx="357690" cy="330595"/>
                <a:chOff x="-2721817" y="782525"/>
                <a:chExt cx="432805" cy="400021"/>
              </a:xfrm>
            </p:grpSpPr>
            <p:sp>
              <p:nvSpPr>
                <p:cNvPr id="185" name="Rechthoek 184">
                  <a:extLst>
                    <a:ext uri="{FF2B5EF4-FFF2-40B4-BE49-F238E27FC236}">
                      <a16:creationId xmlns:a16="http://schemas.microsoft.com/office/drawing/2014/main" id="{4F720B85-3E7D-4969-AF65-AF2DB043BFA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86" name="Groep 185">
                  <a:extLst>
                    <a:ext uri="{FF2B5EF4-FFF2-40B4-BE49-F238E27FC236}">
                      <a16:creationId xmlns:a16="http://schemas.microsoft.com/office/drawing/2014/main" id="{B19C7B19-08FD-4304-BF6D-5BF4CDFDCD9D}"/>
                    </a:ext>
                  </a:extLst>
                </p:cNvPr>
                <p:cNvGrpSpPr/>
                <p:nvPr userDrawn="1"/>
              </p:nvGrpSpPr>
              <p:grpSpPr>
                <a:xfrm>
                  <a:off x="-2652453" y="866772"/>
                  <a:ext cx="294076" cy="231526"/>
                  <a:chOff x="-3310843" y="700986"/>
                  <a:chExt cx="182598" cy="143759"/>
                </a:xfrm>
              </p:grpSpPr>
              <p:grpSp>
                <p:nvGrpSpPr>
                  <p:cNvPr id="187" name="Groep 186">
                    <a:extLst>
                      <a:ext uri="{FF2B5EF4-FFF2-40B4-BE49-F238E27FC236}">
                        <a16:creationId xmlns:a16="http://schemas.microsoft.com/office/drawing/2014/main" id="{E5A01A6A-A431-42A0-8889-8D82D8E38995}"/>
                      </a:ext>
                    </a:extLst>
                  </p:cNvPr>
                  <p:cNvGrpSpPr/>
                  <p:nvPr userDrawn="1"/>
                </p:nvGrpSpPr>
                <p:grpSpPr>
                  <a:xfrm>
                    <a:off x="-3310843" y="700986"/>
                    <a:ext cx="182598" cy="143759"/>
                    <a:chOff x="-3310843" y="700986"/>
                    <a:chExt cx="182598" cy="143759"/>
                  </a:xfrm>
                </p:grpSpPr>
                <p:cxnSp>
                  <p:nvCxnSpPr>
                    <p:cNvPr id="191" name="Rechte verbindingslijn 190">
                      <a:extLst>
                        <a:ext uri="{FF2B5EF4-FFF2-40B4-BE49-F238E27FC236}">
                          <a16:creationId xmlns:a16="http://schemas.microsoft.com/office/drawing/2014/main" id="{782B2801-341C-48A7-B754-9E836CB688B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4E6EB9E2-8B55-4639-82C3-3A2E162C66D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3" name="Rechte verbindingslijn 192">
                      <a:extLst>
                        <a:ext uri="{FF2B5EF4-FFF2-40B4-BE49-F238E27FC236}">
                          <a16:creationId xmlns:a16="http://schemas.microsoft.com/office/drawing/2014/main" id="{AC7F551E-DB71-45DE-B152-9BD0B289D56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4" name="Rechte verbindingslijn 193">
                      <a:extLst>
                        <a:ext uri="{FF2B5EF4-FFF2-40B4-BE49-F238E27FC236}">
                          <a16:creationId xmlns:a16="http://schemas.microsoft.com/office/drawing/2014/main" id="{9918477F-FED2-45FE-9E54-7088B05E0997}"/>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02E72E1A-B0E2-40DE-ACAC-BE621C12973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8" name="Groep 187">
                    <a:extLst>
                      <a:ext uri="{FF2B5EF4-FFF2-40B4-BE49-F238E27FC236}">
                        <a16:creationId xmlns:a16="http://schemas.microsoft.com/office/drawing/2014/main" id="{3A479FC2-9958-4867-B3CB-AD2FCB7495C4}"/>
                      </a:ext>
                    </a:extLst>
                  </p:cNvPr>
                  <p:cNvGrpSpPr/>
                  <p:nvPr userDrawn="1"/>
                </p:nvGrpSpPr>
                <p:grpSpPr>
                  <a:xfrm flipH="1">
                    <a:off x="-3310774" y="735854"/>
                    <a:ext cx="88801" cy="72568"/>
                    <a:chOff x="-2091059" y="1395403"/>
                    <a:chExt cx="157316" cy="128558"/>
                  </a:xfrm>
                </p:grpSpPr>
                <p:sp>
                  <p:nvSpPr>
                    <p:cNvPr id="189" name="Rechthoek 188">
                      <a:extLst>
                        <a:ext uri="{FF2B5EF4-FFF2-40B4-BE49-F238E27FC236}">
                          <a16:creationId xmlns:a16="http://schemas.microsoft.com/office/drawing/2014/main" id="{EEF48C79-9846-4AA3-A47E-D7211036AE6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0" name="Pijl: punthaak 189">
                      <a:extLst>
                        <a:ext uri="{FF2B5EF4-FFF2-40B4-BE49-F238E27FC236}">
                          <a16:creationId xmlns:a16="http://schemas.microsoft.com/office/drawing/2014/main" id="{3A233389-2F3A-40B3-A9D2-608C8C7E58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83" name="Rechthoek 182">
                <a:extLst>
                  <a:ext uri="{FF2B5EF4-FFF2-40B4-BE49-F238E27FC236}">
                    <a16:creationId xmlns:a16="http://schemas.microsoft.com/office/drawing/2014/main" id="{19D701E3-1047-4849-BE7D-47092EE5A913}"/>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184" name="Rechthoek 183">
                <a:extLst>
                  <a:ext uri="{FF2B5EF4-FFF2-40B4-BE49-F238E27FC236}">
                    <a16:creationId xmlns:a16="http://schemas.microsoft.com/office/drawing/2014/main" id="{B79AD396-D83A-4BD6-80DE-6F9D35C87C34}"/>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52" name="Rechte verbindingslijn 151">
              <a:extLst>
                <a:ext uri="{FF2B5EF4-FFF2-40B4-BE49-F238E27FC236}">
                  <a16:creationId xmlns:a16="http://schemas.microsoft.com/office/drawing/2014/main" id="{75A4106F-D4E2-4313-921F-4A3B4455BD9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53" name="Rechthoek 152">
              <a:extLst>
                <a:ext uri="{FF2B5EF4-FFF2-40B4-BE49-F238E27FC236}">
                  <a16:creationId xmlns:a16="http://schemas.microsoft.com/office/drawing/2014/main" id="{C3702AB9-6C56-4C12-BB13-51B2277287F7}"/>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54" name="Rechthoek 153">
              <a:extLst>
                <a:ext uri="{FF2B5EF4-FFF2-40B4-BE49-F238E27FC236}">
                  <a16:creationId xmlns:a16="http://schemas.microsoft.com/office/drawing/2014/main" id="{F971AC9C-D933-4523-94ED-985A851C7433}"/>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55" name="Ovaal 154">
              <a:extLst>
                <a:ext uri="{FF2B5EF4-FFF2-40B4-BE49-F238E27FC236}">
                  <a16:creationId xmlns:a16="http://schemas.microsoft.com/office/drawing/2014/main" id="{9684F666-2CEF-42B2-929F-C182F3471F84}"/>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57" name="Ovaal 156">
              <a:extLst>
                <a:ext uri="{FF2B5EF4-FFF2-40B4-BE49-F238E27FC236}">
                  <a16:creationId xmlns:a16="http://schemas.microsoft.com/office/drawing/2014/main" id="{7A9D6D41-841A-4F7C-BD82-7EBA06E09AD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Ovaal 157">
              <a:extLst>
                <a:ext uri="{FF2B5EF4-FFF2-40B4-BE49-F238E27FC236}">
                  <a16:creationId xmlns:a16="http://schemas.microsoft.com/office/drawing/2014/main" id="{05E3954D-6F61-42D0-92E2-76992DEB84B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9" name="Ovaal 158">
              <a:extLst>
                <a:ext uri="{FF2B5EF4-FFF2-40B4-BE49-F238E27FC236}">
                  <a16:creationId xmlns:a16="http://schemas.microsoft.com/office/drawing/2014/main" id="{986C91BC-C0FA-4585-9BFF-B27099BF577E}"/>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0" name="Ovaal 159">
              <a:extLst>
                <a:ext uri="{FF2B5EF4-FFF2-40B4-BE49-F238E27FC236}">
                  <a16:creationId xmlns:a16="http://schemas.microsoft.com/office/drawing/2014/main" id="{7E7D536E-BC40-41DD-A213-4866922877D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1" name="Ovaal 160">
              <a:extLst>
                <a:ext uri="{FF2B5EF4-FFF2-40B4-BE49-F238E27FC236}">
                  <a16:creationId xmlns:a16="http://schemas.microsoft.com/office/drawing/2014/main" id="{FB0EB3B7-C586-4B5B-AD30-78482DB7B02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2" name="Ovaal 161">
              <a:extLst>
                <a:ext uri="{FF2B5EF4-FFF2-40B4-BE49-F238E27FC236}">
                  <a16:creationId xmlns:a16="http://schemas.microsoft.com/office/drawing/2014/main" id="{52ACC284-FBD9-42E4-B8D2-36D61D83F6B7}"/>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Ovaal 162">
              <a:extLst>
                <a:ext uri="{FF2B5EF4-FFF2-40B4-BE49-F238E27FC236}">
                  <a16:creationId xmlns:a16="http://schemas.microsoft.com/office/drawing/2014/main" id="{0526DC42-7050-4D7A-9E08-F7AAEEBDDC01}"/>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4" name="Ovaal 163">
              <a:extLst>
                <a:ext uri="{FF2B5EF4-FFF2-40B4-BE49-F238E27FC236}">
                  <a16:creationId xmlns:a16="http://schemas.microsoft.com/office/drawing/2014/main" id="{13519DC5-5CE9-4C11-87A2-B83707ED9D9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5" name="Rechthoek 164">
              <a:extLst>
                <a:ext uri="{FF2B5EF4-FFF2-40B4-BE49-F238E27FC236}">
                  <a16:creationId xmlns:a16="http://schemas.microsoft.com/office/drawing/2014/main" id="{8AD82CFA-6C2D-45DA-A7CA-346AECC72BE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66" name="Rechthoek 165">
              <a:extLst>
                <a:ext uri="{FF2B5EF4-FFF2-40B4-BE49-F238E27FC236}">
                  <a16:creationId xmlns:a16="http://schemas.microsoft.com/office/drawing/2014/main" id="{3032AF58-BA55-49A3-B473-B15B40B9B0B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67" name="Rechthoek 166">
              <a:extLst>
                <a:ext uri="{FF2B5EF4-FFF2-40B4-BE49-F238E27FC236}">
                  <a16:creationId xmlns:a16="http://schemas.microsoft.com/office/drawing/2014/main" id="{45A4A5E8-E899-47C8-B42E-7E5FBB19C86D}"/>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68" name="Rechthoek 167">
              <a:extLst>
                <a:ext uri="{FF2B5EF4-FFF2-40B4-BE49-F238E27FC236}">
                  <a16:creationId xmlns:a16="http://schemas.microsoft.com/office/drawing/2014/main" id="{3A7D6E43-0CAB-46AF-96F9-A993B47F552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69" name="Rechthoek 168">
              <a:extLst>
                <a:ext uri="{FF2B5EF4-FFF2-40B4-BE49-F238E27FC236}">
                  <a16:creationId xmlns:a16="http://schemas.microsoft.com/office/drawing/2014/main" id="{DDD1D412-2261-433C-B084-8CE4FAB71597}"/>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70" name="Rechthoek 169">
              <a:extLst>
                <a:ext uri="{FF2B5EF4-FFF2-40B4-BE49-F238E27FC236}">
                  <a16:creationId xmlns:a16="http://schemas.microsoft.com/office/drawing/2014/main" id="{B9790579-1F9F-42FC-9136-30C20167E3A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71" name="Rechthoek 170">
              <a:extLst>
                <a:ext uri="{FF2B5EF4-FFF2-40B4-BE49-F238E27FC236}">
                  <a16:creationId xmlns:a16="http://schemas.microsoft.com/office/drawing/2014/main" id="{7A831AC6-874D-4237-AD76-6636A46562F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72" name="Rechthoek 171">
              <a:extLst>
                <a:ext uri="{FF2B5EF4-FFF2-40B4-BE49-F238E27FC236}">
                  <a16:creationId xmlns:a16="http://schemas.microsoft.com/office/drawing/2014/main" id="{DB278F85-A6E5-4B48-94D8-BBC829C1C2C6}"/>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55511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7F96747A-A5C3-4367-9294-F2D348A1828C}"/>
              </a:ext>
            </a:extLst>
          </p:cNvPr>
          <p:cNvSpPr/>
          <p:nvPr userDrawn="1"/>
        </p:nvSpPr>
        <p:spPr>
          <a:xfrm>
            <a:off x="0" y="-399601"/>
            <a:ext cx="720000" cy="360000"/>
          </a:xfrm>
          <a:prstGeom prst="rect">
            <a:avLst/>
          </a:prstGeom>
        </p:spPr>
        <p:txBody>
          <a:bodyPr wrap="none" lIns="0" tIns="0" rIns="0" bIns="0">
            <a:noAutofit/>
          </a:bodyPr>
          <a:lstStyle/>
          <a:p>
            <a:r>
              <a:rPr lang="nl-NL"/>
              <a:t>Aangepast ontwerp</a:t>
            </a:r>
          </a:p>
        </p:txBody>
      </p:sp>
      <p:grpSp>
        <p:nvGrpSpPr>
          <p:cNvPr id="15" name="INSTRUCTIE HYPERS">
            <a:extLst>
              <a:ext uri="{FF2B5EF4-FFF2-40B4-BE49-F238E27FC236}">
                <a16:creationId xmlns:a16="http://schemas.microsoft.com/office/drawing/2014/main" id="{C632F4CF-6046-4B93-AF7C-AF23D72FAADE}"/>
              </a:ext>
            </a:extLst>
          </p:cNvPr>
          <p:cNvGrpSpPr/>
          <p:nvPr userDrawn="1"/>
        </p:nvGrpSpPr>
        <p:grpSpPr>
          <a:xfrm>
            <a:off x="12395374" y="-718670"/>
            <a:ext cx="4140000" cy="7306669"/>
            <a:chOff x="12395374" y="-718670"/>
            <a:chExt cx="4140000" cy="7306669"/>
          </a:xfrm>
        </p:grpSpPr>
        <p:sp>
          <p:nvSpPr>
            <p:cNvPr id="16" name="Rechthoek: afgeronde hoeken 15">
              <a:extLst>
                <a:ext uri="{FF2B5EF4-FFF2-40B4-BE49-F238E27FC236}">
                  <a16:creationId xmlns:a16="http://schemas.microsoft.com/office/drawing/2014/main" id="{26C18161-982A-43AC-BBCC-31E1E661E36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Nieuwe Hyperlinks aanmaken</a:t>
              </a:r>
              <a:br>
                <a:rPr lang="nl-NL" sz="1400" kern="0" cap="all">
                  <a:solidFill>
                    <a:schemeClr val="bg1"/>
                  </a:solidFill>
                  <a:latin typeface="+mj-lt"/>
                  <a:cs typeface="Segoe UI Light" panose="020B0502040204020203" pitchFamily="34" charset="0"/>
                </a:rPr>
              </a:br>
              <a:r>
                <a:rPr lang="nl-NL" sz="1400" kern="0" cap="all">
                  <a:solidFill>
                    <a:schemeClr val="bg1"/>
                  </a:solidFill>
                  <a:latin typeface="+mj-lt"/>
                  <a:cs typeface="Segoe UI Light" panose="020B0502040204020203" pitchFamily="34" charset="0"/>
                </a:rPr>
                <a:t>en /of bestaande aanpassen.</a:t>
              </a:r>
            </a:p>
          </p:txBody>
        </p:sp>
        <p:sp>
          <p:nvSpPr>
            <p:cNvPr id="17" name="Rechthoek: afgeronde hoeken 16">
              <a:extLst>
                <a:ext uri="{FF2B5EF4-FFF2-40B4-BE49-F238E27FC236}">
                  <a16:creationId xmlns:a16="http://schemas.microsoft.com/office/drawing/2014/main" id="{AE8ED288-6B5F-4984-BDC6-E0CE3A6C557A}"/>
                </a:ext>
              </a:extLst>
            </p:cNvPr>
            <p:cNvSpPr/>
            <p:nvPr userDrawn="1"/>
          </p:nvSpPr>
          <p:spPr>
            <a:xfrm>
              <a:off x="12395374" y="-1"/>
              <a:ext cx="4140000" cy="6588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grpSp>
          <p:nvGrpSpPr>
            <p:cNvPr id="18" name="Instructie">
              <a:extLst>
                <a:ext uri="{FF2B5EF4-FFF2-40B4-BE49-F238E27FC236}">
                  <a16:creationId xmlns:a16="http://schemas.microsoft.com/office/drawing/2014/main" id="{08133A1A-355C-45E8-BDA2-FABCCA9E033B}"/>
                </a:ext>
              </a:extLst>
            </p:cNvPr>
            <p:cNvGrpSpPr/>
            <p:nvPr/>
          </p:nvGrpSpPr>
          <p:grpSpPr>
            <a:xfrm>
              <a:off x="12538131" y="156910"/>
              <a:ext cx="3850732" cy="6371079"/>
              <a:chOff x="-3423240" y="367924"/>
              <a:chExt cx="3850732" cy="6371079"/>
            </a:xfrm>
          </p:grpSpPr>
          <p:sp>
            <p:nvSpPr>
              <p:cNvPr id="19" name="Ovaal 18">
                <a:extLst>
                  <a:ext uri="{FF2B5EF4-FFF2-40B4-BE49-F238E27FC236}">
                    <a16:creationId xmlns:a16="http://schemas.microsoft.com/office/drawing/2014/main" id="{796F47A1-A2C6-4583-BCCE-35930EF169F1}"/>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0" name="Rechte verbindingslijn 19">
                <a:extLst>
                  <a:ext uri="{FF2B5EF4-FFF2-40B4-BE49-F238E27FC236}">
                    <a16:creationId xmlns:a16="http://schemas.microsoft.com/office/drawing/2014/main" id="{9B82F6EA-61C6-45CF-903F-7DA2157D9801}"/>
                  </a:ext>
                </a:extLst>
              </p:cNvPr>
              <p:cNvCxnSpPr>
                <a:cxnSpLocks/>
              </p:cNvCxnSpPr>
              <p:nvPr userDrawn="1"/>
            </p:nvCxnSpPr>
            <p:spPr>
              <a:xfrm>
                <a:off x="-3417581" y="1824625"/>
                <a:ext cx="3816000" cy="0"/>
              </a:xfrm>
              <a:prstGeom prst="line">
                <a:avLst/>
              </a:prstGeom>
              <a:noFill/>
              <a:ln w="3175" cap="flat" cmpd="sng" algn="ctr">
                <a:solidFill>
                  <a:schemeClr val="tx2"/>
                </a:solidFill>
                <a:prstDash val="solid"/>
              </a:ln>
              <a:effectLst/>
            </p:spPr>
          </p:cxnSp>
          <p:sp>
            <p:nvSpPr>
              <p:cNvPr id="21" name="Rechthoek 20">
                <a:extLst>
                  <a:ext uri="{FF2B5EF4-FFF2-40B4-BE49-F238E27FC236}">
                    <a16:creationId xmlns:a16="http://schemas.microsoft.com/office/drawing/2014/main" id="{14BE6283-667A-4FC0-BFE8-26F60E547155}"/>
                  </a:ext>
                </a:extLst>
              </p:cNvPr>
              <p:cNvSpPr/>
              <p:nvPr userDrawn="1"/>
            </p:nvSpPr>
            <p:spPr>
              <a:xfrm>
                <a:off x="-3057559" y="433986"/>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Kies de vorm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‘Rechthoek’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met de muis over de dia om de vorm te trekken.</a:t>
                </a:r>
              </a:p>
            </p:txBody>
          </p:sp>
          <p:cxnSp>
            <p:nvCxnSpPr>
              <p:cNvPr id="22" name="Rechte verbindingslijn 21">
                <a:extLst>
                  <a:ext uri="{FF2B5EF4-FFF2-40B4-BE49-F238E27FC236}">
                    <a16:creationId xmlns:a16="http://schemas.microsoft.com/office/drawing/2014/main" id="{D58D5D4E-F986-4B7F-ADD8-99AD767F9775}"/>
                  </a:ext>
                </a:extLst>
              </p:cNvPr>
              <p:cNvCxnSpPr>
                <a:cxnSpLocks/>
              </p:cNvCxnSpPr>
              <p:nvPr userDrawn="1"/>
            </p:nvCxnSpPr>
            <p:spPr>
              <a:xfrm>
                <a:off x="-3417581" y="6105885"/>
                <a:ext cx="3816000" cy="0"/>
              </a:xfrm>
              <a:prstGeom prst="line">
                <a:avLst/>
              </a:prstGeom>
              <a:noFill/>
              <a:ln w="3175" cap="flat" cmpd="sng" algn="ctr">
                <a:solidFill>
                  <a:schemeClr val="tx2"/>
                </a:solidFill>
                <a:prstDash val="solid"/>
              </a:ln>
              <a:effectLst/>
            </p:spPr>
          </p:cxnSp>
          <p:sp>
            <p:nvSpPr>
              <p:cNvPr id="23" name="Ovaal 22">
                <a:extLst>
                  <a:ext uri="{FF2B5EF4-FFF2-40B4-BE49-F238E27FC236}">
                    <a16:creationId xmlns:a16="http://schemas.microsoft.com/office/drawing/2014/main" id="{FFCBB45E-AB22-4BA9-899B-1A15957F1C3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4" name="Rechthoek 23">
                <a:extLst>
                  <a:ext uri="{FF2B5EF4-FFF2-40B4-BE49-F238E27FC236}">
                    <a16:creationId xmlns:a16="http://schemas.microsoft.com/office/drawing/2014/main" id="{9DC47F33-FDBD-45ED-BCF4-BC13B727E5BC}"/>
                  </a:ext>
                </a:extLst>
              </p:cNvPr>
              <p:cNvSpPr/>
              <p:nvPr userDrawn="1"/>
            </p:nvSpPr>
            <p:spPr>
              <a:xfrm>
                <a:off x="-3057559" y="2017452"/>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Sleep het blokje over de menuknop heen en maak deze even groot als de menuknop. Klik met de rechter muisknop op de rechthoek 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 opmaken’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5" name="Groep 24">
                <a:extLst>
                  <a:ext uri="{FF2B5EF4-FFF2-40B4-BE49-F238E27FC236}">
                    <a16:creationId xmlns:a16="http://schemas.microsoft.com/office/drawing/2014/main" id="{BB59AE8C-D8D9-467A-B1E5-CA51FC2828A2}"/>
                  </a:ext>
                </a:extLst>
              </p:cNvPr>
              <p:cNvGrpSpPr/>
              <p:nvPr userDrawn="1"/>
            </p:nvGrpSpPr>
            <p:grpSpPr>
              <a:xfrm>
                <a:off x="-3033717" y="5781713"/>
                <a:ext cx="825500" cy="209550"/>
                <a:chOff x="13504624" y="2482850"/>
                <a:chExt cx="825500" cy="209550"/>
              </a:xfrm>
            </p:grpSpPr>
            <p:sp>
              <p:nvSpPr>
                <p:cNvPr id="73" name="Rechthoek 72">
                  <a:extLst>
                    <a:ext uri="{FF2B5EF4-FFF2-40B4-BE49-F238E27FC236}">
                      <a16:creationId xmlns:a16="http://schemas.microsoft.com/office/drawing/2014/main" id="{7D2BCE47-AA99-4965-B2E7-136F5B5013D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OK</a:t>
                  </a:r>
                </a:p>
              </p:txBody>
            </p:sp>
            <p:cxnSp>
              <p:nvCxnSpPr>
                <p:cNvPr id="74" name="Rechte verbindingslijn 73">
                  <a:extLst>
                    <a:ext uri="{FF2B5EF4-FFF2-40B4-BE49-F238E27FC236}">
                      <a16:creationId xmlns:a16="http://schemas.microsoft.com/office/drawing/2014/main" id="{DC0B273A-6A11-4FED-A63A-9E53619925F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5" name="Gelijkbenige driehoek 74">
                  <a:extLst>
                    <a:ext uri="{FF2B5EF4-FFF2-40B4-BE49-F238E27FC236}">
                      <a16:creationId xmlns:a16="http://schemas.microsoft.com/office/drawing/2014/main" id="{71CA4634-2FD2-40FF-8B29-486926A197F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sp>
            <p:nvSpPr>
              <p:cNvPr id="26" name="Ovaal 25">
                <a:extLst>
                  <a:ext uri="{FF2B5EF4-FFF2-40B4-BE49-F238E27FC236}">
                    <a16:creationId xmlns:a16="http://schemas.microsoft.com/office/drawing/2014/main" id="{4290DC15-6CC7-4FD5-8521-5DE249F6F32E}"/>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7" name="Rechthoek 26">
                <a:extLst>
                  <a:ext uri="{FF2B5EF4-FFF2-40B4-BE49-F238E27FC236}">
                    <a16:creationId xmlns:a16="http://schemas.microsoft.com/office/drawing/2014/main" id="{73200D8B-682A-4FFE-964C-F6473B323B0B}"/>
                  </a:ext>
                </a:extLst>
              </p:cNvPr>
              <p:cNvSpPr/>
              <p:nvPr userDrawn="1"/>
            </p:nvSpPr>
            <p:spPr>
              <a:xfrm>
                <a:off x="-3057559" y="3717139"/>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op de verfemmer,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‘Opvulling’</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bij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‘Doorzichtigheid’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de teller naar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Nu is het blokje volledig transparant.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 name="Rechte verbindingslijn 27">
                <a:extLst>
                  <a:ext uri="{FF2B5EF4-FFF2-40B4-BE49-F238E27FC236}">
                    <a16:creationId xmlns:a16="http://schemas.microsoft.com/office/drawing/2014/main" id="{F56DC84B-EA1F-4FD1-AA93-8D1A07FFAD18}"/>
                  </a:ext>
                </a:extLst>
              </p:cNvPr>
              <p:cNvCxnSpPr>
                <a:cxnSpLocks/>
              </p:cNvCxnSpPr>
              <p:nvPr userDrawn="1"/>
            </p:nvCxnSpPr>
            <p:spPr>
              <a:xfrm>
                <a:off x="-3417581" y="4734973"/>
                <a:ext cx="3816000" cy="0"/>
              </a:xfrm>
              <a:prstGeom prst="line">
                <a:avLst/>
              </a:prstGeom>
              <a:noFill/>
              <a:ln w="3175" cap="flat" cmpd="sng" algn="ctr">
                <a:solidFill>
                  <a:schemeClr val="tx2"/>
                </a:solidFill>
                <a:prstDash val="solid"/>
              </a:ln>
              <a:effectLst/>
            </p:spPr>
          </p:cxnSp>
          <p:grpSp>
            <p:nvGrpSpPr>
              <p:cNvPr id="29" name="Groep 28">
                <a:extLst>
                  <a:ext uri="{FF2B5EF4-FFF2-40B4-BE49-F238E27FC236}">
                    <a16:creationId xmlns:a16="http://schemas.microsoft.com/office/drawing/2014/main" id="{B339AA43-6403-4AB3-8BC1-DFF8ED3A1DEC}"/>
                  </a:ext>
                </a:extLst>
              </p:cNvPr>
              <p:cNvGrpSpPr/>
              <p:nvPr userDrawn="1"/>
            </p:nvGrpSpPr>
            <p:grpSpPr>
              <a:xfrm>
                <a:off x="-3157492" y="1043526"/>
                <a:ext cx="593851" cy="702861"/>
                <a:chOff x="556302" y="773876"/>
                <a:chExt cx="906983" cy="1073474"/>
              </a:xfrm>
            </p:grpSpPr>
            <p:sp>
              <p:nvSpPr>
                <p:cNvPr id="69" name="Rechthoek: afgeronde hoeken 68">
                  <a:extLst>
                    <a:ext uri="{FF2B5EF4-FFF2-40B4-BE49-F238E27FC236}">
                      <a16:creationId xmlns:a16="http://schemas.microsoft.com/office/drawing/2014/main" id="{AA4703CA-8AB3-425B-AABC-90A7E370E3CA}"/>
                    </a:ext>
                  </a:extLst>
                </p:cNvPr>
                <p:cNvSpPr/>
                <p:nvPr/>
              </p:nvSpPr>
              <p:spPr>
                <a:xfrm>
                  <a:off x="556302" y="773876"/>
                  <a:ext cx="906983" cy="1073474"/>
                </a:xfrm>
                <a:prstGeom prst="roundRect">
                  <a:avLst>
                    <a:gd name="adj" fmla="val 7474"/>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70" name="Ovaal 69">
                  <a:extLst>
                    <a:ext uri="{FF2B5EF4-FFF2-40B4-BE49-F238E27FC236}">
                      <a16:creationId xmlns:a16="http://schemas.microsoft.com/office/drawing/2014/main" id="{1BC5EDC2-9240-4860-B1B8-9E0815C1BD7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sp>
              <p:nvSpPr>
                <p:cNvPr id="71" name="Rechthoek 70">
                  <a:extLst>
                    <a:ext uri="{FF2B5EF4-FFF2-40B4-BE49-F238E27FC236}">
                      <a16:creationId xmlns:a16="http://schemas.microsoft.com/office/drawing/2014/main" id="{6A6CF985-E6CA-458D-9B3B-249C70773360}"/>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72" name="Ruit 71">
                  <a:extLst>
                    <a:ext uri="{FF2B5EF4-FFF2-40B4-BE49-F238E27FC236}">
                      <a16:creationId xmlns:a16="http://schemas.microsoft.com/office/drawing/2014/main" id="{1436F987-4CF6-4696-A81F-23F45A5B992D}"/>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grpSp>
          <p:sp>
            <p:nvSpPr>
              <p:cNvPr id="30" name="Rechthoek 29">
                <a:extLst>
                  <a:ext uri="{FF2B5EF4-FFF2-40B4-BE49-F238E27FC236}">
                    <a16:creationId xmlns:a16="http://schemas.microsoft.com/office/drawing/2014/main" id="{169C92CF-5815-4E5A-BD74-217B785E3F4F}"/>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Vormen</a:t>
                </a:r>
              </a:p>
            </p:txBody>
          </p:sp>
          <p:sp>
            <p:nvSpPr>
              <p:cNvPr id="31" name="Gelijkbenige driehoek 30">
                <a:extLst>
                  <a:ext uri="{FF2B5EF4-FFF2-40B4-BE49-F238E27FC236}">
                    <a16:creationId xmlns:a16="http://schemas.microsoft.com/office/drawing/2014/main" id="{07C20F5D-71B5-42A6-B02C-DECE07D95663}"/>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nvGrpSpPr>
              <p:cNvPr id="32" name="Groep 31">
                <a:extLst>
                  <a:ext uri="{FF2B5EF4-FFF2-40B4-BE49-F238E27FC236}">
                    <a16:creationId xmlns:a16="http://schemas.microsoft.com/office/drawing/2014/main" id="{36CE5117-282A-4E58-A798-29BF7E93B802}"/>
                  </a:ext>
                </a:extLst>
              </p:cNvPr>
              <p:cNvGrpSpPr/>
              <p:nvPr userDrawn="1"/>
            </p:nvGrpSpPr>
            <p:grpSpPr>
              <a:xfrm>
                <a:off x="-3057559" y="2743413"/>
                <a:ext cx="1470561" cy="678267"/>
                <a:chOff x="-3057559" y="2743413"/>
                <a:chExt cx="1470561" cy="678267"/>
              </a:xfrm>
            </p:grpSpPr>
            <p:sp>
              <p:nvSpPr>
                <p:cNvPr id="46" name="Rechthoek 45">
                  <a:extLst>
                    <a:ext uri="{FF2B5EF4-FFF2-40B4-BE49-F238E27FC236}">
                      <a16:creationId xmlns:a16="http://schemas.microsoft.com/office/drawing/2014/main" id="{A047E5C6-1400-4472-BF4C-0774A972B305}"/>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47" name="Rechthoek 46">
                  <a:extLst>
                    <a:ext uri="{FF2B5EF4-FFF2-40B4-BE49-F238E27FC236}">
                      <a16:creationId xmlns:a16="http://schemas.microsoft.com/office/drawing/2014/main" id="{55FE40F6-475B-4EAA-93E8-70913DDA1056}"/>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48" name="Tekstvak 47">
                  <a:extLst>
                    <a:ext uri="{FF2B5EF4-FFF2-40B4-BE49-F238E27FC236}">
                      <a16:creationId xmlns:a16="http://schemas.microsoft.com/office/drawing/2014/main" id="{38494B07-9677-48DB-8C76-8D6C8EFEF5F2}"/>
                    </a:ext>
                  </a:extLst>
                </p:cNvPr>
                <p:cNvSpPr txBox="1"/>
                <p:nvPr userDrawn="1"/>
              </p:nvSpPr>
              <p:spPr>
                <a:xfrm>
                  <a:off x="-2817196" y="2782523"/>
                  <a:ext cx="1147939"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Grootte en positie…</a:t>
                  </a:r>
                </a:p>
              </p:txBody>
            </p:sp>
            <p:sp>
              <p:nvSpPr>
                <p:cNvPr id="49" name="Tekstvak 48">
                  <a:extLst>
                    <a:ext uri="{FF2B5EF4-FFF2-40B4-BE49-F238E27FC236}">
                      <a16:creationId xmlns:a16="http://schemas.microsoft.com/office/drawing/2014/main" id="{075BDACD-064D-40B1-9C28-63C207DD374D}"/>
                    </a:ext>
                  </a:extLst>
                </p:cNvPr>
                <p:cNvSpPr txBox="1"/>
                <p:nvPr userDrawn="1"/>
              </p:nvSpPr>
              <p:spPr>
                <a:xfrm>
                  <a:off x="-2830623" y="3103649"/>
                  <a:ext cx="1156604"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Vorm opmaken…</a:t>
                  </a:r>
                </a:p>
              </p:txBody>
            </p:sp>
            <p:pic>
              <p:nvPicPr>
                <p:cNvPr id="50" name="Picture 3">
                  <a:extLst>
                    <a:ext uri="{FF2B5EF4-FFF2-40B4-BE49-F238E27FC236}">
                      <a16:creationId xmlns:a16="http://schemas.microsoft.com/office/drawing/2014/main" id="{C5EDB57C-7239-4F40-9B8A-07A2E1ACC62E}"/>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Groep 50">
                  <a:extLst>
                    <a:ext uri="{FF2B5EF4-FFF2-40B4-BE49-F238E27FC236}">
                      <a16:creationId xmlns:a16="http://schemas.microsoft.com/office/drawing/2014/main" id="{1BE59676-5D86-435A-A417-EF64464AADF7}"/>
                    </a:ext>
                  </a:extLst>
                </p:cNvPr>
                <p:cNvGrpSpPr/>
                <p:nvPr userDrawn="1"/>
              </p:nvGrpSpPr>
              <p:grpSpPr>
                <a:xfrm>
                  <a:off x="-2986080" y="2795018"/>
                  <a:ext cx="171801" cy="182567"/>
                  <a:chOff x="-2991459" y="2784261"/>
                  <a:chExt cx="171801" cy="182567"/>
                </a:xfrm>
              </p:grpSpPr>
              <p:sp>
                <p:nvSpPr>
                  <p:cNvPr id="59" name="Rechthoek: afgeronde hoeken 58">
                    <a:extLst>
                      <a:ext uri="{FF2B5EF4-FFF2-40B4-BE49-F238E27FC236}">
                        <a16:creationId xmlns:a16="http://schemas.microsoft.com/office/drawing/2014/main" id="{FF807214-ED9E-46DC-A880-A5A71D10C045}"/>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cxnSp>
                <p:nvCxnSpPr>
                  <p:cNvPr id="60" name="Rechte verbindingslijn 59">
                    <a:extLst>
                      <a:ext uri="{FF2B5EF4-FFF2-40B4-BE49-F238E27FC236}">
                        <a16:creationId xmlns:a16="http://schemas.microsoft.com/office/drawing/2014/main" id="{62F3591F-26EB-405B-8B0E-9272D6AD2B1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1" name="Rechte verbindingslijn 60">
                    <a:extLst>
                      <a:ext uri="{FF2B5EF4-FFF2-40B4-BE49-F238E27FC236}">
                        <a16:creationId xmlns:a16="http://schemas.microsoft.com/office/drawing/2014/main" id="{07E0CCBC-F08D-44AE-8285-3EAEA38E1953}"/>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2" name="Rechthoek: afgeronde hoeken 61">
                    <a:extLst>
                      <a:ext uri="{FF2B5EF4-FFF2-40B4-BE49-F238E27FC236}">
                        <a16:creationId xmlns:a16="http://schemas.microsoft.com/office/drawing/2014/main" id="{B1F0DB58-8BF8-47A4-9D86-E475BFD70638}"/>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grpSp>
                <p:nvGrpSpPr>
                  <p:cNvPr id="63" name="Groep 62">
                    <a:extLst>
                      <a:ext uri="{FF2B5EF4-FFF2-40B4-BE49-F238E27FC236}">
                        <a16:creationId xmlns:a16="http://schemas.microsoft.com/office/drawing/2014/main" id="{A5370796-86A9-4D24-A5F8-B179941C92B9}"/>
                      </a:ext>
                    </a:extLst>
                  </p:cNvPr>
                  <p:cNvGrpSpPr/>
                  <p:nvPr userDrawn="1"/>
                </p:nvGrpSpPr>
                <p:grpSpPr>
                  <a:xfrm rot="5400000">
                    <a:off x="-2990086" y="2782888"/>
                    <a:ext cx="57228" cy="59974"/>
                    <a:chOff x="-2355611" y="494641"/>
                    <a:chExt cx="76167" cy="79826"/>
                  </a:xfrm>
                </p:grpSpPr>
                <p:sp>
                  <p:nvSpPr>
                    <p:cNvPr id="67" name="Rechthoek 66">
                      <a:extLst>
                        <a:ext uri="{FF2B5EF4-FFF2-40B4-BE49-F238E27FC236}">
                          <a16:creationId xmlns:a16="http://schemas.microsoft.com/office/drawing/2014/main" id="{5CB27E26-BB11-438D-8A9C-B28C893580CB}"/>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68" name="Pijl: punthaak 67">
                      <a:extLst>
                        <a:ext uri="{FF2B5EF4-FFF2-40B4-BE49-F238E27FC236}">
                          <a16:creationId xmlns:a16="http://schemas.microsoft.com/office/drawing/2014/main" id="{3E992145-DAB2-4CD1-8727-D72F2F7625BB}"/>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nvGrpSpPr>
                  <p:cNvPr id="64" name="Groep 63">
                    <a:extLst>
                      <a:ext uri="{FF2B5EF4-FFF2-40B4-BE49-F238E27FC236}">
                        <a16:creationId xmlns:a16="http://schemas.microsoft.com/office/drawing/2014/main" id="{19F15298-9866-499D-8039-B62168D36B68}"/>
                      </a:ext>
                    </a:extLst>
                  </p:cNvPr>
                  <p:cNvGrpSpPr/>
                  <p:nvPr userDrawn="1"/>
                </p:nvGrpSpPr>
                <p:grpSpPr>
                  <a:xfrm rot="16200000">
                    <a:off x="-2990086" y="2908227"/>
                    <a:ext cx="57228" cy="59974"/>
                    <a:chOff x="-2355611" y="494641"/>
                    <a:chExt cx="76167" cy="79826"/>
                  </a:xfrm>
                </p:grpSpPr>
                <p:sp>
                  <p:nvSpPr>
                    <p:cNvPr id="65" name="Rechthoek 64">
                      <a:extLst>
                        <a:ext uri="{FF2B5EF4-FFF2-40B4-BE49-F238E27FC236}">
                          <a16:creationId xmlns:a16="http://schemas.microsoft.com/office/drawing/2014/main" id="{F1FBC697-DBBE-40C6-8FB6-7E66F4A114D1}"/>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66" name="Pijl: punthaak 65">
                      <a:extLst>
                        <a:ext uri="{FF2B5EF4-FFF2-40B4-BE49-F238E27FC236}">
                          <a16:creationId xmlns:a16="http://schemas.microsoft.com/office/drawing/2014/main" id="{0D214CB3-E672-431A-9D8A-C2587EA12F95}"/>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grpSp>
              <p:nvGrpSpPr>
                <p:cNvPr id="52" name="Groep 51">
                  <a:extLst>
                    <a:ext uri="{FF2B5EF4-FFF2-40B4-BE49-F238E27FC236}">
                      <a16:creationId xmlns:a16="http://schemas.microsoft.com/office/drawing/2014/main" id="{34865B68-D534-45BE-BEAC-F5089EE45431}"/>
                    </a:ext>
                  </a:extLst>
                </p:cNvPr>
                <p:cNvGrpSpPr/>
                <p:nvPr userDrawn="1"/>
              </p:nvGrpSpPr>
              <p:grpSpPr>
                <a:xfrm>
                  <a:off x="-2983875" y="3094353"/>
                  <a:ext cx="179696" cy="192086"/>
                  <a:chOff x="-899320" y="3037554"/>
                  <a:chExt cx="257041" cy="274768"/>
                </a:xfrm>
              </p:grpSpPr>
              <p:grpSp>
                <p:nvGrpSpPr>
                  <p:cNvPr id="53" name="Groep 52">
                    <a:extLst>
                      <a:ext uri="{FF2B5EF4-FFF2-40B4-BE49-F238E27FC236}">
                        <a16:creationId xmlns:a16="http://schemas.microsoft.com/office/drawing/2014/main" id="{625B9189-1A39-4211-9A59-7BA67B6ABA98}"/>
                      </a:ext>
                    </a:extLst>
                  </p:cNvPr>
                  <p:cNvGrpSpPr/>
                  <p:nvPr userDrawn="1"/>
                </p:nvGrpSpPr>
                <p:grpSpPr>
                  <a:xfrm>
                    <a:off x="-899320" y="3037554"/>
                    <a:ext cx="175977" cy="165227"/>
                    <a:chOff x="-899320" y="3037554"/>
                    <a:chExt cx="175977" cy="165227"/>
                  </a:xfrm>
                </p:grpSpPr>
                <p:sp>
                  <p:nvSpPr>
                    <p:cNvPr id="56" name="Vrije vorm: vorm 55">
                      <a:extLst>
                        <a:ext uri="{FF2B5EF4-FFF2-40B4-BE49-F238E27FC236}">
                          <a16:creationId xmlns:a16="http://schemas.microsoft.com/office/drawing/2014/main" id="{8765B895-9792-4556-B0E8-2FE20679DF36}"/>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57" name="Rechthoek: afgeronde hoeken 56">
                      <a:extLst>
                        <a:ext uri="{FF2B5EF4-FFF2-40B4-BE49-F238E27FC236}">
                          <a16:creationId xmlns:a16="http://schemas.microsoft.com/office/drawing/2014/main" id="{75FDF114-EB1B-47FB-9E7F-083BDB949AFE}"/>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58" name="Vrije vorm: vorm 57">
                      <a:extLst>
                        <a:ext uri="{FF2B5EF4-FFF2-40B4-BE49-F238E27FC236}">
                          <a16:creationId xmlns:a16="http://schemas.microsoft.com/office/drawing/2014/main" id="{A093D174-F3F3-457D-A1F0-5B5343ACA326}"/>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sp>
                <p:nvSpPr>
                  <p:cNvPr id="54" name="Vrije vorm: vorm 53">
                    <a:extLst>
                      <a:ext uri="{FF2B5EF4-FFF2-40B4-BE49-F238E27FC236}">
                        <a16:creationId xmlns:a16="http://schemas.microsoft.com/office/drawing/2014/main" id="{63D7A1A9-6670-4376-96A1-2939B983F47C}"/>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55" name="Vrije vorm: vorm 54">
                    <a:extLst>
                      <a:ext uri="{FF2B5EF4-FFF2-40B4-BE49-F238E27FC236}">
                        <a16:creationId xmlns:a16="http://schemas.microsoft.com/office/drawing/2014/main" id="{61BF15B4-3294-4F99-ACDB-4C9E44126DDD}"/>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grpSp>
          <p:cxnSp>
            <p:nvCxnSpPr>
              <p:cNvPr id="33" name="Rechte verbindingslijn 32">
                <a:extLst>
                  <a:ext uri="{FF2B5EF4-FFF2-40B4-BE49-F238E27FC236}">
                    <a16:creationId xmlns:a16="http://schemas.microsoft.com/office/drawing/2014/main" id="{024EC0A0-413D-4BFA-BC1D-D758A7FF5B1A}"/>
                  </a:ext>
                </a:extLst>
              </p:cNvPr>
              <p:cNvCxnSpPr>
                <a:cxnSpLocks/>
              </p:cNvCxnSpPr>
              <p:nvPr userDrawn="1"/>
            </p:nvCxnSpPr>
            <p:spPr>
              <a:xfrm>
                <a:off x="-3417581" y="3528675"/>
                <a:ext cx="3816000" cy="0"/>
              </a:xfrm>
              <a:prstGeom prst="line">
                <a:avLst/>
              </a:prstGeom>
              <a:noFill/>
              <a:ln w="3175" cap="flat" cmpd="sng" algn="ctr">
                <a:solidFill>
                  <a:schemeClr val="tx2"/>
                </a:solidFill>
                <a:prstDash val="solid"/>
              </a:ln>
              <a:effectLst/>
            </p:spPr>
          </p:cxnSp>
          <p:sp>
            <p:nvSpPr>
              <p:cNvPr id="34" name="Ovaal 33">
                <a:extLst>
                  <a:ext uri="{FF2B5EF4-FFF2-40B4-BE49-F238E27FC236}">
                    <a16:creationId xmlns:a16="http://schemas.microsoft.com/office/drawing/2014/main" id="{85FDE656-064B-4882-91A1-3615472F6422}"/>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5" name="Rechthoek 34">
                <a:extLst>
                  <a:ext uri="{FF2B5EF4-FFF2-40B4-BE49-F238E27FC236}">
                    <a16:creationId xmlns:a16="http://schemas.microsoft.com/office/drawing/2014/main" id="{A3BA5E91-3EEA-4EDC-A162-C6A9F2DA250F}"/>
                  </a:ext>
                </a:extLst>
              </p:cNvPr>
              <p:cNvSpPr/>
              <p:nvPr userDrawn="1"/>
            </p:nvSpPr>
            <p:spPr>
              <a:xfrm>
                <a:off x="-3057559" y="4905128"/>
                <a:ext cx="3485051"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de rechthoek aan en gebruik de sneltoets:</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een hyperlink toe te voegen. Klik aan de linker kant van het venster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‘Plaats in dit document’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selecteer in de lijst de juiste dia. Klik vervolgens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6" name="Ovaal 35">
                <a:extLst>
                  <a:ext uri="{FF2B5EF4-FFF2-40B4-BE49-F238E27FC236}">
                    <a16:creationId xmlns:a16="http://schemas.microsoft.com/office/drawing/2014/main" id="{A51F9A4E-D0B3-44FE-86D6-378FCFA9947E}"/>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7" name="Rechthoek 36">
                <a:extLst>
                  <a:ext uri="{FF2B5EF4-FFF2-40B4-BE49-F238E27FC236}">
                    <a16:creationId xmlns:a16="http://schemas.microsoft.com/office/drawing/2014/main" id="{47825D18-F218-4411-86DD-E0CF321560DC}"/>
                  </a:ext>
                </a:extLst>
              </p:cNvPr>
              <p:cNvSpPr/>
              <p:nvPr userDrawn="1"/>
            </p:nvSpPr>
            <p:spPr>
              <a:xfrm>
                <a:off x="-3057559" y="6274316"/>
                <a:ext cx="3485051"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Kopieer de rechthoek op andere menuknoppen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pas de hyperlinks aan door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stap 4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te herhalen. </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8" name="Groep 37">
                <a:extLst>
                  <a:ext uri="{FF2B5EF4-FFF2-40B4-BE49-F238E27FC236}">
                    <a16:creationId xmlns:a16="http://schemas.microsoft.com/office/drawing/2014/main" id="{A7D455DA-ACEE-421F-9098-D65365261CC0}"/>
                  </a:ext>
                </a:extLst>
              </p:cNvPr>
              <p:cNvGrpSpPr/>
              <p:nvPr userDrawn="1"/>
            </p:nvGrpSpPr>
            <p:grpSpPr>
              <a:xfrm>
                <a:off x="-3059446" y="4284710"/>
                <a:ext cx="2765843" cy="337337"/>
                <a:chOff x="5114260" y="1150425"/>
                <a:chExt cx="2545193" cy="310425"/>
              </a:xfrm>
            </p:grpSpPr>
            <p:sp>
              <p:nvSpPr>
                <p:cNvPr id="39" name="Rechthoek 38">
                  <a:extLst>
                    <a:ext uri="{FF2B5EF4-FFF2-40B4-BE49-F238E27FC236}">
                      <a16:creationId xmlns:a16="http://schemas.microsoft.com/office/drawing/2014/main" id="{7B83CFEB-F3C2-4EB1-9AC4-10D24934EB0E}"/>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40" name="Tekstvak 39">
                  <a:extLst>
                    <a:ext uri="{FF2B5EF4-FFF2-40B4-BE49-F238E27FC236}">
                      <a16:creationId xmlns:a16="http://schemas.microsoft.com/office/drawing/2014/main" id="{25B8439F-D543-41E4-94FA-EA103040F62B}"/>
                    </a:ext>
                  </a:extLst>
                </p:cNvPr>
                <p:cNvSpPr txBox="1"/>
                <p:nvPr userDrawn="1"/>
              </p:nvSpPr>
              <p:spPr>
                <a:xfrm>
                  <a:off x="5129419" y="1227111"/>
                  <a:ext cx="1156604" cy="1741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u="none" kern="1200" noProof="0">
                      <a:solidFill>
                        <a:schemeClr val="tx1"/>
                      </a:solidFill>
                      <a:latin typeface="Arial" panose="020B0604020202020204" pitchFamily="34" charset="0"/>
                      <a:ea typeface="+mn-ea"/>
                      <a:cs typeface="Arial" panose="020B0604020202020204" pitchFamily="34" charset="0"/>
                    </a:rPr>
                    <a:t>Door</a:t>
                  </a:r>
                  <a:r>
                    <a:rPr lang="nl-NL" sz="700" b="0" u="sng" kern="1200" noProof="0">
                      <a:solidFill>
                        <a:schemeClr val="tx1"/>
                      </a:solidFill>
                      <a:latin typeface="Arial" panose="020B0604020202020204" pitchFamily="34" charset="0"/>
                      <a:ea typeface="+mn-ea"/>
                      <a:cs typeface="Arial" panose="020B0604020202020204" pitchFamily="34" charset="0"/>
                    </a:rPr>
                    <a:t>z</a:t>
                  </a:r>
                  <a:r>
                    <a:rPr lang="nl-NL" sz="700" b="0" u="none" kern="1200" noProof="0">
                      <a:solidFill>
                        <a:schemeClr val="tx1"/>
                      </a:solidFill>
                      <a:latin typeface="Arial" panose="020B0604020202020204" pitchFamily="34" charset="0"/>
                      <a:ea typeface="+mn-ea"/>
                      <a:cs typeface="Arial" panose="020B0604020202020204" pitchFamily="34" charset="0"/>
                    </a:rPr>
                    <a:t>ichtigheid</a:t>
                  </a:r>
                </a:p>
              </p:txBody>
            </p:sp>
            <p:sp>
              <p:nvSpPr>
                <p:cNvPr id="41" name="Rechthoek 40">
                  <a:extLst>
                    <a:ext uri="{FF2B5EF4-FFF2-40B4-BE49-F238E27FC236}">
                      <a16:creationId xmlns:a16="http://schemas.microsoft.com/office/drawing/2014/main" id="{A93BA017-12FC-40C9-A483-B95F69267D05}"/>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cxnSp>
              <p:nvCxnSpPr>
                <p:cNvPr id="42" name="Rechte verbindingslijn 41">
                  <a:extLst>
                    <a:ext uri="{FF2B5EF4-FFF2-40B4-BE49-F238E27FC236}">
                      <a16:creationId xmlns:a16="http://schemas.microsoft.com/office/drawing/2014/main" id="{A989B425-F25F-444F-8EA2-A0EF63DB3590}"/>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43" name="Rechthoek 42">
                  <a:extLst>
                    <a:ext uri="{FF2B5EF4-FFF2-40B4-BE49-F238E27FC236}">
                      <a16:creationId xmlns:a16="http://schemas.microsoft.com/office/drawing/2014/main" id="{066BAA8D-1370-4820-9E01-EE75BA31A93D}"/>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700" b="0">
                      <a:solidFill>
                        <a:schemeClr val="tx1"/>
                      </a:solidFill>
                      <a:latin typeface="Arial" panose="020B0604020202020204" pitchFamily="34" charset="0"/>
                      <a:cs typeface="Arial" panose="020B0604020202020204" pitchFamily="34" charset="0"/>
                    </a:rPr>
                    <a:t>100%</a:t>
                  </a:r>
                </a:p>
              </p:txBody>
            </p:sp>
            <p:sp>
              <p:nvSpPr>
                <p:cNvPr id="44" name="Gelijkbenige driehoek 43">
                  <a:extLst>
                    <a:ext uri="{FF2B5EF4-FFF2-40B4-BE49-F238E27FC236}">
                      <a16:creationId xmlns:a16="http://schemas.microsoft.com/office/drawing/2014/main" id="{571BFC69-964A-4AC3-B8CD-428F057C384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45" name="Gelijkbenige driehoek 44">
                  <a:extLst>
                    <a:ext uri="{FF2B5EF4-FFF2-40B4-BE49-F238E27FC236}">
                      <a16:creationId xmlns:a16="http://schemas.microsoft.com/office/drawing/2014/main" id="{EF2F408C-03F7-412F-9B50-F5E1BEC1DA26}"/>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grpSp>
        </p:grpSp>
      </p:grpSp>
      <p:grpSp>
        <p:nvGrpSpPr>
          <p:cNvPr id="10" name="COVER">
            <a:extLst>
              <a:ext uri="{FF2B5EF4-FFF2-40B4-BE49-F238E27FC236}">
                <a16:creationId xmlns:a16="http://schemas.microsoft.com/office/drawing/2014/main" id="{62425A88-8092-4BD4-A700-57BF869CC47D}"/>
              </a:ext>
            </a:extLst>
          </p:cNvPr>
          <p:cNvGrpSpPr/>
          <p:nvPr userDrawn="1"/>
        </p:nvGrpSpPr>
        <p:grpSpPr>
          <a:xfrm>
            <a:off x="-2400" y="0"/>
            <a:ext cx="12196800" cy="6858001"/>
            <a:chOff x="-2402" y="-104108"/>
            <a:chExt cx="12196800" cy="6858001"/>
          </a:xfrm>
        </p:grpSpPr>
        <p:sp>
          <p:nvSpPr>
            <p:cNvPr id="11" name="COVER">
              <a:extLst>
                <a:ext uri="{FF2B5EF4-FFF2-40B4-BE49-F238E27FC236}">
                  <a16:creationId xmlns:a16="http://schemas.microsoft.com/office/drawing/2014/main" id="{0928969D-31BC-4FA4-B2A2-E5801A917829}"/>
                </a:ext>
              </a:extLst>
            </p:cNvPr>
            <p:cNvSpPr/>
            <p:nvPr/>
          </p:nvSpPr>
          <p:spPr>
            <a:xfrm rot="10800000">
              <a:off x="-2402" y="-104108"/>
              <a:ext cx="12196800" cy="6858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VERLOOP">
              <a:extLst>
                <a:ext uri="{FF2B5EF4-FFF2-40B4-BE49-F238E27FC236}">
                  <a16:creationId xmlns:a16="http://schemas.microsoft.com/office/drawing/2014/main" id="{7DBCE4B3-6FB5-4D99-902D-59CE76C6CA87}"/>
                </a:ext>
              </a:extLst>
            </p:cNvPr>
            <p:cNvSpPr/>
            <p:nvPr/>
          </p:nvSpPr>
          <p:spPr>
            <a:xfrm>
              <a:off x="-2402" y="5673893"/>
              <a:ext cx="12196800" cy="1080000"/>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a:xfrm rot="16200000">
            <a:off x="-2112900" y="4747500"/>
            <a:ext cx="3429000" cy="792000"/>
          </a:xfrm>
        </p:spPr>
        <p:txBody>
          <a:bodyPr/>
          <a:lstStyle/>
          <a:p>
            <a:r>
              <a:rPr lang="nl-NL"/>
              <a:t>Klik om stijl te bewerken</a:t>
            </a:r>
          </a:p>
        </p:txBody>
      </p:sp>
      <p:sp>
        <p:nvSpPr>
          <p:cNvPr id="14" name="Tijdelijke aanduiding voor tekst 82">
            <a:extLst>
              <a:ext uri="{FF2B5EF4-FFF2-40B4-BE49-F238E27FC236}">
                <a16:creationId xmlns:a16="http://schemas.microsoft.com/office/drawing/2014/main" id="{E27AA8EE-9BDC-466A-A537-EDFE92A8C60E}"/>
              </a:ext>
            </a:extLst>
          </p:cNvPr>
          <p:cNvSpPr>
            <a:spLocks noGrp="1"/>
          </p:cNvSpPr>
          <p:nvPr>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76" name="Tijdelijke aanduiding voor tekst 7">
            <a:extLst>
              <a:ext uri="{FF2B5EF4-FFF2-40B4-BE49-F238E27FC236}">
                <a16:creationId xmlns:a16="http://schemas.microsoft.com/office/drawing/2014/main" id="{E860F5B4-5FB0-44AE-9B7C-345C939FED15}"/>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82243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useBgFill="1">
        <p:nvSpPr>
          <p:cNvPr id="2" name="Rechthoek 1">
            <a:extLst>
              <a:ext uri="{FF2B5EF4-FFF2-40B4-BE49-F238E27FC236}">
                <a16:creationId xmlns:a16="http://schemas.microsoft.com/office/drawing/2014/main" id="{791D7213-6FDB-4559-B79A-F2059F03C2AF}"/>
              </a:ext>
            </a:extLst>
          </p:cNvPr>
          <p:cNvSpPr/>
          <p:nvPr/>
        </p:nvSpPr>
        <p:spPr>
          <a:xfrm>
            <a:off x="-2400" y="0"/>
            <a:ext cx="12196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GRENSLIJN">
            <a:extLst>
              <a:ext uri="{FF2B5EF4-FFF2-40B4-BE49-F238E27FC236}">
                <a16:creationId xmlns:a16="http://schemas.microsoft.com/office/drawing/2014/main" id="{425079AB-59C1-4E6E-B97B-D0CE340F1CC0}"/>
              </a:ext>
            </a:extLst>
          </p:cNvPr>
          <p:cNvCxnSpPr>
            <a:cxnSpLocks/>
          </p:cNvCxnSpPr>
          <p:nvPr/>
        </p:nvCxnSpPr>
        <p:spPr>
          <a:xfrm>
            <a:off x="11323168" y="0"/>
            <a:ext cx="0" cy="6858000"/>
          </a:xfrm>
          <a:prstGeom prst="line">
            <a:avLst/>
          </a:prstGeom>
          <a:noFill/>
          <a:ln w="76200" cap="rnd">
            <a:solidFill>
              <a:schemeClr val="bg1"/>
            </a:solidFill>
            <a:prstDash val="dashDot"/>
            <a:round/>
          </a:ln>
        </p:spPr>
        <p:style>
          <a:lnRef idx="2">
            <a:schemeClr val="accent1">
              <a:shade val="50000"/>
            </a:schemeClr>
          </a:lnRef>
          <a:fillRef idx="1">
            <a:schemeClr val="accent1"/>
          </a:fillRef>
          <a:effectRef idx="0">
            <a:schemeClr val="accent1"/>
          </a:effectRef>
          <a:fontRef idx="minor">
            <a:schemeClr val="lt1"/>
          </a:fontRef>
        </p:style>
      </p:cxnSp>
      <p:sp>
        <p:nvSpPr>
          <p:cNvPr id="29" name="Rechthoek 28">
            <a:extLst>
              <a:ext uri="{FF2B5EF4-FFF2-40B4-BE49-F238E27FC236}">
                <a16:creationId xmlns:a16="http://schemas.microsoft.com/office/drawing/2014/main" id="{5D0189BB-EEE2-4042-9590-39DF39B95D73}"/>
              </a:ext>
            </a:extLst>
          </p:cNvPr>
          <p:cNvSpPr/>
          <p:nvPr/>
        </p:nvSpPr>
        <p:spPr>
          <a:xfrm rot="10800000">
            <a:off x="-2400" y="6750000"/>
            <a:ext cx="121968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SCHADUW">
            <a:extLst>
              <a:ext uri="{FF2B5EF4-FFF2-40B4-BE49-F238E27FC236}">
                <a16:creationId xmlns:a16="http://schemas.microsoft.com/office/drawing/2014/main" id="{00415798-FD3E-4305-A13B-57A9AC647679}"/>
              </a:ext>
            </a:extLst>
          </p:cNvPr>
          <p:cNvSpPr/>
          <p:nvPr/>
        </p:nvSpPr>
        <p:spPr>
          <a:xfrm rot="1800000">
            <a:off x="2391147" y="-486692"/>
            <a:ext cx="2744853" cy="7831384"/>
          </a:xfrm>
          <a:prstGeom prst="ellipse">
            <a:avLst/>
          </a:prstGeom>
          <a:solidFill>
            <a:schemeClr val="tx2">
              <a:lumMod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WIT">
            <a:extLst>
              <a:ext uri="{FF2B5EF4-FFF2-40B4-BE49-F238E27FC236}">
                <a16:creationId xmlns:a16="http://schemas.microsoft.com/office/drawing/2014/main" id="{7734F256-C44F-43DA-A8FD-545E07404952}"/>
              </a:ext>
            </a:extLst>
          </p:cNvPr>
          <p:cNvSpPr/>
          <p:nvPr/>
        </p:nvSpPr>
        <p:spPr>
          <a:xfrm>
            <a:off x="0" y="760"/>
            <a:ext cx="6400800" cy="6859023"/>
          </a:xfrm>
          <a:custGeom>
            <a:avLst/>
            <a:gdLst>
              <a:gd name="connsiteX0" fmla="*/ 0 w 6400800"/>
              <a:gd name="connsiteY0" fmla="*/ 0 h 6859023"/>
              <a:gd name="connsiteX1" fmla="*/ 6400800 w 6400800"/>
              <a:gd name="connsiteY1" fmla="*/ 0 h 6859023"/>
              <a:gd name="connsiteX2" fmla="*/ 2523463 w 6400800"/>
              <a:gd name="connsiteY2" fmla="*/ 6859023 h 6859023"/>
              <a:gd name="connsiteX3" fmla="*/ 0 w 6400800"/>
              <a:gd name="connsiteY3" fmla="*/ 6859023 h 6859023"/>
            </a:gdLst>
            <a:ahLst/>
            <a:cxnLst>
              <a:cxn ang="0">
                <a:pos x="connsiteX0" y="connsiteY0"/>
              </a:cxn>
              <a:cxn ang="0">
                <a:pos x="connsiteX1" y="connsiteY1"/>
              </a:cxn>
              <a:cxn ang="0">
                <a:pos x="connsiteX2" y="connsiteY2"/>
              </a:cxn>
              <a:cxn ang="0">
                <a:pos x="connsiteX3" y="connsiteY3"/>
              </a:cxn>
            </a:cxnLst>
            <a:rect l="l" t="t" r="r" b="b"/>
            <a:pathLst>
              <a:path w="6400800" h="6859023">
                <a:moveTo>
                  <a:pt x="0" y="0"/>
                </a:moveTo>
                <a:lnTo>
                  <a:pt x="6400800" y="0"/>
                </a:lnTo>
                <a:lnTo>
                  <a:pt x="2523463" y="6859023"/>
                </a:lnTo>
                <a:lnTo>
                  <a:pt x="0" y="6859023"/>
                </a:lnTo>
                <a:close/>
              </a:path>
            </a:pathLst>
          </a:custGeom>
          <a:gradFill flip="none" rotWithShape="1">
            <a:gsLst>
              <a:gs pos="0">
                <a:schemeClr val="bg1"/>
              </a:gs>
              <a:gs pos="54000">
                <a:srgbClr val="F2F8F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28" name="Rechthoek 27">
            <a:extLst>
              <a:ext uri="{FF2B5EF4-FFF2-40B4-BE49-F238E27FC236}">
                <a16:creationId xmlns:a16="http://schemas.microsoft.com/office/drawing/2014/main" id="{CD488DD5-6F91-4380-BE3A-FF83F576EA3C}"/>
              </a:ext>
            </a:extLst>
          </p:cNvPr>
          <p:cNvSpPr/>
          <p:nvPr/>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122" name="K">
            <a:extLst>
              <a:ext uri="{FF2B5EF4-FFF2-40B4-BE49-F238E27FC236}">
                <a16:creationId xmlns:a16="http://schemas.microsoft.com/office/drawing/2014/main" id="{A7C8FBA3-557B-408B-9D0B-E73615B70DCA}"/>
              </a:ext>
            </a:extLst>
          </p:cNvPr>
          <p:cNvSpPr>
            <a:spLocks/>
          </p:cNvSpPr>
          <p:nvPr/>
        </p:nvSpPr>
        <p:spPr bwMode="auto">
          <a:xfrm>
            <a:off x="874713" y="813043"/>
            <a:ext cx="158436" cy="295562"/>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3" name="a">
            <a:extLst>
              <a:ext uri="{FF2B5EF4-FFF2-40B4-BE49-F238E27FC236}">
                <a16:creationId xmlns:a16="http://schemas.microsoft.com/office/drawing/2014/main" id="{E2C8211E-CEC6-46BF-9AA1-9DDC6591AF2C}"/>
              </a:ext>
            </a:extLst>
          </p:cNvPr>
          <p:cNvSpPr>
            <a:spLocks noEditPoints="1"/>
          </p:cNvSpPr>
          <p:nvPr/>
        </p:nvSpPr>
        <p:spPr bwMode="auto">
          <a:xfrm>
            <a:off x="1055386" y="912182"/>
            <a:ext cx="152877" cy="198277"/>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4" name="d">
            <a:extLst>
              <a:ext uri="{FF2B5EF4-FFF2-40B4-BE49-F238E27FC236}">
                <a16:creationId xmlns:a16="http://schemas.microsoft.com/office/drawing/2014/main" id="{FB35664D-F90A-413C-88D3-A8FD676A2DFC}"/>
              </a:ext>
            </a:extLst>
          </p:cNvPr>
          <p:cNvSpPr>
            <a:spLocks noEditPoints="1"/>
          </p:cNvSpPr>
          <p:nvPr/>
        </p:nvSpPr>
        <p:spPr bwMode="auto">
          <a:xfrm>
            <a:off x="1249957" y="813043"/>
            <a:ext cx="163995" cy="29741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5" name="a">
            <a:extLst>
              <a:ext uri="{FF2B5EF4-FFF2-40B4-BE49-F238E27FC236}">
                <a16:creationId xmlns:a16="http://schemas.microsoft.com/office/drawing/2014/main" id="{2932499B-B7D7-447A-8F7D-A505FDA2D5F2}"/>
              </a:ext>
            </a:extLst>
          </p:cNvPr>
          <p:cNvSpPr>
            <a:spLocks noEditPoints="1"/>
          </p:cNvSpPr>
          <p:nvPr/>
        </p:nvSpPr>
        <p:spPr bwMode="auto">
          <a:xfrm>
            <a:off x="1444527" y="912182"/>
            <a:ext cx="151950" cy="198277"/>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6" name="s">
            <a:extLst>
              <a:ext uri="{FF2B5EF4-FFF2-40B4-BE49-F238E27FC236}">
                <a16:creationId xmlns:a16="http://schemas.microsoft.com/office/drawing/2014/main" id="{E09B66B2-FA87-40CC-BAE6-C93C7AF81C6B}"/>
              </a:ext>
            </a:extLst>
          </p:cNvPr>
          <p:cNvSpPr>
            <a:spLocks/>
          </p:cNvSpPr>
          <p:nvPr/>
        </p:nvSpPr>
        <p:spPr bwMode="auto">
          <a:xfrm>
            <a:off x="1627052" y="912182"/>
            <a:ext cx="116742" cy="198277"/>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7" name="t">
            <a:extLst>
              <a:ext uri="{FF2B5EF4-FFF2-40B4-BE49-F238E27FC236}">
                <a16:creationId xmlns:a16="http://schemas.microsoft.com/office/drawing/2014/main" id="{2FEF6D2E-4FDF-4613-B6B5-D0E0D0E19213}"/>
              </a:ext>
            </a:extLst>
          </p:cNvPr>
          <p:cNvSpPr>
            <a:spLocks/>
          </p:cNvSpPr>
          <p:nvPr/>
        </p:nvSpPr>
        <p:spPr bwMode="auto">
          <a:xfrm>
            <a:off x="1774370" y="849178"/>
            <a:ext cx="108404" cy="261280"/>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8" name="e">
            <a:extLst>
              <a:ext uri="{FF2B5EF4-FFF2-40B4-BE49-F238E27FC236}">
                <a16:creationId xmlns:a16="http://schemas.microsoft.com/office/drawing/2014/main" id="{4A623B5E-1BE9-421F-9A1F-9BBA477AA682}"/>
              </a:ext>
            </a:extLst>
          </p:cNvPr>
          <p:cNvSpPr>
            <a:spLocks noEditPoints="1"/>
          </p:cNvSpPr>
          <p:nvPr/>
        </p:nvSpPr>
        <p:spPr bwMode="auto">
          <a:xfrm>
            <a:off x="1909643" y="912182"/>
            <a:ext cx="140832" cy="198277"/>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9" name="r">
            <a:extLst>
              <a:ext uri="{FF2B5EF4-FFF2-40B4-BE49-F238E27FC236}">
                <a16:creationId xmlns:a16="http://schemas.microsoft.com/office/drawing/2014/main" id="{08BDC818-8675-4B31-BBDB-BB883FB768E4}"/>
              </a:ext>
            </a:extLst>
          </p:cNvPr>
          <p:cNvSpPr>
            <a:spLocks/>
          </p:cNvSpPr>
          <p:nvPr/>
        </p:nvSpPr>
        <p:spPr bwMode="auto">
          <a:xfrm>
            <a:off x="2092168" y="914035"/>
            <a:ext cx="115816" cy="19457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0" name="STAAF 2">
            <a:extLst>
              <a:ext uri="{FF2B5EF4-FFF2-40B4-BE49-F238E27FC236}">
                <a16:creationId xmlns:a16="http://schemas.microsoft.com/office/drawing/2014/main" id="{5C4763F0-E251-44E5-AD9F-440093E7EDDB}"/>
              </a:ext>
            </a:extLst>
          </p:cNvPr>
          <p:cNvSpPr>
            <a:spLocks/>
          </p:cNvSpPr>
          <p:nvPr/>
        </p:nvSpPr>
        <p:spPr bwMode="auto">
          <a:xfrm>
            <a:off x="2673100" y="1645990"/>
            <a:ext cx="918188" cy="1272121"/>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rgbClr val="00387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1" name="STAAF 1">
            <a:extLst>
              <a:ext uri="{FF2B5EF4-FFF2-40B4-BE49-F238E27FC236}">
                <a16:creationId xmlns:a16="http://schemas.microsoft.com/office/drawing/2014/main" id="{1CB14919-B184-413F-A075-DF8B8AA86AB6}"/>
              </a:ext>
            </a:extLst>
          </p:cNvPr>
          <p:cNvSpPr>
            <a:spLocks/>
          </p:cNvSpPr>
          <p:nvPr/>
        </p:nvSpPr>
        <p:spPr bwMode="auto">
          <a:xfrm>
            <a:off x="2002296" y="849178"/>
            <a:ext cx="809784" cy="1747429"/>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1" name="Titel 2">
            <a:extLst>
              <a:ext uri="{FF2B5EF4-FFF2-40B4-BE49-F238E27FC236}">
                <a16:creationId xmlns:a16="http://schemas.microsoft.com/office/drawing/2014/main" id="{EE6E517B-C27E-4BE6-BE5A-99D810AC51EB}"/>
              </a:ext>
            </a:extLst>
          </p:cNvPr>
          <p:cNvSpPr>
            <a:spLocks noGrp="1"/>
          </p:cNvSpPr>
          <p:nvPr>
            <p:ph type="title" hasCustomPrompt="1"/>
          </p:nvPr>
        </p:nvSpPr>
        <p:spPr>
          <a:xfrm>
            <a:off x="5651235" y="3934325"/>
            <a:ext cx="5130914" cy="1978029"/>
          </a:xfrm>
        </p:spPr>
        <p:txBody>
          <a:bodyPr lIns="0" rIns="0" anchor="b"/>
          <a:lstStyle>
            <a:lvl1pPr algn="r">
              <a:lnSpc>
                <a:spcPct val="90000"/>
              </a:lnSpc>
              <a:defRPr sz="6600" baseline="0">
                <a:solidFill>
                  <a:schemeClr val="bg1"/>
                </a:solidFill>
              </a:defRPr>
            </a:lvl1pPr>
          </a:lstStyle>
          <a:p>
            <a:r>
              <a:rPr lang="nl-NL" noProof="0"/>
              <a:t>Plaats hier</a:t>
            </a:r>
            <a:br>
              <a:rPr lang="nl-NL" noProof="0"/>
            </a:br>
            <a:r>
              <a:rPr lang="nl-NL" noProof="0"/>
              <a:t>je titel</a:t>
            </a:r>
            <a:endParaRPr lang="nl-NL"/>
          </a:p>
        </p:txBody>
      </p:sp>
      <p:sp>
        <p:nvSpPr>
          <p:cNvPr id="62" name="Tijdelijke aanduiding voor verticale tekst 2">
            <a:extLst>
              <a:ext uri="{FF2B5EF4-FFF2-40B4-BE49-F238E27FC236}">
                <a16:creationId xmlns:a16="http://schemas.microsoft.com/office/drawing/2014/main" id="{075C462F-D39F-45C4-BD55-32485EE5875B}"/>
              </a:ext>
            </a:extLst>
          </p:cNvPr>
          <p:cNvSpPr>
            <a:spLocks noGrp="1"/>
          </p:cNvSpPr>
          <p:nvPr>
            <p:ph type="body" orient="vert" idx="1" hasCustomPrompt="1"/>
          </p:nvPr>
        </p:nvSpPr>
        <p:spPr>
          <a:xfrm>
            <a:off x="864957" y="5403053"/>
            <a:ext cx="2115437" cy="408839"/>
          </a:xfrm>
        </p:spPr>
        <p:txBody>
          <a:bodyPr vert="horz" lIns="0" rIns="0"/>
          <a:lstStyle>
            <a:lvl1pPr marL="0" indent="0" algn="l">
              <a:spcBef>
                <a:spcPts val="700"/>
              </a:spcBef>
              <a:buNone/>
              <a:defRPr sz="100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vl6pPr algn="ctr">
              <a:defRPr>
                <a:solidFill>
                  <a:schemeClr val="bg1"/>
                </a:solidFill>
              </a:defRPr>
            </a:lvl6pPr>
            <a:lvl7pPr algn="ctr">
              <a:buClr>
                <a:schemeClr val="accent1"/>
              </a:buClr>
              <a:defRPr>
                <a:solidFill>
                  <a:schemeClr val="bg1"/>
                </a:solidFill>
              </a:defRPr>
            </a:lvl7pPr>
            <a:lvl8pPr algn="ctr">
              <a:defRPr>
                <a:solidFill>
                  <a:schemeClr val="bg1"/>
                </a:solidFill>
              </a:defRPr>
            </a:lvl8pPr>
            <a:lvl9pPr algn="ctr">
              <a:defRPr>
                <a:solidFill>
                  <a:schemeClr val="bg1"/>
                </a:solidFill>
              </a:defRPr>
            </a:lvl9pPr>
          </a:lstStyle>
          <a:p>
            <a:pPr lvl="0"/>
            <a:r>
              <a:rPr lang="nl-NL" noProof="0"/>
              <a:t>Naam | datum</a:t>
            </a:r>
          </a:p>
        </p:txBody>
      </p:sp>
      <p:sp>
        <p:nvSpPr>
          <p:cNvPr id="43" name="Tijdelijke aanduiding voor tekst 6">
            <a:extLst>
              <a:ext uri="{FF2B5EF4-FFF2-40B4-BE49-F238E27FC236}">
                <a16:creationId xmlns:a16="http://schemas.microsoft.com/office/drawing/2014/main" id="{D98F09DF-A10D-4F51-BA70-276C24CF1B01}"/>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useBgFill="1">
        <p:nvSpPr>
          <p:cNvPr id="21" name="Rechthoek 20">
            <a:extLst>
              <a:ext uri="{FF2B5EF4-FFF2-40B4-BE49-F238E27FC236}">
                <a16:creationId xmlns:a16="http://schemas.microsoft.com/office/drawing/2014/main" id="{C1515493-83BC-4457-8A9F-C2E24F2389EE}"/>
              </a:ext>
            </a:extLst>
          </p:cNvPr>
          <p:cNvSpPr/>
          <p:nvPr userDrawn="1"/>
        </p:nvSpPr>
        <p:spPr>
          <a:xfrm>
            <a:off x="-2400" y="0"/>
            <a:ext cx="12196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GRENSLIJN">
            <a:extLst>
              <a:ext uri="{FF2B5EF4-FFF2-40B4-BE49-F238E27FC236}">
                <a16:creationId xmlns:a16="http://schemas.microsoft.com/office/drawing/2014/main" id="{C1D10665-C9A6-4B1B-9DA3-B5C5A45CEFC2}"/>
              </a:ext>
            </a:extLst>
          </p:cNvPr>
          <p:cNvCxnSpPr>
            <a:cxnSpLocks/>
          </p:cNvCxnSpPr>
          <p:nvPr userDrawn="1"/>
        </p:nvCxnSpPr>
        <p:spPr>
          <a:xfrm>
            <a:off x="11323168" y="0"/>
            <a:ext cx="0" cy="6858000"/>
          </a:xfrm>
          <a:prstGeom prst="line">
            <a:avLst/>
          </a:prstGeom>
          <a:noFill/>
          <a:ln w="76200" cap="rnd">
            <a:solidFill>
              <a:schemeClr val="bg1"/>
            </a:solidFill>
            <a:prstDash val="dash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hthoek 23">
            <a:extLst>
              <a:ext uri="{FF2B5EF4-FFF2-40B4-BE49-F238E27FC236}">
                <a16:creationId xmlns:a16="http://schemas.microsoft.com/office/drawing/2014/main" id="{5F43F072-6651-4376-ACFC-9F0126254B78}"/>
              </a:ext>
            </a:extLst>
          </p:cNvPr>
          <p:cNvSpPr/>
          <p:nvPr userDrawn="1"/>
        </p:nvSpPr>
        <p:spPr>
          <a:xfrm rot="10800000">
            <a:off x="-2400" y="6750000"/>
            <a:ext cx="121968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SCHADUW">
            <a:extLst>
              <a:ext uri="{FF2B5EF4-FFF2-40B4-BE49-F238E27FC236}">
                <a16:creationId xmlns:a16="http://schemas.microsoft.com/office/drawing/2014/main" id="{8AE1088A-8AFB-4EE9-BDFA-60BA8AD49E24}"/>
              </a:ext>
            </a:extLst>
          </p:cNvPr>
          <p:cNvSpPr/>
          <p:nvPr userDrawn="1"/>
        </p:nvSpPr>
        <p:spPr>
          <a:xfrm rot="1800000">
            <a:off x="2391147" y="-486692"/>
            <a:ext cx="2744853" cy="7831384"/>
          </a:xfrm>
          <a:prstGeom prst="ellipse">
            <a:avLst/>
          </a:prstGeom>
          <a:solidFill>
            <a:schemeClr val="tx2">
              <a:lumMod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WIT">
            <a:extLst>
              <a:ext uri="{FF2B5EF4-FFF2-40B4-BE49-F238E27FC236}">
                <a16:creationId xmlns:a16="http://schemas.microsoft.com/office/drawing/2014/main" id="{A140409C-A1F9-4B44-8785-49DA63DD02C8}"/>
              </a:ext>
            </a:extLst>
          </p:cNvPr>
          <p:cNvSpPr/>
          <p:nvPr userDrawn="1"/>
        </p:nvSpPr>
        <p:spPr>
          <a:xfrm>
            <a:off x="0" y="760"/>
            <a:ext cx="6400800" cy="6859023"/>
          </a:xfrm>
          <a:custGeom>
            <a:avLst/>
            <a:gdLst>
              <a:gd name="connsiteX0" fmla="*/ 0 w 6400800"/>
              <a:gd name="connsiteY0" fmla="*/ 0 h 6859023"/>
              <a:gd name="connsiteX1" fmla="*/ 6400800 w 6400800"/>
              <a:gd name="connsiteY1" fmla="*/ 0 h 6859023"/>
              <a:gd name="connsiteX2" fmla="*/ 2523463 w 6400800"/>
              <a:gd name="connsiteY2" fmla="*/ 6859023 h 6859023"/>
              <a:gd name="connsiteX3" fmla="*/ 0 w 6400800"/>
              <a:gd name="connsiteY3" fmla="*/ 6859023 h 6859023"/>
            </a:gdLst>
            <a:ahLst/>
            <a:cxnLst>
              <a:cxn ang="0">
                <a:pos x="connsiteX0" y="connsiteY0"/>
              </a:cxn>
              <a:cxn ang="0">
                <a:pos x="connsiteX1" y="connsiteY1"/>
              </a:cxn>
              <a:cxn ang="0">
                <a:pos x="connsiteX2" y="connsiteY2"/>
              </a:cxn>
              <a:cxn ang="0">
                <a:pos x="connsiteX3" y="connsiteY3"/>
              </a:cxn>
            </a:cxnLst>
            <a:rect l="l" t="t" r="r" b="b"/>
            <a:pathLst>
              <a:path w="6400800" h="6859023">
                <a:moveTo>
                  <a:pt x="0" y="0"/>
                </a:moveTo>
                <a:lnTo>
                  <a:pt x="6400800" y="0"/>
                </a:lnTo>
                <a:lnTo>
                  <a:pt x="2523463" y="6859023"/>
                </a:lnTo>
                <a:lnTo>
                  <a:pt x="0" y="6859023"/>
                </a:lnTo>
                <a:close/>
              </a:path>
            </a:pathLst>
          </a:custGeom>
          <a:gradFill flip="none" rotWithShape="1">
            <a:gsLst>
              <a:gs pos="0">
                <a:schemeClr val="bg1"/>
              </a:gs>
              <a:gs pos="54000">
                <a:srgbClr val="F2F8F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30" name="Rechthoek 29">
            <a:extLst>
              <a:ext uri="{FF2B5EF4-FFF2-40B4-BE49-F238E27FC236}">
                <a16:creationId xmlns:a16="http://schemas.microsoft.com/office/drawing/2014/main" id="{FBA94E04-87F4-43A3-9CB8-F5E905081D7E}"/>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31" name="K">
            <a:extLst>
              <a:ext uri="{FF2B5EF4-FFF2-40B4-BE49-F238E27FC236}">
                <a16:creationId xmlns:a16="http://schemas.microsoft.com/office/drawing/2014/main" id="{8DE0D0BA-F27A-480A-9FFE-E29669BBAD0A}"/>
              </a:ext>
            </a:extLst>
          </p:cNvPr>
          <p:cNvSpPr>
            <a:spLocks/>
          </p:cNvSpPr>
          <p:nvPr userDrawn="1"/>
        </p:nvSpPr>
        <p:spPr bwMode="auto">
          <a:xfrm>
            <a:off x="874713" y="813043"/>
            <a:ext cx="158436" cy="295562"/>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2" name="a">
            <a:extLst>
              <a:ext uri="{FF2B5EF4-FFF2-40B4-BE49-F238E27FC236}">
                <a16:creationId xmlns:a16="http://schemas.microsoft.com/office/drawing/2014/main" id="{6FBEF90B-F53B-4E68-96FA-12E4274F37F2}"/>
              </a:ext>
            </a:extLst>
          </p:cNvPr>
          <p:cNvSpPr>
            <a:spLocks noEditPoints="1"/>
          </p:cNvSpPr>
          <p:nvPr userDrawn="1"/>
        </p:nvSpPr>
        <p:spPr bwMode="auto">
          <a:xfrm>
            <a:off x="1055386" y="912182"/>
            <a:ext cx="152877" cy="198277"/>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3" name="d">
            <a:extLst>
              <a:ext uri="{FF2B5EF4-FFF2-40B4-BE49-F238E27FC236}">
                <a16:creationId xmlns:a16="http://schemas.microsoft.com/office/drawing/2014/main" id="{2252D57B-FDD6-4781-96A9-05919E167257}"/>
              </a:ext>
            </a:extLst>
          </p:cNvPr>
          <p:cNvSpPr>
            <a:spLocks noEditPoints="1"/>
          </p:cNvSpPr>
          <p:nvPr userDrawn="1"/>
        </p:nvSpPr>
        <p:spPr bwMode="auto">
          <a:xfrm>
            <a:off x="1249957" y="813043"/>
            <a:ext cx="163995" cy="29741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4" name="a">
            <a:extLst>
              <a:ext uri="{FF2B5EF4-FFF2-40B4-BE49-F238E27FC236}">
                <a16:creationId xmlns:a16="http://schemas.microsoft.com/office/drawing/2014/main" id="{F6BB60B1-6CA4-4E11-A910-D9B5779318DF}"/>
              </a:ext>
            </a:extLst>
          </p:cNvPr>
          <p:cNvSpPr>
            <a:spLocks noEditPoints="1"/>
          </p:cNvSpPr>
          <p:nvPr userDrawn="1"/>
        </p:nvSpPr>
        <p:spPr bwMode="auto">
          <a:xfrm>
            <a:off x="1444527" y="912182"/>
            <a:ext cx="151950" cy="198277"/>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5" name="s">
            <a:extLst>
              <a:ext uri="{FF2B5EF4-FFF2-40B4-BE49-F238E27FC236}">
                <a16:creationId xmlns:a16="http://schemas.microsoft.com/office/drawing/2014/main" id="{65EAB74A-EE8A-42F4-9839-4ED03EDBB86B}"/>
              </a:ext>
            </a:extLst>
          </p:cNvPr>
          <p:cNvSpPr>
            <a:spLocks/>
          </p:cNvSpPr>
          <p:nvPr userDrawn="1"/>
        </p:nvSpPr>
        <p:spPr bwMode="auto">
          <a:xfrm>
            <a:off x="1627052" y="912182"/>
            <a:ext cx="116742" cy="198277"/>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6" name="t">
            <a:extLst>
              <a:ext uri="{FF2B5EF4-FFF2-40B4-BE49-F238E27FC236}">
                <a16:creationId xmlns:a16="http://schemas.microsoft.com/office/drawing/2014/main" id="{9A94F0C7-ABB9-415E-AE7F-42FA4334D9CB}"/>
              </a:ext>
            </a:extLst>
          </p:cNvPr>
          <p:cNvSpPr>
            <a:spLocks/>
          </p:cNvSpPr>
          <p:nvPr userDrawn="1"/>
        </p:nvSpPr>
        <p:spPr bwMode="auto">
          <a:xfrm>
            <a:off x="1774370" y="849178"/>
            <a:ext cx="108404" cy="261280"/>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7" name="e">
            <a:extLst>
              <a:ext uri="{FF2B5EF4-FFF2-40B4-BE49-F238E27FC236}">
                <a16:creationId xmlns:a16="http://schemas.microsoft.com/office/drawing/2014/main" id="{8084A255-D33A-41EE-91BD-D7FDC8297EED}"/>
              </a:ext>
            </a:extLst>
          </p:cNvPr>
          <p:cNvSpPr>
            <a:spLocks noEditPoints="1"/>
          </p:cNvSpPr>
          <p:nvPr userDrawn="1"/>
        </p:nvSpPr>
        <p:spPr bwMode="auto">
          <a:xfrm>
            <a:off x="1909643" y="912182"/>
            <a:ext cx="140832" cy="198277"/>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8" name="r">
            <a:extLst>
              <a:ext uri="{FF2B5EF4-FFF2-40B4-BE49-F238E27FC236}">
                <a16:creationId xmlns:a16="http://schemas.microsoft.com/office/drawing/2014/main" id="{F4D9B393-C5E7-4841-8707-D6303D8088DD}"/>
              </a:ext>
            </a:extLst>
          </p:cNvPr>
          <p:cNvSpPr>
            <a:spLocks/>
          </p:cNvSpPr>
          <p:nvPr userDrawn="1"/>
        </p:nvSpPr>
        <p:spPr bwMode="auto">
          <a:xfrm>
            <a:off x="2092168" y="914035"/>
            <a:ext cx="115816" cy="19457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9" name="STAAF 2">
            <a:extLst>
              <a:ext uri="{FF2B5EF4-FFF2-40B4-BE49-F238E27FC236}">
                <a16:creationId xmlns:a16="http://schemas.microsoft.com/office/drawing/2014/main" id="{E39DCF59-B337-4F95-A01D-FB29F90F2272}"/>
              </a:ext>
            </a:extLst>
          </p:cNvPr>
          <p:cNvSpPr>
            <a:spLocks/>
          </p:cNvSpPr>
          <p:nvPr userDrawn="1"/>
        </p:nvSpPr>
        <p:spPr bwMode="auto">
          <a:xfrm>
            <a:off x="2673100" y="1645990"/>
            <a:ext cx="918188" cy="1272121"/>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rgbClr val="00387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0" name="STAAF 1">
            <a:extLst>
              <a:ext uri="{FF2B5EF4-FFF2-40B4-BE49-F238E27FC236}">
                <a16:creationId xmlns:a16="http://schemas.microsoft.com/office/drawing/2014/main" id="{39569306-6F53-4AD6-B7AD-1D0B2E6EE8D5}"/>
              </a:ext>
            </a:extLst>
          </p:cNvPr>
          <p:cNvSpPr>
            <a:spLocks/>
          </p:cNvSpPr>
          <p:nvPr userDrawn="1"/>
        </p:nvSpPr>
        <p:spPr bwMode="auto">
          <a:xfrm>
            <a:off x="2002296" y="849178"/>
            <a:ext cx="809784" cy="1747429"/>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solidFill>
            <a:srgbClr val="007EA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1" name="Titel 2">
            <a:extLst>
              <a:ext uri="{FF2B5EF4-FFF2-40B4-BE49-F238E27FC236}">
                <a16:creationId xmlns:a16="http://schemas.microsoft.com/office/drawing/2014/main" id="{8CADAA32-FB6A-4486-A763-CA0337864F71}"/>
              </a:ext>
            </a:extLst>
          </p:cNvPr>
          <p:cNvSpPr>
            <a:spLocks noGrp="1"/>
          </p:cNvSpPr>
          <p:nvPr>
            <p:ph type="title" hasCustomPrompt="1"/>
          </p:nvPr>
        </p:nvSpPr>
        <p:spPr>
          <a:xfrm>
            <a:off x="5651235" y="3934325"/>
            <a:ext cx="5130914" cy="1978029"/>
          </a:xfrm>
        </p:spPr>
        <p:txBody>
          <a:bodyPr lIns="0" rIns="0" anchor="b"/>
          <a:lstStyle>
            <a:lvl1pPr algn="r">
              <a:lnSpc>
                <a:spcPct val="90000"/>
              </a:lnSpc>
              <a:defRPr sz="6600" baseline="0">
                <a:solidFill>
                  <a:schemeClr val="bg1"/>
                </a:solidFill>
              </a:defRPr>
            </a:lvl1pPr>
          </a:lstStyle>
          <a:p>
            <a:r>
              <a:rPr lang="nl-NL" noProof="0"/>
              <a:t>Plaats hier</a:t>
            </a:r>
            <a:br>
              <a:rPr lang="nl-NL" noProof="0"/>
            </a:br>
            <a:r>
              <a:rPr lang="nl-NL" noProof="0"/>
              <a:t>je titel</a:t>
            </a:r>
            <a:endParaRPr lang="nl-NL"/>
          </a:p>
        </p:txBody>
      </p:sp>
      <p:sp>
        <p:nvSpPr>
          <p:cNvPr id="42" name="Tijdelijke aanduiding voor verticale tekst 2">
            <a:extLst>
              <a:ext uri="{FF2B5EF4-FFF2-40B4-BE49-F238E27FC236}">
                <a16:creationId xmlns:a16="http://schemas.microsoft.com/office/drawing/2014/main" id="{B785F727-BD92-4523-B4BE-1AB20F27531B}"/>
              </a:ext>
            </a:extLst>
          </p:cNvPr>
          <p:cNvSpPr>
            <a:spLocks noGrp="1"/>
          </p:cNvSpPr>
          <p:nvPr>
            <p:ph type="body" orient="vert" idx="1" hasCustomPrompt="1"/>
          </p:nvPr>
        </p:nvSpPr>
        <p:spPr>
          <a:xfrm>
            <a:off x="864957" y="5403053"/>
            <a:ext cx="2115437" cy="408839"/>
          </a:xfrm>
        </p:spPr>
        <p:txBody>
          <a:bodyPr vert="horz" lIns="0" rIns="0"/>
          <a:lstStyle>
            <a:lvl1pPr marL="0" indent="0" algn="l">
              <a:spcBef>
                <a:spcPts val="700"/>
              </a:spcBef>
              <a:buNone/>
              <a:defRPr sz="100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vl6pPr algn="ctr">
              <a:defRPr>
                <a:solidFill>
                  <a:schemeClr val="bg1"/>
                </a:solidFill>
              </a:defRPr>
            </a:lvl6pPr>
            <a:lvl7pPr algn="ctr">
              <a:buClr>
                <a:schemeClr val="accent1"/>
              </a:buClr>
              <a:defRPr>
                <a:solidFill>
                  <a:schemeClr val="bg1"/>
                </a:solidFill>
              </a:defRPr>
            </a:lvl7pPr>
            <a:lvl8pPr algn="ctr">
              <a:defRPr>
                <a:solidFill>
                  <a:schemeClr val="bg1"/>
                </a:solidFill>
              </a:defRPr>
            </a:lvl8pPr>
            <a:lvl9pPr algn="ctr">
              <a:defRPr>
                <a:solidFill>
                  <a:schemeClr val="bg1"/>
                </a:solidFill>
              </a:defRPr>
            </a:lvl9pPr>
          </a:lstStyle>
          <a:p>
            <a:pPr lvl="0"/>
            <a:r>
              <a:rPr lang="nl-NL" noProof="0"/>
              <a:t>Naam | datum</a:t>
            </a:r>
          </a:p>
        </p:txBody>
      </p:sp>
      <p:sp>
        <p:nvSpPr>
          <p:cNvPr id="44" name="Tijdelijke aanduiding voor tekst 6">
            <a:extLst>
              <a:ext uri="{FF2B5EF4-FFF2-40B4-BE49-F238E27FC236}">
                <a16:creationId xmlns:a16="http://schemas.microsoft.com/office/drawing/2014/main" id="{3EC17E69-EAD8-4612-9CF5-96061E2D73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Tree>
    <p:extLst>
      <p:ext uri="{BB962C8B-B14F-4D97-AF65-F5344CB8AC3E}">
        <p14:creationId xmlns:p14="http://schemas.microsoft.com/office/powerpoint/2010/main" val="3845657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1+#ppt_w/2"/>
                                          </p:val>
                                        </p:tav>
                                        <p:tav tm="100000">
                                          <p:val>
                                            <p:strVal val="#ppt_x"/>
                                          </p:val>
                                        </p:tav>
                                      </p:tavLst>
                                    </p:anim>
                                    <p:anim calcmode="lin" valueType="num">
                                      <p:cBhvr additive="base">
                                        <p:cTn id="8" dur="1000" fill="hold"/>
                                        <p:tgtEl>
                                          <p:spTgt spid="6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250" fill="hold"/>
                                        <p:tgtEl>
                                          <p:spTgt spid="12"/>
                                        </p:tgtEl>
                                        <p:attrNameLst>
                                          <p:attrName>ppt_x</p:attrName>
                                        </p:attrNameLst>
                                      </p:cBhvr>
                                      <p:tavLst>
                                        <p:tav tm="0">
                                          <p:val>
                                            <p:strVal val="0-#ppt_w/2"/>
                                          </p:val>
                                        </p:tav>
                                        <p:tav tm="100000">
                                          <p:val>
                                            <p:strVal val="#ppt_x"/>
                                          </p:val>
                                        </p:tav>
                                      </p:tavLst>
                                    </p:anim>
                                    <p:anim calcmode="lin" valueType="num">
                                      <p:cBhvr additive="base">
                                        <p:cTn id="15" dur="1250" fill="hold"/>
                                        <p:tgtEl>
                                          <p:spTgt spid="12"/>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250" fill="hold"/>
                                        <p:tgtEl>
                                          <p:spTgt spid="23"/>
                                        </p:tgtEl>
                                        <p:attrNameLst>
                                          <p:attrName>ppt_x</p:attrName>
                                        </p:attrNameLst>
                                      </p:cBhvr>
                                      <p:tavLst>
                                        <p:tav tm="0">
                                          <p:val>
                                            <p:strVal val="0-#ppt_w/2"/>
                                          </p:val>
                                        </p:tav>
                                        <p:tav tm="100000">
                                          <p:val>
                                            <p:strVal val="#ppt_x"/>
                                          </p:val>
                                        </p:tav>
                                      </p:tavLst>
                                    </p:anim>
                                    <p:anim calcmode="lin" valueType="num">
                                      <p:cBhvr additive="base">
                                        <p:cTn id="19" dur="125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2" presetClass="entr" presetSubtype="3" decel="100000" fill="hold" grpId="0" nodeType="afterEffect">
                                  <p:stCondLst>
                                    <p:cond delay="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1500" fill="hold"/>
                                        <p:tgtEl>
                                          <p:spTgt spid="131"/>
                                        </p:tgtEl>
                                        <p:attrNameLst>
                                          <p:attrName>ppt_x</p:attrName>
                                        </p:attrNameLst>
                                      </p:cBhvr>
                                      <p:tavLst>
                                        <p:tav tm="0">
                                          <p:val>
                                            <p:strVal val="1+#ppt_w/2"/>
                                          </p:val>
                                        </p:tav>
                                        <p:tav tm="100000">
                                          <p:val>
                                            <p:strVal val="#ppt_x"/>
                                          </p:val>
                                        </p:tav>
                                      </p:tavLst>
                                    </p:anim>
                                    <p:anim calcmode="lin" valueType="num">
                                      <p:cBhvr additive="base">
                                        <p:cTn id="24" dur="1500" fill="hold"/>
                                        <p:tgtEl>
                                          <p:spTgt spid="131"/>
                                        </p:tgtEl>
                                        <p:attrNameLst>
                                          <p:attrName>ppt_y</p:attrName>
                                        </p:attrNameLst>
                                      </p:cBhvr>
                                      <p:tavLst>
                                        <p:tav tm="0">
                                          <p:val>
                                            <p:strVal val="0-#ppt_h/2"/>
                                          </p:val>
                                        </p:tav>
                                        <p:tav tm="100000">
                                          <p:val>
                                            <p:strVal val="#ppt_y"/>
                                          </p:val>
                                        </p:tav>
                                      </p:tavLst>
                                    </p:anim>
                                  </p:childTnLst>
                                </p:cTn>
                              </p:par>
                              <p:par>
                                <p:cTn id="25" presetID="8" presetClass="emph" presetSubtype="0" decel="100000" fill="hold" grpId="1" nodeType="withEffect">
                                  <p:stCondLst>
                                    <p:cond delay="0"/>
                                  </p:stCondLst>
                                  <p:childTnLst>
                                    <p:animRot by="21600000">
                                      <p:cBhvr>
                                        <p:cTn id="26" dur="2000" fill="hold"/>
                                        <p:tgtEl>
                                          <p:spTgt spid="131"/>
                                        </p:tgtEl>
                                        <p:attrNameLst>
                                          <p:attrName>r</p:attrName>
                                        </p:attrNameLst>
                                      </p:cBhvr>
                                    </p:animRot>
                                  </p:childTnLst>
                                </p:cTn>
                              </p:par>
                              <p:par>
                                <p:cTn id="27" presetID="2" presetClass="entr" presetSubtype="6" decel="100000" fill="hold" grpId="0" nodeType="withEffect">
                                  <p:stCondLst>
                                    <p:cond delay="250"/>
                                  </p:stCondLst>
                                  <p:childTnLst>
                                    <p:set>
                                      <p:cBhvr>
                                        <p:cTn id="28" dur="1" fill="hold">
                                          <p:stCondLst>
                                            <p:cond delay="0"/>
                                          </p:stCondLst>
                                        </p:cTn>
                                        <p:tgtEl>
                                          <p:spTgt spid="130"/>
                                        </p:tgtEl>
                                        <p:attrNameLst>
                                          <p:attrName>style.visibility</p:attrName>
                                        </p:attrNameLst>
                                      </p:cBhvr>
                                      <p:to>
                                        <p:strVal val="visible"/>
                                      </p:to>
                                    </p:set>
                                    <p:anim calcmode="lin" valueType="num">
                                      <p:cBhvr additive="base">
                                        <p:cTn id="29" dur="1500" fill="hold"/>
                                        <p:tgtEl>
                                          <p:spTgt spid="130"/>
                                        </p:tgtEl>
                                        <p:attrNameLst>
                                          <p:attrName>ppt_x</p:attrName>
                                        </p:attrNameLst>
                                      </p:cBhvr>
                                      <p:tavLst>
                                        <p:tav tm="0">
                                          <p:val>
                                            <p:strVal val="1+#ppt_w/2"/>
                                          </p:val>
                                        </p:tav>
                                        <p:tav tm="100000">
                                          <p:val>
                                            <p:strVal val="#ppt_x"/>
                                          </p:val>
                                        </p:tav>
                                      </p:tavLst>
                                    </p:anim>
                                    <p:anim calcmode="lin" valueType="num">
                                      <p:cBhvr additive="base">
                                        <p:cTn id="30" dur="1500" fill="hold"/>
                                        <p:tgtEl>
                                          <p:spTgt spid="130"/>
                                        </p:tgtEl>
                                        <p:attrNameLst>
                                          <p:attrName>ppt_y</p:attrName>
                                        </p:attrNameLst>
                                      </p:cBhvr>
                                      <p:tavLst>
                                        <p:tav tm="0">
                                          <p:val>
                                            <p:strVal val="1+#ppt_h/2"/>
                                          </p:val>
                                        </p:tav>
                                        <p:tav tm="100000">
                                          <p:val>
                                            <p:strVal val="#ppt_y"/>
                                          </p:val>
                                        </p:tav>
                                      </p:tavLst>
                                    </p:anim>
                                  </p:childTnLst>
                                </p:cTn>
                              </p:par>
                              <p:par>
                                <p:cTn id="31" presetID="8" presetClass="emph" presetSubtype="0" decel="100000" fill="hold" grpId="1" nodeType="withEffect">
                                  <p:stCondLst>
                                    <p:cond delay="250"/>
                                  </p:stCondLst>
                                  <p:childTnLst>
                                    <p:animRot by="-21600000">
                                      <p:cBhvr>
                                        <p:cTn id="32" dur="2000" fill="hold"/>
                                        <p:tgtEl>
                                          <p:spTgt spid="130"/>
                                        </p:tgtEl>
                                        <p:attrNameLst>
                                          <p:attrName>r</p:attrName>
                                        </p:attrNameLst>
                                      </p:cBhvr>
                                    </p:animRot>
                                  </p:childTnLst>
                                </p:cTn>
                              </p:par>
                              <p:par>
                                <p:cTn id="33" presetID="2" presetClass="entr" presetSubtype="2" decel="100000" fill="hold" grpId="0" nodeType="withEffect">
                                  <p:stCondLst>
                                    <p:cond delay="0"/>
                                  </p:stCondLst>
                                  <p:childTnLst>
                                    <p:set>
                                      <p:cBhvr>
                                        <p:cTn id="34" dur="1" fill="hold">
                                          <p:stCondLst>
                                            <p:cond delay="0"/>
                                          </p:stCondLst>
                                        </p:cTn>
                                        <p:tgtEl>
                                          <p:spTgt spid="122"/>
                                        </p:tgtEl>
                                        <p:attrNameLst>
                                          <p:attrName>style.visibility</p:attrName>
                                        </p:attrNameLst>
                                      </p:cBhvr>
                                      <p:to>
                                        <p:strVal val="visible"/>
                                      </p:to>
                                    </p:set>
                                    <p:anim calcmode="lin" valueType="num">
                                      <p:cBhvr additive="base">
                                        <p:cTn id="35" dur="750" fill="hold"/>
                                        <p:tgtEl>
                                          <p:spTgt spid="122"/>
                                        </p:tgtEl>
                                        <p:attrNameLst>
                                          <p:attrName>ppt_x</p:attrName>
                                        </p:attrNameLst>
                                      </p:cBhvr>
                                      <p:tavLst>
                                        <p:tav tm="0">
                                          <p:val>
                                            <p:strVal val="1+#ppt_w/2"/>
                                          </p:val>
                                        </p:tav>
                                        <p:tav tm="100000">
                                          <p:val>
                                            <p:strVal val="#ppt_x"/>
                                          </p:val>
                                        </p:tav>
                                      </p:tavLst>
                                    </p:anim>
                                    <p:anim calcmode="lin" valueType="num">
                                      <p:cBhvr additive="base">
                                        <p:cTn id="36" dur="750" fill="hold"/>
                                        <p:tgtEl>
                                          <p:spTgt spid="122"/>
                                        </p:tgtEl>
                                        <p:attrNameLst>
                                          <p:attrName>ppt_y</p:attrName>
                                        </p:attrNameLst>
                                      </p:cBhvr>
                                      <p:tavLst>
                                        <p:tav tm="0">
                                          <p:val>
                                            <p:strVal val="#ppt_y"/>
                                          </p:val>
                                        </p:tav>
                                        <p:tav tm="100000">
                                          <p:val>
                                            <p:strVal val="#ppt_y"/>
                                          </p:val>
                                        </p:tav>
                                      </p:tavLst>
                                    </p:anim>
                                  </p:childTnLst>
                                </p:cTn>
                              </p:par>
                              <p:par>
                                <p:cTn id="37" presetID="6" presetClass="emph" presetSubtype="0" accel="100000" autoRev="1" fill="hold" grpId="1" nodeType="withEffect">
                                  <p:stCondLst>
                                    <p:cond delay="0"/>
                                  </p:stCondLst>
                                  <p:childTnLst>
                                    <p:animScale>
                                      <p:cBhvr>
                                        <p:cTn id="38" dur="750" fill="hold"/>
                                        <p:tgtEl>
                                          <p:spTgt spid="122"/>
                                        </p:tgtEl>
                                      </p:cBhvr>
                                      <p:by x="115000" y="115000"/>
                                    </p:animScale>
                                  </p:childTnLst>
                                </p:cTn>
                              </p:par>
                              <p:par>
                                <p:cTn id="39" presetID="2" presetClass="entr" presetSubtype="2" decel="100000" fill="hold" grpId="0" nodeType="withEffect">
                                  <p:stCondLst>
                                    <p:cond delay="50"/>
                                  </p:stCondLst>
                                  <p:childTnLst>
                                    <p:set>
                                      <p:cBhvr>
                                        <p:cTn id="40" dur="1" fill="hold">
                                          <p:stCondLst>
                                            <p:cond delay="0"/>
                                          </p:stCondLst>
                                        </p:cTn>
                                        <p:tgtEl>
                                          <p:spTgt spid="123"/>
                                        </p:tgtEl>
                                        <p:attrNameLst>
                                          <p:attrName>style.visibility</p:attrName>
                                        </p:attrNameLst>
                                      </p:cBhvr>
                                      <p:to>
                                        <p:strVal val="visible"/>
                                      </p:to>
                                    </p:set>
                                    <p:anim calcmode="lin" valueType="num">
                                      <p:cBhvr additive="base">
                                        <p:cTn id="41" dur="750" fill="hold"/>
                                        <p:tgtEl>
                                          <p:spTgt spid="123"/>
                                        </p:tgtEl>
                                        <p:attrNameLst>
                                          <p:attrName>ppt_x</p:attrName>
                                        </p:attrNameLst>
                                      </p:cBhvr>
                                      <p:tavLst>
                                        <p:tav tm="0">
                                          <p:val>
                                            <p:strVal val="1+#ppt_w/2"/>
                                          </p:val>
                                        </p:tav>
                                        <p:tav tm="100000">
                                          <p:val>
                                            <p:strVal val="#ppt_x"/>
                                          </p:val>
                                        </p:tav>
                                      </p:tavLst>
                                    </p:anim>
                                    <p:anim calcmode="lin" valueType="num">
                                      <p:cBhvr additive="base">
                                        <p:cTn id="42" dur="750" fill="hold"/>
                                        <p:tgtEl>
                                          <p:spTgt spid="123"/>
                                        </p:tgtEl>
                                        <p:attrNameLst>
                                          <p:attrName>ppt_y</p:attrName>
                                        </p:attrNameLst>
                                      </p:cBhvr>
                                      <p:tavLst>
                                        <p:tav tm="0">
                                          <p:val>
                                            <p:strVal val="#ppt_y"/>
                                          </p:val>
                                        </p:tav>
                                        <p:tav tm="100000">
                                          <p:val>
                                            <p:strVal val="#ppt_y"/>
                                          </p:val>
                                        </p:tav>
                                      </p:tavLst>
                                    </p:anim>
                                  </p:childTnLst>
                                </p:cTn>
                              </p:par>
                              <p:par>
                                <p:cTn id="43" presetID="6" presetClass="emph" presetSubtype="0" accel="100000" autoRev="1" fill="hold" grpId="1" nodeType="withEffect">
                                  <p:stCondLst>
                                    <p:cond delay="50"/>
                                  </p:stCondLst>
                                  <p:childTnLst>
                                    <p:animScale>
                                      <p:cBhvr>
                                        <p:cTn id="44" dur="750" fill="hold"/>
                                        <p:tgtEl>
                                          <p:spTgt spid="123"/>
                                        </p:tgtEl>
                                      </p:cBhvr>
                                      <p:by x="115000" y="115000"/>
                                    </p:animScale>
                                  </p:childTnLst>
                                </p:cTn>
                              </p:par>
                              <p:par>
                                <p:cTn id="45" presetID="2" presetClass="entr" presetSubtype="2" decel="100000" fill="hold" grpId="0" nodeType="withEffect">
                                  <p:stCondLst>
                                    <p:cond delay="100"/>
                                  </p:stCondLst>
                                  <p:childTnLst>
                                    <p:set>
                                      <p:cBhvr>
                                        <p:cTn id="46" dur="1" fill="hold">
                                          <p:stCondLst>
                                            <p:cond delay="0"/>
                                          </p:stCondLst>
                                        </p:cTn>
                                        <p:tgtEl>
                                          <p:spTgt spid="124"/>
                                        </p:tgtEl>
                                        <p:attrNameLst>
                                          <p:attrName>style.visibility</p:attrName>
                                        </p:attrNameLst>
                                      </p:cBhvr>
                                      <p:to>
                                        <p:strVal val="visible"/>
                                      </p:to>
                                    </p:set>
                                    <p:anim calcmode="lin" valueType="num">
                                      <p:cBhvr additive="base">
                                        <p:cTn id="47" dur="750" fill="hold"/>
                                        <p:tgtEl>
                                          <p:spTgt spid="124"/>
                                        </p:tgtEl>
                                        <p:attrNameLst>
                                          <p:attrName>ppt_x</p:attrName>
                                        </p:attrNameLst>
                                      </p:cBhvr>
                                      <p:tavLst>
                                        <p:tav tm="0">
                                          <p:val>
                                            <p:strVal val="1+#ppt_w/2"/>
                                          </p:val>
                                        </p:tav>
                                        <p:tav tm="100000">
                                          <p:val>
                                            <p:strVal val="#ppt_x"/>
                                          </p:val>
                                        </p:tav>
                                      </p:tavLst>
                                    </p:anim>
                                    <p:anim calcmode="lin" valueType="num">
                                      <p:cBhvr additive="base">
                                        <p:cTn id="48" dur="750" fill="hold"/>
                                        <p:tgtEl>
                                          <p:spTgt spid="124"/>
                                        </p:tgtEl>
                                        <p:attrNameLst>
                                          <p:attrName>ppt_y</p:attrName>
                                        </p:attrNameLst>
                                      </p:cBhvr>
                                      <p:tavLst>
                                        <p:tav tm="0">
                                          <p:val>
                                            <p:strVal val="#ppt_y"/>
                                          </p:val>
                                        </p:tav>
                                        <p:tav tm="100000">
                                          <p:val>
                                            <p:strVal val="#ppt_y"/>
                                          </p:val>
                                        </p:tav>
                                      </p:tavLst>
                                    </p:anim>
                                  </p:childTnLst>
                                </p:cTn>
                              </p:par>
                              <p:par>
                                <p:cTn id="49" presetID="6" presetClass="emph" presetSubtype="0" accel="100000" autoRev="1" fill="hold" grpId="1" nodeType="withEffect">
                                  <p:stCondLst>
                                    <p:cond delay="100"/>
                                  </p:stCondLst>
                                  <p:childTnLst>
                                    <p:animScale>
                                      <p:cBhvr>
                                        <p:cTn id="50" dur="750" fill="hold"/>
                                        <p:tgtEl>
                                          <p:spTgt spid="124"/>
                                        </p:tgtEl>
                                      </p:cBhvr>
                                      <p:by x="115000" y="115000"/>
                                    </p:animScale>
                                  </p:childTnLst>
                                </p:cTn>
                              </p:par>
                              <p:par>
                                <p:cTn id="51" presetID="2" presetClass="entr" presetSubtype="2" decel="100000" fill="hold" grpId="0" nodeType="withEffect">
                                  <p:stCondLst>
                                    <p:cond delay="150"/>
                                  </p:stCondLst>
                                  <p:childTnLst>
                                    <p:set>
                                      <p:cBhvr>
                                        <p:cTn id="52" dur="1" fill="hold">
                                          <p:stCondLst>
                                            <p:cond delay="0"/>
                                          </p:stCondLst>
                                        </p:cTn>
                                        <p:tgtEl>
                                          <p:spTgt spid="125"/>
                                        </p:tgtEl>
                                        <p:attrNameLst>
                                          <p:attrName>style.visibility</p:attrName>
                                        </p:attrNameLst>
                                      </p:cBhvr>
                                      <p:to>
                                        <p:strVal val="visible"/>
                                      </p:to>
                                    </p:set>
                                    <p:anim calcmode="lin" valueType="num">
                                      <p:cBhvr additive="base">
                                        <p:cTn id="53" dur="750" fill="hold"/>
                                        <p:tgtEl>
                                          <p:spTgt spid="125"/>
                                        </p:tgtEl>
                                        <p:attrNameLst>
                                          <p:attrName>ppt_x</p:attrName>
                                        </p:attrNameLst>
                                      </p:cBhvr>
                                      <p:tavLst>
                                        <p:tav tm="0">
                                          <p:val>
                                            <p:strVal val="1+#ppt_w/2"/>
                                          </p:val>
                                        </p:tav>
                                        <p:tav tm="100000">
                                          <p:val>
                                            <p:strVal val="#ppt_x"/>
                                          </p:val>
                                        </p:tav>
                                      </p:tavLst>
                                    </p:anim>
                                    <p:anim calcmode="lin" valueType="num">
                                      <p:cBhvr additive="base">
                                        <p:cTn id="54" dur="750" fill="hold"/>
                                        <p:tgtEl>
                                          <p:spTgt spid="125"/>
                                        </p:tgtEl>
                                        <p:attrNameLst>
                                          <p:attrName>ppt_y</p:attrName>
                                        </p:attrNameLst>
                                      </p:cBhvr>
                                      <p:tavLst>
                                        <p:tav tm="0">
                                          <p:val>
                                            <p:strVal val="#ppt_y"/>
                                          </p:val>
                                        </p:tav>
                                        <p:tav tm="100000">
                                          <p:val>
                                            <p:strVal val="#ppt_y"/>
                                          </p:val>
                                        </p:tav>
                                      </p:tavLst>
                                    </p:anim>
                                  </p:childTnLst>
                                </p:cTn>
                              </p:par>
                              <p:par>
                                <p:cTn id="55" presetID="6" presetClass="emph" presetSubtype="0" accel="100000" autoRev="1" fill="hold" grpId="1" nodeType="withEffect">
                                  <p:stCondLst>
                                    <p:cond delay="150"/>
                                  </p:stCondLst>
                                  <p:childTnLst>
                                    <p:animScale>
                                      <p:cBhvr>
                                        <p:cTn id="56" dur="750" fill="hold"/>
                                        <p:tgtEl>
                                          <p:spTgt spid="125"/>
                                        </p:tgtEl>
                                      </p:cBhvr>
                                      <p:by x="115000" y="115000"/>
                                    </p:animScale>
                                  </p:childTnLst>
                                </p:cTn>
                              </p:par>
                              <p:par>
                                <p:cTn id="57" presetID="2" presetClass="entr" presetSubtype="2" decel="100000" fill="hold" grpId="0" nodeType="withEffect">
                                  <p:stCondLst>
                                    <p:cond delay="200"/>
                                  </p:stCondLst>
                                  <p:childTnLst>
                                    <p:set>
                                      <p:cBhvr>
                                        <p:cTn id="58" dur="1" fill="hold">
                                          <p:stCondLst>
                                            <p:cond delay="0"/>
                                          </p:stCondLst>
                                        </p:cTn>
                                        <p:tgtEl>
                                          <p:spTgt spid="126"/>
                                        </p:tgtEl>
                                        <p:attrNameLst>
                                          <p:attrName>style.visibility</p:attrName>
                                        </p:attrNameLst>
                                      </p:cBhvr>
                                      <p:to>
                                        <p:strVal val="visible"/>
                                      </p:to>
                                    </p:set>
                                    <p:anim calcmode="lin" valueType="num">
                                      <p:cBhvr additive="base">
                                        <p:cTn id="59" dur="750" fill="hold"/>
                                        <p:tgtEl>
                                          <p:spTgt spid="126"/>
                                        </p:tgtEl>
                                        <p:attrNameLst>
                                          <p:attrName>ppt_x</p:attrName>
                                        </p:attrNameLst>
                                      </p:cBhvr>
                                      <p:tavLst>
                                        <p:tav tm="0">
                                          <p:val>
                                            <p:strVal val="1+#ppt_w/2"/>
                                          </p:val>
                                        </p:tav>
                                        <p:tav tm="100000">
                                          <p:val>
                                            <p:strVal val="#ppt_x"/>
                                          </p:val>
                                        </p:tav>
                                      </p:tavLst>
                                    </p:anim>
                                    <p:anim calcmode="lin" valueType="num">
                                      <p:cBhvr additive="base">
                                        <p:cTn id="60" dur="750" fill="hold"/>
                                        <p:tgtEl>
                                          <p:spTgt spid="126"/>
                                        </p:tgtEl>
                                        <p:attrNameLst>
                                          <p:attrName>ppt_y</p:attrName>
                                        </p:attrNameLst>
                                      </p:cBhvr>
                                      <p:tavLst>
                                        <p:tav tm="0">
                                          <p:val>
                                            <p:strVal val="#ppt_y"/>
                                          </p:val>
                                        </p:tav>
                                        <p:tav tm="100000">
                                          <p:val>
                                            <p:strVal val="#ppt_y"/>
                                          </p:val>
                                        </p:tav>
                                      </p:tavLst>
                                    </p:anim>
                                  </p:childTnLst>
                                </p:cTn>
                              </p:par>
                              <p:par>
                                <p:cTn id="61" presetID="6" presetClass="emph" presetSubtype="0" accel="100000" autoRev="1" fill="hold" grpId="1" nodeType="withEffect">
                                  <p:stCondLst>
                                    <p:cond delay="200"/>
                                  </p:stCondLst>
                                  <p:childTnLst>
                                    <p:animScale>
                                      <p:cBhvr>
                                        <p:cTn id="62" dur="750" fill="hold"/>
                                        <p:tgtEl>
                                          <p:spTgt spid="126"/>
                                        </p:tgtEl>
                                      </p:cBhvr>
                                      <p:by x="115000" y="115000"/>
                                    </p:animScale>
                                  </p:childTnLst>
                                </p:cTn>
                              </p:par>
                              <p:par>
                                <p:cTn id="63" presetID="2" presetClass="entr" presetSubtype="2" decel="100000" fill="hold" grpId="0" nodeType="withEffect">
                                  <p:stCondLst>
                                    <p:cond delay="250"/>
                                  </p:stCondLst>
                                  <p:childTnLst>
                                    <p:set>
                                      <p:cBhvr>
                                        <p:cTn id="64" dur="1" fill="hold">
                                          <p:stCondLst>
                                            <p:cond delay="0"/>
                                          </p:stCondLst>
                                        </p:cTn>
                                        <p:tgtEl>
                                          <p:spTgt spid="127"/>
                                        </p:tgtEl>
                                        <p:attrNameLst>
                                          <p:attrName>style.visibility</p:attrName>
                                        </p:attrNameLst>
                                      </p:cBhvr>
                                      <p:to>
                                        <p:strVal val="visible"/>
                                      </p:to>
                                    </p:set>
                                    <p:anim calcmode="lin" valueType="num">
                                      <p:cBhvr additive="base">
                                        <p:cTn id="65" dur="750" fill="hold"/>
                                        <p:tgtEl>
                                          <p:spTgt spid="127"/>
                                        </p:tgtEl>
                                        <p:attrNameLst>
                                          <p:attrName>ppt_x</p:attrName>
                                        </p:attrNameLst>
                                      </p:cBhvr>
                                      <p:tavLst>
                                        <p:tav tm="0">
                                          <p:val>
                                            <p:strVal val="1+#ppt_w/2"/>
                                          </p:val>
                                        </p:tav>
                                        <p:tav tm="100000">
                                          <p:val>
                                            <p:strVal val="#ppt_x"/>
                                          </p:val>
                                        </p:tav>
                                      </p:tavLst>
                                    </p:anim>
                                    <p:anim calcmode="lin" valueType="num">
                                      <p:cBhvr additive="base">
                                        <p:cTn id="66" dur="750" fill="hold"/>
                                        <p:tgtEl>
                                          <p:spTgt spid="127"/>
                                        </p:tgtEl>
                                        <p:attrNameLst>
                                          <p:attrName>ppt_y</p:attrName>
                                        </p:attrNameLst>
                                      </p:cBhvr>
                                      <p:tavLst>
                                        <p:tav tm="0">
                                          <p:val>
                                            <p:strVal val="#ppt_y"/>
                                          </p:val>
                                        </p:tav>
                                        <p:tav tm="100000">
                                          <p:val>
                                            <p:strVal val="#ppt_y"/>
                                          </p:val>
                                        </p:tav>
                                      </p:tavLst>
                                    </p:anim>
                                  </p:childTnLst>
                                </p:cTn>
                              </p:par>
                              <p:par>
                                <p:cTn id="67" presetID="6" presetClass="emph" presetSubtype="0" accel="100000" autoRev="1" fill="hold" grpId="1" nodeType="withEffect">
                                  <p:stCondLst>
                                    <p:cond delay="250"/>
                                  </p:stCondLst>
                                  <p:childTnLst>
                                    <p:animScale>
                                      <p:cBhvr>
                                        <p:cTn id="68" dur="750" fill="hold"/>
                                        <p:tgtEl>
                                          <p:spTgt spid="127"/>
                                        </p:tgtEl>
                                      </p:cBhvr>
                                      <p:by x="115000" y="115000"/>
                                    </p:animScale>
                                  </p:childTnLst>
                                </p:cTn>
                              </p:par>
                              <p:par>
                                <p:cTn id="69" presetID="2" presetClass="entr" presetSubtype="2" decel="100000" fill="hold" grpId="0" nodeType="withEffect">
                                  <p:stCondLst>
                                    <p:cond delay="3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750" fill="hold"/>
                                        <p:tgtEl>
                                          <p:spTgt spid="128"/>
                                        </p:tgtEl>
                                        <p:attrNameLst>
                                          <p:attrName>ppt_x</p:attrName>
                                        </p:attrNameLst>
                                      </p:cBhvr>
                                      <p:tavLst>
                                        <p:tav tm="0">
                                          <p:val>
                                            <p:strVal val="1+#ppt_w/2"/>
                                          </p:val>
                                        </p:tav>
                                        <p:tav tm="100000">
                                          <p:val>
                                            <p:strVal val="#ppt_x"/>
                                          </p:val>
                                        </p:tav>
                                      </p:tavLst>
                                    </p:anim>
                                    <p:anim calcmode="lin" valueType="num">
                                      <p:cBhvr additive="base">
                                        <p:cTn id="72" dur="750" fill="hold"/>
                                        <p:tgtEl>
                                          <p:spTgt spid="128"/>
                                        </p:tgtEl>
                                        <p:attrNameLst>
                                          <p:attrName>ppt_y</p:attrName>
                                        </p:attrNameLst>
                                      </p:cBhvr>
                                      <p:tavLst>
                                        <p:tav tm="0">
                                          <p:val>
                                            <p:strVal val="#ppt_y"/>
                                          </p:val>
                                        </p:tav>
                                        <p:tav tm="100000">
                                          <p:val>
                                            <p:strVal val="#ppt_y"/>
                                          </p:val>
                                        </p:tav>
                                      </p:tavLst>
                                    </p:anim>
                                  </p:childTnLst>
                                </p:cTn>
                              </p:par>
                              <p:par>
                                <p:cTn id="73" presetID="6" presetClass="emph" presetSubtype="0" accel="100000" autoRev="1" fill="hold" grpId="1" nodeType="withEffect">
                                  <p:stCondLst>
                                    <p:cond delay="300"/>
                                  </p:stCondLst>
                                  <p:childTnLst>
                                    <p:animScale>
                                      <p:cBhvr>
                                        <p:cTn id="74" dur="750" fill="hold"/>
                                        <p:tgtEl>
                                          <p:spTgt spid="128"/>
                                        </p:tgtEl>
                                      </p:cBhvr>
                                      <p:by x="115000" y="115000"/>
                                    </p:animScale>
                                  </p:childTnLst>
                                </p:cTn>
                              </p:par>
                              <p:par>
                                <p:cTn id="75" presetID="2" presetClass="entr" presetSubtype="2" decel="100000" fill="hold" grpId="0" nodeType="withEffect">
                                  <p:stCondLst>
                                    <p:cond delay="350"/>
                                  </p:stCondLst>
                                  <p:childTnLst>
                                    <p:set>
                                      <p:cBhvr>
                                        <p:cTn id="76" dur="1" fill="hold">
                                          <p:stCondLst>
                                            <p:cond delay="0"/>
                                          </p:stCondLst>
                                        </p:cTn>
                                        <p:tgtEl>
                                          <p:spTgt spid="129"/>
                                        </p:tgtEl>
                                        <p:attrNameLst>
                                          <p:attrName>style.visibility</p:attrName>
                                        </p:attrNameLst>
                                      </p:cBhvr>
                                      <p:to>
                                        <p:strVal val="visible"/>
                                      </p:to>
                                    </p:set>
                                    <p:anim calcmode="lin" valueType="num">
                                      <p:cBhvr additive="base">
                                        <p:cTn id="77" dur="750" fill="hold"/>
                                        <p:tgtEl>
                                          <p:spTgt spid="129"/>
                                        </p:tgtEl>
                                        <p:attrNameLst>
                                          <p:attrName>ppt_x</p:attrName>
                                        </p:attrNameLst>
                                      </p:cBhvr>
                                      <p:tavLst>
                                        <p:tav tm="0">
                                          <p:val>
                                            <p:strVal val="1+#ppt_w/2"/>
                                          </p:val>
                                        </p:tav>
                                        <p:tav tm="100000">
                                          <p:val>
                                            <p:strVal val="#ppt_x"/>
                                          </p:val>
                                        </p:tav>
                                      </p:tavLst>
                                    </p:anim>
                                    <p:anim calcmode="lin" valueType="num">
                                      <p:cBhvr additive="base">
                                        <p:cTn id="78" dur="750" fill="hold"/>
                                        <p:tgtEl>
                                          <p:spTgt spid="129"/>
                                        </p:tgtEl>
                                        <p:attrNameLst>
                                          <p:attrName>ppt_y</p:attrName>
                                        </p:attrNameLst>
                                      </p:cBhvr>
                                      <p:tavLst>
                                        <p:tav tm="0">
                                          <p:val>
                                            <p:strVal val="#ppt_y"/>
                                          </p:val>
                                        </p:tav>
                                        <p:tav tm="100000">
                                          <p:val>
                                            <p:strVal val="#ppt_y"/>
                                          </p:val>
                                        </p:tav>
                                      </p:tavLst>
                                    </p:anim>
                                  </p:childTnLst>
                                </p:cTn>
                              </p:par>
                              <p:par>
                                <p:cTn id="79" presetID="6" presetClass="emph" presetSubtype="0" accel="100000" autoRev="1" fill="hold" grpId="1" nodeType="withEffect">
                                  <p:stCondLst>
                                    <p:cond delay="350"/>
                                  </p:stCondLst>
                                  <p:childTnLst>
                                    <p:animScale>
                                      <p:cBhvr>
                                        <p:cTn id="80" dur="750" fill="hold"/>
                                        <p:tgtEl>
                                          <p:spTgt spid="129"/>
                                        </p:tgtEl>
                                      </p:cBhvr>
                                      <p:by x="115000" y="115000"/>
                                    </p:animScale>
                                  </p:childTnLst>
                                </p:cTn>
                              </p:par>
                            </p:childTnLst>
                          </p:cTn>
                        </p:par>
                        <p:par>
                          <p:cTn id="81" fill="hold">
                            <p:stCondLst>
                              <p:cond delay="3500"/>
                            </p:stCondLst>
                            <p:childTnLst>
                              <p:par>
                                <p:cTn id="82" presetID="2" presetClass="entr" presetSubtype="2" decel="100000" fill="hold" grpId="0" nodeType="after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additive="base">
                                        <p:cTn id="84" dur="1000" fill="hold"/>
                                        <p:tgtEl>
                                          <p:spTgt spid="41"/>
                                        </p:tgtEl>
                                        <p:attrNameLst>
                                          <p:attrName>ppt_x</p:attrName>
                                        </p:attrNameLst>
                                      </p:cBhvr>
                                      <p:tavLst>
                                        <p:tav tm="0">
                                          <p:val>
                                            <p:strVal val="1+#ppt_w/2"/>
                                          </p:val>
                                        </p:tav>
                                        <p:tav tm="100000">
                                          <p:val>
                                            <p:strVal val="#ppt_x"/>
                                          </p:val>
                                        </p:tav>
                                      </p:tavLst>
                                    </p:anim>
                                    <p:anim calcmode="lin" valueType="num">
                                      <p:cBhvr additive="base">
                                        <p:cTn id="85" dur="1000" fill="hold"/>
                                        <p:tgtEl>
                                          <p:spTgt spid="41"/>
                                        </p:tgtEl>
                                        <p:attrNameLst>
                                          <p:attrName>ppt_y</p:attrName>
                                        </p:attrNameLst>
                                      </p:cBhvr>
                                      <p:tavLst>
                                        <p:tav tm="0">
                                          <p:val>
                                            <p:strVal val="#ppt_y"/>
                                          </p:val>
                                        </p:tav>
                                        <p:tav tm="100000">
                                          <p:val>
                                            <p:strVal val="#ppt_y"/>
                                          </p:val>
                                        </p:tav>
                                      </p:tavLst>
                                    </p:anim>
                                  </p:childTnLst>
                                </p:cTn>
                              </p:par>
                              <p:par>
                                <p:cTn id="86" presetID="10" presetClass="entr" presetSubtype="0" fill="hold" grpId="0" nodeType="withEffect">
                                  <p:stCondLst>
                                    <p:cond delay="75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500"/>
                                        <p:tgtEl>
                                          <p:spTgt spid="42"/>
                                        </p:tgtEl>
                                      </p:cBhvr>
                                    </p:animEffect>
                                  </p:childTnLst>
                                </p:cTn>
                              </p:par>
                              <p:par>
                                <p:cTn id="89" presetID="2" presetClass="entr" presetSubtype="8" decel="10000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1250" fill="hold"/>
                                        <p:tgtEl>
                                          <p:spTgt spid="26"/>
                                        </p:tgtEl>
                                        <p:attrNameLst>
                                          <p:attrName>ppt_x</p:attrName>
                                        </p:attrNameLst>
                                      </p:cBhvr>
                                      <p:tavLst>
                                        <p:tav tm="0">
                                          <p:val>
                                            <p:strVal val="0-#ppt_w/2"/>
                                          </p:val>
                                        </p:tav>
                                        <p:tav tm="100000">
                                          <p:val>
                                            <p:strVal val="#ppt_x"/>
                                          </p:val>
                                        </p:tav>
                                      </p:tavLst>
                                    </p:anim>
                                    <p:anim calcmode="lin" valueType="num">
                                      <p:cBhvr additive="base">
                                        <p:cTn id="92" dur="1250" fill="hold"/>
                                        <p:tgtEl>
                                          <p:spTgt spid="26"/>
                                        </p:tgtEl>
                                        <p:attrNameLst>
                                          <p:attrName>ppt_y</p:attrName>
                                        </p:attrNameLst>
                                      </p:cBhvr>
                                      <p:tavLst>
                                        <p:tav tm="0">
                                          <p:val>
                                            <p:strVal val="#ppt_y"/>
                                          </p:val>
                                        </p:tav>
                                        <p:tav tm="100000">
                                          <p:val>
                                            <p:strVal val="#ppt_y"/>
                                          </p:val>
                                        </p:tav>
                                      </p:tavLst>
                                    </p:anim>
                                  </p:childTnLst>
                                </p:cTn>
                              </p:par>
                              <p:par>
                                <p:cTn id="93" presetID="2" presetClass="entr" presetSubtype="8" decel="10000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1250" fill="hold"/>
                                        <p:tgtEl>
                                          <p:spTgt spid="27"/>
                                        </p:tgtEl>
                                        <p:attrNameLst>
                                          <p:attrName>ppt_x</p:attrName>
                                        </p:attrNameLst>
                                      </p:cBhvr>
                                      <p:tavLst>
                                        <p:tav tm="0">
                                          <p:val>
                                            <p:strVal val="0-#ppt_w/2"/>
                                          </p:val>
                                        </p:tav>
                                        <p:tav tm="100000">
                                          <p:val>
                                            <p:strVal val="#ppt_x"/>
                                          </p:val>
                                        </p:tav>
                                      </p:tavLst>
                                    </p:anim>
                                    <p:anim calcmode="lin" valueType="num">
                                      <p:cBhvr additive="base">
                                        <p:cTn id="96" dur="1250" fill="hold"/>
                                        <p:tgtEl>
                                          <p:spTgt spid="27"/>
                                        </p:tgtEl>
                                        <p:attrNameLst>
                                          <p:attrName>ppt_y</p:attrName>
                                        </p:attrNameLst>
                                      </p:cBhvr>
                                      <p:tavLst>
                                        <p:tav tm="0">
                                          <p:val>
                                            <p:strVal val="#ppt_y"/>
                                          </p:val>
                                        </p:tav>
                                        <p:tav tm="100000">
                                          <p:val>
                                            <p:strVal val="#ppt_y"/>
                                          </p:val>
                                        </p:tav>
                                      </p:tavLst>
                                    </p:anim>
                                  </p:childTnLst>
                                </p:cTn>
                              </p:par>
                            </p:childTnLst>
                          </p:cTn>
                        </p:par>
                        <p:par>
                          <p:cTn id="97" fill="hold">
                            <p:stCondLst>
                              <p:cond delay="4750"/>
                            </p:stCondLst>
                            <p:childTnLst>
                              <p:par>
                                <p:cTn id="98" presetID="2" presetClass="entr" presetSubtype="3" decel="100000" fill="hold" grpId="0" nodeType="afterEffect">
                                  <p:stCondLst>
                                    <p:cond delay="0"/>
                                  </p:stCondLst>
                                  <p:childTnLst>
                                    <p:set>
                                      <p:cBhvr>
                                        <p:cTn id="99" dur="1" fill="hold">
                                          <p:stCondLst>
                                            <p:cond delay="0"/>
                                          </p:stCondLst>
                                        </p:cTn>
                                        <p:tgtEl>
                                          <p:spTgt spid="40"/>
                                        </p:tgtEl>
                                        <p:attrNameLst>
                                          <p:attrName>style.visibility</p:attrName>
                                        </p:attrNameLst>
                                      </p:cBhvr>
                                      <p:to>
                                        <p:strVal val="visible"/>
                                      </p:to>
                                    </p:set>
                                    <p:anim calcmode="lin" valueType="num">
                                      <p:cBhvr additive="base">
                                        <p:cTn id="100" dur="1500" fill="hold"/>
                                        <p:tgtEl>
                                          <p:spTgt spid="40"/>
                                        </p:tgtEl>
                                        <p:attrNameLst>
                                          <p:attrName>ppt_x</p:attrName>
                                        </p:attrNameLst>
                                      </p:cBhvr>
                                      <p:tavLst>
                                        <p:tav tm="0">
                                          <p:val>
                                            <p:strVal val="1+#ppt_w/2"/>
                                          </p:val>
                                        </p:tav>
                                        <p:tav tm="100000">
                                          <p:val>
                                            <p:strVal val="#ppt_x"/>
                                          </p:val>
                                        </p:tav>
                                      </p:tavLst>
                                    </p:anim>
                                    <p:anim calcmode="lin" valueType="num">
                                      <p:cBhvr additive="base">
                                        <p:cTn id="101" dur="1500" fill="hold"/>
                                        <p:tgtEl>
                                          <p:spTgt spid="40"/>
                                        </p:tgtEl>
                                        <p:attrNameLst>
                                          <p:attrName>ppt_y</p:attrName>
                                        </p:attrNameLst>
                                      </p:cBhvr>
                                      <p:tavLst>
                                        <p:tav tm="0">
                                          <p:val>
                                            <p:strVal val="0-#ppt_h/2"/>
                                          </p:val>
                                        </p:tav>
                                        <p:tav tm="100000">
                                          <p:val>
                                            <p:strVal val="#ppt_y"/>
                                          </p:val>
                                        </p:tav>
                                      </p:tavLst>
                                    </p:anim>
                                  </p:childTnLst>
                                </p:cTn>
                              </p:par>
                              <p:par>
                                <p:cTn id="102" presetID="8" presetClass="emph" presetSubtype="0" decel="100000" fill="hold" grpId="1" nodeType="withEffect">
                                  <p:stCondLst>
                                    <p:cond delay="0"/>
                                  </p:stCondLst>
                                  <p:childTnLst>
                                    <p:animRot by="21600000">
                                      <p:cBhvr>
                                        <p:cTn id="103" dur="2000" fill="hold"/>
                                        <p:tgtEl>
                                          <p:spTgt spid="40"/>
                                        </p:tgtEl>
                                        <p:attrNameLst>
                                          <p:attrName>r</p:attrName>
                                        </p:attrNameLst>
                                      </p:cBhvr>
                                    </p:animRot>
                                  </p:childTnLst>
                                </p:cTn>
                              </p:par>
                              <p:par>
                                <p:cTn id="104" presetID="2" presetClass="entr" presetSubtype="6" decel="100000" fill="hold" grpId="0" nodeType="withEffect">
                                  <p:stCondLst>
                                    <p:cond delay="250"/>
                                  </p:stCondLst>
                                  <p:childTnLst>
                                    <p:set>
                                      <p:cBhvr>
                                        <p:cTn id="105" dur="1" fill="hold">
                                          <p:stCondLst>
                                            <p:cond delay="0"/>
                                          </p:stCondLst>
                                        </p:cTn>
                                        <p:tgtEl>
                                          <p:spTgt spid="39"/>
                                        </p:tgtEl>
                                        <p:attrNameLst>
                                          <p:attrName>style.visibility</p:attrName>
                                        </p:attrNameLst>
                                      </p:cBhvr>
                                      <p:to>
                                        <p:strVal val="visible"/>
                                      </p:to>
                                    </p:set>
                                    <p:anim calcmode="lin" valueType="num">
                                      <p:cBhvr additive="base">
                                        <p:cTn id="106" dur="1500" fill="hold"/>
                                        <p:tgtEl>
                                          <p:spTgt spid="39"/>
                                        </p:tgtEl>
                                        <p:attrNameLst>
                                          <p:attrName>ppt_x</p:attrName>
                                        </p:attrNameLst>
                                      </p:cBhvr>
                                      <p:tavLst>
                                        <p:tav tm="0">
                                          <p:val>
                                            <p:strVal val="1+#ppt_w/2"/>
                                          </p:val>
                                        </p:tav>
                                        <p:tav tm="100000">
                                          <p:val>
                                            <p:strVal val="#ppt_x"/>
                                          </p:val>
                                        </p:tav>
                                      </p:tavLst>
                                    </p:anim>
                                    <p:anim calcmode="lin" valueType="num">
                                      <p:cBhvr additive="base">
                                        <p:cTn id="107" dur="1500" fill="hold"/>
                                        <p:tgtEl>
                                          <p:spTgt spid="39"/>
                                        </p:tgtEl>
                                        <p:attrNameLst>
                                          <p:attrName>ppt_y</p:attrName>
                                        </p:attrNameLst>
                                      </p:cBhvr>
                                      <p:tavLst>
                                        <p:tav tm="0">
                                          <p:val>
                                            <p:strVal val="1+#ppt_h/2"/>
                                          </p:val>
                                        </p:tav>
                                        <p:tav tm="100000">
                                          <p:val>
                                            <p:strVal val="#ppt_y"/>
                                          </p:val>
                                        </p:tav>
                                      </p:tavLst>
                                    </p:anim>
                                  </p:childTnLst>
                                </p:cTn>
                              </p:par>
                              <p:par>
                                <p:cTn id="108" presetID="8" presetClass="emph" presetSubtype="0" decel="100000" fill="hold" grpId="1" nodeType="withEffect">
                                  <p:stCondLst>
                                    <p:cond delay="250"/>
                                  </p:stCondLst>
                                  <p:childTnLst>
                                    <p:animRot by="-21600000">
                                      <p:cBhvr>
                                        <p:cTn id="109" dur="2000" fill="hold"/>
                                        <p:tgtEl>
                                          <p:spTgt spid="39"/>
                                        </p:tgtEl>
                                        <p:attrNameLst>
                                          <p:attrName>r</p:attrName>
                                        </p:attrNameLst>
                                      </p:cBhvr>
                                    </p:animRot>
                                  </p:childTnLst>
                                </p:cTn>
                              </p:par>
                              <p:par>
                                <p:cTn id="110" presetID="2" presetClass="entr" presetSubtype="2" decel="100000"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 calcmode="lin" valueType="num">
                                      <p:cBhvr additive="base">
                                        <p:cTn id="112" dur="750" fill="hold"/>
                                        <p:tgtEl>
                                          <p:spTgt spid="31"/>
                                        </p:tgtEl>
                                        <p:attrNameLst>
                                          <p:attrName>ppt_x</p:attrName>
                                        </p:attrNameLst>
                                      </p:cBhvr>
                                      <p:tavLst>
                                        <p:tav tm="0">
                                          <p:val>
                                            <p:strVal val="1+#ppt_w/2"/>
                                          </p:val>
                                        </p:tav>
                                        <p:tav tm="100000">
                                          <p:val>
                                            <p:strVal val="#ppt_x"/>
                                          </p:val>
                                        </p:tav>
                                      </p:tavLst>
                                    </p:anim>
                                    <p:anim calcmode="lin" valueType="num">
                                      <p:cBhvr additive="base">
                                        <p:cTn id="113" dur="750" fill="hold"/>
                                        <p:tgtEl>
                                          <p:spTgt spid="31"/>
                                        </p:tgtEl>
                                        <p:attrNameLst>
                                          <p:attrName>ppt_y</p:attrName>
                                        </p:attrNameLst>
                                      </p:cBhvr>
                                      <p:tavLst>
                                        <p:tav tm="0">
                                          <p:val>
                                            <p:strVal val="#ppt_y"/>
                                          </p:val>
                                        </p:tav>
                                        <p:tav tm="100000">
                                          <p:val>
                                            <p:strVal val="#ppt_y"/>
                                          </p:val>
                                        </p:tav>
                                      </p:tavLst>
                                    </p:anim>
                                  </p:childTnLst>
                                </p:cTn>
                              </p:par>
                              <p:par>
                                <p:cTn id="114" presetID="6" presetClass="emph" presetSubtype="0" accel="100000" autoRev="1" fill="hold" grpId="1" nodeType="withEffect">
                                  <p:stCondLst>
                                    <p:cond delay="0"/>
                                  </p:stCondLst>
                                  <p:childTnLst>
                                    <p:animScale>
                                      <p:cBhvr>
                                        <p:cTn id="115" dur="750" fill="hold"/>
                                        <p:tgtEl>
                                          <p:spTgt spid="31"/>
                                        </p:tgtEl>
                                      </p:cBhvr>
                                      <p:by x="115000" y="115000"/>
                                    </p:animScale>
                                  </p:childTnLst>
                                </p:cTn>
                              </p:par>
                              <p:par>
                                <p:cTn id="116" presetID="2" presetClass="entr" presetSubtype="2" decel="100000" fill="hold" grpId="0" nodeType="withEffect">
                                  <p:stCondLst>
                                    <p:cond delay="50"/>
                                  </p:stCondLst>
                                  <p:childTnLst>
                                    <p:set>
                                      <p:cBhvr>
                                        <p:cTn id="117" dur="1" fill="hold">
                                          <p:stCondLst>
                                            <p:cond delay="0"/>
                                          </p:stCondLst>
                                        </p:cTn>
                                        <p:tgtEl>
                                          <p:spTgt spid="32"/>
                                        </p:tgtEl>
                                        <p:attrNameLst>
                                          <p:attrName>style.visibility</p:attrName>
                                        </p:attrNameLst>
                                      </p:cBhvr>
                                      <p:to>
                                        <p:strVal val="visible"/>
                                      </p:to>
                                    </p:set>
                                    <p:anim calcmode="lin" valueType="num">
                                      <p:cBhvr additive="base">
                                        <p:cTn id="118" dur="750" fill="hold"/>
                                        <p:tgtEl>
                                          <p:spTgt spid="32"/>
                                        </p:tgtEl>
                                        <p:attrNameLst>
                                          <p:attrName>ppt_x</p:attrName>
                                        </p:attrNameLst>
                                      </p:cBhvr>
                                      <p:tavLst>
                                        <p:tav tm="0">
                                          <p:val>
                                            <p:strVal val="1+#ppt_w/2"/>
                                          </p:val>
                                        </p:tav>
                                        <p:tav tm="100000">
                                          <p:val>
                                            <p:strVal val="#ppt_x"/>
                                          </p:val>
                                        </p:tav>
                                      </p:tavLst>
                                    </p:anim>
                                    <p:anim calcmode="lin" valueType="num">
                                      <p:cBhvr additive="base">
                                        <p:cTn id="119" dur="750" fill="hold"/>
                                        <p:tgtEl>
                                          <p:spTgt spid="32"/>
                                        </p:tgtEl>
                                        <p:attrNameLst>
                                          <p:attrName>ppt_y</p:attrName>
                                        </p:attrNameLst>
                                      </p:cBhvr>
                                      <p:tavLst>
                                        <p:tav tm="0">
                                          <p:val>
                                            <p:strVal val="#ppt_y"/>
                                          </p:val>
                                        </p:tav>
                                        <p:tav tm="100000">
                                          <p:val>
                                            <p:strVal val="#ppt_y"/>
                                          </p:val>
                                        </p:tav>
                                      </p:tavLst>
                                    </p:anim>
                                  </p:childTnLst>
                                </p:cTn>
                              </p:par>
                              <p:par>
                                <p:cTn id="120" presetID="6" presetClass="emph" presetSubtype="0" accel="100000" autoRev="1" fill="hold" grpId="1" nodeType="withEffect">
                                  <p:stCondLst>
                                    <p:cond delay="50"/>
                                  </p:stCondLst>
                                  <p:childTnLst>
                                    <p:animScale>
                                      <p:cBhvr>
                                        <p:cTn id="121" dur="750" fill="hold"/>
                                        <p:tgtEl>
                                          <p:spTgt spid="32"/>
                                        </p:tgtEl>
                                      </p:cBhvr>
                                      <p:by x="115000" y="115000"/>
                                    </p:animScale>
                                  </p:childTnLst>
                                </p:cTn>
                              </p:par>
                              <p:par>
                                <p:cTn id="122" presetID="2" presetClass="entr" presetSubtype="2" decel="100000" fill="hold" grpId="0" nodeType="withEffect">
                                  <p:stCondLst>
                                    <p:cond delay="100"/>
                                  </p:stCondLst>
                                  <p:childTnLst>
                                    <p:set>
                                      <p:cBhvr>
                                        <p:cTn id="123" dur="1" fill="hold">
                                          <p:stCondLst>
                                            <p:cond delay="0"/>
                                          </p:stCondLst>
                                        </p:cTn>
                                        <p:tgtEl>
                                          <p:spTgt spid="33"/>
                                        </p:tgtEl>
                                        <p:attrNameLst>
                                          <p:attrName>style.visibility</p:attrName>
                                        </p:attrNameLst>
                                      </p:cBhvr>
                                      <p:to>
                                        <p:strVal val="visible"/>
                                      </p:to>
                                    </p:set>
                                    <p:anim calcmode="lin" valueType="num">
                                      <p:cBhvr additive="base">
                                        <p:cTn id="124" dur="750" fill="hold"/>
                                        <p:tgtEl>
                                          <p:spTgt spid="33"/>
                                        </p:tgtEl>
                                        <p:attrNameLst>
                                          <p:attrName>ppt_x</p:attrName>
                                        </p:attrNameLst>
                                      </p:cBhvr>
                                      <p:tavLst>
                                        <p:tav tm="0">
                                          <p:val>
                                            <p:strVal val="1+#ppt_w/2"/>
                                          </p:val>
                                        </p:tav>
                                        <p:tav tm="100000">
                                          <p:val>
                                            <p:strVal val="#ppt_x"/>
                                          </p:val>
                                        </p:tav>
                                      </p:tavLst>
                                    </p:anim>
                                    <p:anim calcmode="lin" valueType="num">
                                      <p:cBhvr additive="base">
                                        <p:cTn id="125" dur="750" fill="hold"/>
                                        <p:tgtEl>
                                          <p:spTgt spid="33"/>
                                        </p:tgtEl>
                                        <p:attrNameLst>
                                          <p:attrName>ppt_y</p:attrName>
                                        </p:attrNameLst>
                                      </p:cBhvr>
                                      <p:tavLst>
                                        <p:tav tm="0">
                                          <p:val>
                                            <p:strVal val="#ppt_y"/>
                                          </p:val>
                                        </p:tav>
                                        <p:tav tm="100000">
                                          <p:val>
                                            <p:strVal val="#ppt_y"/>
                                          </p:val>
                                        </p:tav>
                                      </p:tavLst>
                                    </p:anim>
                                  </p:childTnLst>
                                </p:cTn>
                              </p:par>
                              <p:par>
                                <p:cTn id="126" presetID="6" presetClass="emph" presetSubtype="0" accel="100000" autoRev="1" fill="hold" grpId="1" nodeType="withEffect">
                                  <p:stCondLst>
                                    <p:cond delay="100"/>
                                  </p:stCondLst>
                                  <p:childTnLst>
                                    <p:animScale>
                                      <p:cBhvr>
                                        <p:cTn id="127" dur="750" fill="hold"/>
                                        <p:tgtEl>
                                          <p:spTgt spid="33"/>
                                        </p:tgtEl>
                                      </p:cBhvr>
                                      <p:by x="115000" y="115000"/>
                                    </p:animScale>
                                  </p:childTnLst>
                                </p:cTn>
                              </p:par>
                              <p:par>
                                <p:cTn id="128" presetID="2" presetClass="entr" presetSubtype="2" decel="100000" fill="hold" grpId="0" nodeType="withEffect">
                                  <p:stCondLst>
                                    <p:cond delay="150"/>
                                  </p:stCondLst>
                                  <p:childTnLst>
                                    <p:set>
                                      <p:cBhvr>
                                        <p:cTn id="129" dur="1" fill="hold">
                                          <p:stCondLst>
                                            <p:cond delay="0"/>
                                          </p:stCondLst>
                                        </p:cTn>
                                        <p:tgtEl>
                                          <p:spTgt spid="34"/>
                                        </p:tgtEl>
                                        <p:attrNameLst>
                                          <p:attrName>style.visibility</p:attrName>
                                        </p:attrNameLst>
                                      </p:cBhvr>
                                      <p:to>
                                        <p:strVal val="visible"/>
                                      </p:to>
                                    </p:set>
                                    <p:anim calcmode="lin" valueType="num">
                                      <p:cBhvr additive="base">
                                        <p:cTn id="130" dur="750" fill="hold"/>
                                        <p:tgtEl>
                                          <p:spTgt spid="34"/>
                                        </p:tgtEl>
                                        <p:attrNameLst>
                                          <p:attrName>ppt_x</p:attrName>
                                        </p:attrNameLst>
                                      </p:cBhvr>
                                      <p:tavLst>
                                        <p:tav tm="0">
                                          <p:val>
                                            <p:strVal val="1+#ppt_w/2"/>
                                          </p:val>
                                        </p:tav>
                                        <p:tav tm="100000">
                                          <p:val>
                                            <p:strVal val="#ppt_x"/>
                                          </p:val>
                                        </p:tav>
                                      </p:tavLst>
                                    </p:anim>
                                    <p:anim calcmode="lin" valueType="num">
                                      <p:cBhvr additive="base">
                                        <p:cTn id="131" dur="750" fill="hold"/>
                                        <p:tgtEl>
                                          <p:spTgt spid="34"/>
                                        </p:tgtEl>
                                        <p:attrNameLst>
                                          <p:attrName>ppt_y</p:attrName>
                                        </p:attrNameLst>
                                      </p:cBhvr>
                                      <p:tavLst>
                                        <p:tav tm="0">
                                          <p:val>
                                            <p:strVal val="#ppt_y"/>
                                          </p:val>
                                        </p:tav>
                                        <p:tav tm="100000">
                                          <p:val>
                                            <p:strVal val="#ppt_y"/>
                                          </p:val>
                                        </p:tav>
                                      </p:tavLst>
                                    </p:anim>
                                  </p:childTnLst>
                                </p:cTn>
                              </p:par>
                              <p:par>
                                <p:cTn id="132" presetID="6" presetClass="emph" presetSubtype="0" accel="100000" autoRev="1" fill="hold" grpId="1" nodeType="withEffect">
                                  <p:stCondLst>
                                    <p:cond delay="150"/>
                                  </p:stCondLst>
                                  <p:childTnLst>
                                    <p:animScale>
                                      <p:cBhvr>
                                        <p:cTn id="133" dur="750" fill="hold"/>
                                        <p:tgtEl>
                                          <p:spTgt spid="34"/>
                                        </p:tgtEl>
                                      </p:cBhvr>
                                      <p:by x="115000" y="115000"/>
                                    </p:animScale>
                                  </p:childTnLst>
                                </p:cTn>
                              </p:par>
                              <p:par>
                                <p:cTn id="134" presetID="2" presetClass="entr" presetSubtype="2" decel="100000" fill="hold" grpId="0" nodeType="withEffect">
                                  <p:stCondLst>
                                    <p:cond delay="200"/>
                                  </p:stCondLst>
                                  <p:childTnLst>
                                    <p:set>
                                      <p:cBhvr>
                                        <p:cTn id="135" dur="1" fill="hold">
                                          <p:stCondLst>
                                            <p:cond delay="0"/>
                                          </p:stCondLst>
                                        </p:cTn>
                                        <p:tgtEl>
                                          <p:spTgt spid="35"/>
                                        </p:tgtEl>
                                        <p:attrNameLst>
                                          <p:attrName>style.visibility</p:attrName>
                                        </p:attrNameLst>
                                      </p:cBhvr>
                                      <p:to>
                                        <p:strVal val="visible"/>
                                      </p:to>
                                    </p:set>
                                    <p:anim calcmode="lin" valueType="num">
                                      <p:cBhvr additive="base">
                                        <p:cTn id="136" dur="750" fill="hold"/>
                                        <p:tgtEl>
                                          <p:spTgt spid="35"/>
                                        </p:tgtEl>
                                        <p:attrNameLst>
                                          <p:attrName>ppt_x</p:attrName>
                                        </p:attrNameLst>
                                      </p:cBhvr>
                                      <p:tavLst>
                                        <p:tav tm="0">
                                          <p:val>
                                            <p:strVal val="1+#ppt_w/2"/>
                                          </p:val>
                                        </p:tav>
                                        <p:tav tm="100000">
                                          <p:val>
                                            <p:strVal val="#ppt_x"/>
                                          </p:val>
                                        </p:tav>
                                      </p:tavLst>
                                    </p:anim>
                                    <p:anim calcmode="lin" valueType="num">
                                      <p:cBhvr additive="base">
                                        <p:cTn id="137" dur="750" fill="hold"/>
                                        <p:tgtEl>
                                          <p:spTgt spid="35"/>
                                        </p:tgtEl>
                                        <p:attrNameLst>
                                          <p:attrName>ppt_y</p:attrName>
                                        </p:attrNameLst>
                                      </p:cBhvr>
                                      <p:tavLst>
                                        <p:tav tm="0">
                                          <p:val>
                                            <p:strVal val="#ppt_y"/>
                                          </p:val>
                                        </p:tav>
                                        <p:tav tm="100000">
                                          <p:val>
                                            <p:strVal val="#ppt_y"/>
                                          </p:val>
                                        </p:tav>
                                      </p:tavLst>
                                    </p:anim>
                                  </p:childTnLst>
                                </p:cTn>
                              </p:par>
                              <p:par>
                                <p:cTn id="138" presetID="6" presetClass="emph" presetSubtype="0" accel="100000" autoRev="1" fill="hold" grpId="1" nodeType="withEffect">
                                  <p:stCondLst>
                                    <p:cond delay="200"/>
                                  </p:stCondLst>
                                  <p:childTnLst>
                                    <p:animScale>
                                      <p:cBhvr>
                                        <p:cTn id="139" dur="750" fill="hold"/>
                                        <p:tgtEl>
                                          <p:spTgt spid="35"/>
                                        </p:tgtEl>
                                      </p:cBhvr>
                                      <p:by x="115000" y="115000"/>
                                    </p:animScale>
                                  </p:childTnLst>
                                </p:cTn>
                              </p:par>
                              <p:par>
                                <p:cTn id="140" presetID="2" presetClass="entr" presetSubtype="2" decel="100000" fill="hold" grpId="0" nodeType="withEffect">
                                  <p:stCondLst>
                                    <p:cond delay="250"/>
                                  </p:stCondLst>
                                  <p:childTnLst>
                                    <p:set>
                                      <p:cBhvr>
                                        <p:cTn id="141" dur="1" fill="hold">
                                          <p:stCondLst>
                                            <p:cond delay="0"/>
                                          </p:stCondLst>
                                        </p:cTn>
                                        <p:tgtEl>
                                          <p:spTgt spid="36"/>
                                        </p:tgtEl>
                                        <p:attrNameLst>
                                          <p:attrName>style.visibility</p:attrName>
                                        </p:attrNameLst>
                                      </p:cBhvr>
                                      <p:to>
                                        <p:strVal val="visible"/>
                                      </p:to>
                                    </p:set>
                                    <p:anim calcmode="lin" valueType="num">
                                      <p:cBhvr additive="base">
                                        <p:cTn id="142" dur="750" fill="hold"/>
                                        <p:tgtEl>
                                          <p:spTgt spid="36"/>
                                        </p:tgtEl>
                                        <p:attrNameLst>
                                          <p:attrName>ppt_x</p:attrName>
                                        </p:attrNameLst>
                                      </p:cBhvr>
                                      <p:tavLst>
                                        <p:tav tm="0">
                                          <p:val>
                                            <p:strVal val="1+#ppt_w/2"/>
                                          </p:val>
                                        </p:tav>
                                        <p:tav tm="100000">
                                          <p:val>
                                            <p:strVal val="#ppt_x"/>
                                          </p:val>
                                        </p:tav>
                                      </p:tavLst>
                                    </p:anim>
                                    <p:anim calcmode="lin" valueType="num">
                                      <p:cBhvr additive="base">
                                        <p:cTn id="143" dur="750" fill="hold"/>
                                        <p:tgtEl>
                                          <p:spTgt spid="36"/>
                                        </p:tgtEl>
                                        <p:attrNameLst>
                                          <p:attrName>ppt_y</p:attrName>
                                        </p:attrNameLst>
                                      </p:cBhvr>
                                      <p:tavLst>
                                        <p:tav tm="0">
                                          <p:val>
                                            <p:strVal val="#ppt_y"/>
                                          </p:val>
                                        </p:tav>
                                        <p:tav tm="100000">
                                          <p:val>
                                            <p:strVal val="#ppt_y"/>
                                          </p:val>
                                        </p:tav>
                                      </p:tavLst>
                                    </p:anim>
                                  </p:childTnLst>
                                </p:cTn>
                              </p:par>
                              <p:par>
                                <p:cTn id="144" presetID="6" presetClass="emph" presetSubtype="0" accel="100000" autoRev="1" fill="hold" grpId="1" nodeType="withEffect">
                                  <p:stCondLst>
                                    <p:cond delay="250"/>
                                  </p:stCondLst>
                                  <p:childTnLst>
                                    <p:animScale>
                                      <p:cBhvr>
                                        <p:cTn id="145" dur="750" fill="hold"/>
                                        <p:tgtEl>
                                          <p:spTgt spid="36"/>
                                        </p:tgtEl>
                                      </p:cBhvr>
                                      <p:by x="115000" y="115000"/>
                                    </p:animScale>
                                  </p:childTnLst>
                                </p:cTn>
                              </p:par>
                              <p:par>
                                <p:cTn id="146" presetID="2" presetClass="entr" presetSubtype="2" decel="100000" fill="hold" grpId="0" nodeType="withEffect">
                                  <p:stCondLst>
                                    <p:cond delay="300"/>
                                  </p:stCondLst>
                                  <p:childTnLst>
                                    <p:set>
                                      <p:cBhvr>
                                        <p:cTn id="147" dur="1" fill="hold">
                                          <p:stCondLst>
                                            <p:cond delay="0"/>
                                          </p:stCondLst>
                                        </p:cTn>
                                        <p:tgtEl>
                                          <p:spTgt spid="37"/>
                                        </p:tgtEl>
                                        <p:attrNameLst>
                                          <p:attrName>style.visibility</p:attrName>
                                        </p:attrNameLst>
                                      </p:cBhvr>
                                      <p:to>
                                        <p:strVal val="visible"/>
                                      </p:to>
                                    </p:set>
                                    <p:anim calcmode="lin" valueType="num">
                                      <p:cBhvr additive="base">
                                        <p:cTn id="148" dur="750" fill="hold"/>
                                        <p:tgtEl>
                                          <p:spTgt spid="37"/>
                                        </p:tgtEl>
                                        <p:attrNameLst>
                                          <p:attrName>ppt_x</p:attrName>
                                        </p:attrNameLst>
                                      </p:cBhvr>
                                      <p:tavLst>
                                        <p:tav tm="0">
                                          <p:val>
                                            <p:strVal val="1+#ppt_w/2"/>
                                          </p:val>
                                        </p:tav>
                                        <p:tav tm="100000">
                                          <p:val>
                                            <p:strVal val="#ppt_x"/>
                                          </p:val>
                                        </p:tav>
                                      </p:tavLst>
                                    </p:anim>
                                    <p:anim calcmode="lin" valueType="num">
                                      <p:cBhvr additive="base">
                                        <p:cTn id="149" dur="750" fill="hold"/>
                                        <p:tgtEl>
                                          <p:spTgt spid="37"/>
                                        </p:tgtEl>
                                        <p:attrNameLst>
                                          <p:attrName>ppt_y</p:attrName>
                                        </p:attrNameLst>
                                      </p:cBhvr>
                                      <p:tavLst>
                                        <p:tav tm="0">
                                          <p:val>
                                            <p:strVal val="#ppt_y"/>
                                          </p:val>
                                        </p:tav>
                                        <p:tav tm="100000">
                                          <p:val>
                                            <p:strVal val="#ppt_y"/>
                                          </p:val>
                                        </p:tav>
                                      </p:tavLst>
                                    </p:anim>
                                  </p:childTnLst>
                                </p:cTn>
                              </p:par>
                              <p:par>
                                <p:cTn id="150" presetID="6" presetClass="emph" presetSubtype="0" accel="100000" autoRev="1" fill="hold" grpId="1" nodeType="withEffect">
                                  <p:stCondLst>
                                    <p:cond delay="300"/>
                                  </p:stCondLst>
                                  <p:childTnLst>
                                    <p:animScale>
                                      <p:cBhvr>
                                        <p:cTn id="151" dur="750" fill="hold"/>
                                        <p:tgtEl>
                                          <p:spTgt spid="37"/>
                                        </p:tgtEl>
                                      </p:cBhvr>
                                      <p:by x="115000" y="115000"/>
                                    </p:animScale>
                                  </p:childTnLst>
                                </p:cTn>
                              </p:par>
                              <p:par>
                                <p:cTn id="152" presetID="2" presetClass="entr" presetSubtype="2" decel="100000" fill="hold" grpId="0" nodeType="withEffect">
                                  <p:stCondLst>
                                    <p:cond delay="350"/>
                                  </p:stCondLst>
                                  <p:childTnLst>
                                    <p:set>
                                      <p:cBhvr>
                                        <p:cTn id="153" dur="1" fill="hold">
                                          <p:stCondLst>
                                            <p:cond delay="0"/>
                                          </p:stCondLst>
                                        </p:cTn>
                                        <p:tgtEl>
                                          <p:spTgt spid="38"/>
                                        </p:tgtEl>
                                        <p:attrNameLst>
                                          <p:attrName>style.visibility</p:attrName>
                                        </p:attrNameLst>
                                      </p:cBhvr>
                                      <p:to>
                                        <p:strVal val="visible"/>
                                      </p:to>
                                    </p:set>
                                    <p:anim calcmode="lin" valueType="num">
                                      <p:cBhvr additive="base">
                                        <p:cTn id="154" dur="750" fill="hold"/>
                                        <p:tgtEl>
                                          <p:spTgt spid="38"/>
                                        </p:tgtEl>
                                        <p:attrNameLst>
                                          <p:attrName>ppt_x</p:attrName>
                                        </p:attrNameLst>
                                      </p:cBhvr>
                                      <p:tavLst>
                                        <p:tav tm="0">
                                          <p:val>
                                            <p:strVal val="1+#ppt_w/2"/>
                                          </p:val>
                                        </p:tav>
                                        <p:tav tm="100000">
                                          <p:val>
                                            <p:strVal val="#ppt_x"/>
                                          </p:val>
                                        </p:tav>
                                      </p:tavLst>
                                    </p:anim>
                                    <p:anim calcmode="lin" valueType="num">
                                      <p:cBhvr additive="base">
                                        <p:cTn id="155" dur="750" fill="hold"/>
                                        <p:tgtEl>
                                          <p:spTgt spid="38"/>
                                        </p:tgtEl>
                                        <p:attrNameLst>
                                          <p:attrName>ppt_y</p:attrName>
                                        </p:attrNameLst>
                                      </p:cBhvr>
                                      <p:tavLst>
                                        <p:tav tm="0">
                                          <p:val>
                                            <p:strVal val="#ppt_y"/>
                                          </p:val>
                                        </p:tav>
                                        <p:tav tm="100000">
                                          <p:val>
                                            <p:strVal val="#ppt_y"/>
                                          </p:val>
                                        </p:tav>
                                      </p:tavLst>
                                    </p:anim>
                                  </p:childTnLst>
                                </p:cTn>
                              </p:par>
                              <p:par>
                                <p:cTn id="156" presetID="6" presetClass="emph" presetSubtype="0" accel="100000" autoRev="1" fill="hold" grpId="1" nodeType="withEffect">
                                  <p:stCondLst>
                                    <p:cond delay="350"/>
                                  </p:stCondLst>
                                  <p:childTnLst>
                                    <p:animScale>
                                      <p:cBhvr>
                                        <p:cTn id="157" dur="750" fill="hold"/>
                                        <p:tgtEl>
                                          <p:spTgt spid="38"/>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61" grpId="0"/>
      <p:bldP spid="62" grpId="0">
        <p:tmplLst>
          <p:tmpl>
            <p:tnLst>
              <p:par>
                <p:cTn presetID="10" presetClass="entr" presetSubtype="0" fill="hold" nodeType="withEffect">
                  <p:stCondLst>
                    <p:cond delay="7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26" grpId="0" animBg="1"/>
      <p:bldP spid="27" grpId="0"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p:bldP spid="42" grpId="0">
        <p:tmplLst>
          <p:tmpl>
            <p:tnLst>
              <p:par>
                <p:cTn presetID="10" presetClass="entr" presetSubtype="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lleen titel (lich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p:nvSpPr>
        <p:spPr>
          <a:xfrm>
            <a:off x="0" y="-399601"/>
            <a:ext cx="720000" cy="360000"/>
          </a:xfrm>
          <a:prstGeom prst="rect">
            <a:avLst/>
          </a:prstGeom>
        </p:spPr>
        <p:txBody>
          <a:bodyPr wrap="none" lIns="0" tIns="0" rIns="0" bIns="0">
            <a:noAutofit/>
          </a:bodyPr>
          <a:lstStyle/>
          <a:p>
            <a:r>
              <a:rPr lang="nl-NL"/>
              <a:t>Alleen titel (licht)</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D4326B90-3A70-4782-9C4D-84BC99BEB4DA}"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1" name="Rechthoek 90">
            <a:extLst>
              <a:ext uri="{FF2B5EF4-FFF2-40B4-BE49-F238E27FC236}">
                <a16:creationId xmlns:a16="http://schemas.microsoft.com/office/drawing/2014/main" id="{837CD9E5-5766-40B7-8B53-FF59EF7B99C6}"/>
              </a:ext>
            </a:extLst>
          </p:cNvPr>
          <p:cNvSpPr/>
          <p:nvPr userDrawn="1"/>
        </p:nvSpPr>
        <p:spPr>
          <a:xfrm>
            <a:off x="0" y="-399601"/>
            <a:ext cx="720000" cy="360000"/>
          </a:xfrm>
          <a:prstGeom prst="rect">
            <a:avLst/>
          </a:prstGeom>
        </p:spPr>
        <p:txBody>
          <a:bodyPr wrap="none" lIns="0" tIns="0" rIns="0" bIns="0">
            <a:noAutofit/>
          </a:bodyPr>
          <a:lstStyle/>
          <a:p>
            <a:r>
              <a:rPr lang="nl-NL"/>
              <a:t>Alleen titel (licht)</a:t>
            </a:r>
          </a:p>
        </p:txBody>
      </p:sp>
      <p:grpSp>
        <p:nvGrpSpPr>
          <p:cNvPr id="323" name="TEKSTINSTRUCTIES">
            <a:extLst>
              <a:ext uri="{FF2B5EF4-FFF2-40B4-BE49-F238E27FC236}">
                <a16:creationId xmlns:a16="http://schemas.microsoft.com/office/drawing/2014/main" id="{22C80DB2-C800-4AAA-A680-C2E1E41AB791}"/>
              </a:ext>
            </a:extLst>
          </p:cNvPr>
          <p:cNvGrpSpPr/>
          <p:nvPr userDrawn="1"/>
        </p:nvGrpSpPr>
        <p:grpSpPr>
          <a:xfrm>
            <a:off x="-4297881" y="-718670"/>
            <a:ext cx="4140000" cy="7198669"/>
            <a:chOff x="-4297881" y="-718670"/>
            <a:chExt cx="4140000" cy="7198669"/>
          </a:xfrm>
        </p:grpSpPr>
        <p:sp>
          <p:nvSpPr>
            <p:cNvPr id="324" name="Rechthoek: afgeronde hoeken 323">
              <a:extLst>
                <a:ext uri="{FF2B5EF4-FFF2-40B4-BE49-F238E27FC236}">
                  <a16:creationId xmlns:a16="http://schemas.microsoft.com/office/drawing/2014/main" id="{0BEB4D58-6BD4-4A35-9EB9-C42F3BA2603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25" name="Rechthoek: afgeronde hoeken 324">
              <a:extLst>
                <a:ext uri="{FF2B5EF4-FFF2-40B4-BE49-F238E27FC236}">
                  <a16:creationId xmlns:a16="http://schemas.microsoft.com/office/drawing/2014/main" id="{7CB73FD9-6763-4D99-935E-8DB7E1A4CBB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26" name="Rechte verbindingslijn 325">
              <a:extLst>
                <a:ext uri="{FF2B5EF4-FFF2-40B4-BE49-F238E27FC236}">
                  <a16:creationId xmlns:a16="http://schemas.microsoft.com/office/drawing/2014/main" id="{404C89C8-3512-42D0-9AD3-C1C1CC44458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27" name="Groep 326">
              <a:extLst>
                <a:ext uri="{FF2B5EF4-FFF2-40B4-BE49-F238E27FC236}">
                  <a16:creationId xmlns:a16="http://schemas.microsoft.com/office/drawing/2014/main" id="{86260808-5C4E-47F5-A3EC-596343785260}"/>
                </a:ext>
              </a:extLst>
            </p:cNvPr>
            <p:cNvGrpSpPr/>
            <p:nvPr userDrawn="1"/>
          </p:nvGrpSpPr>
          <p:grpSpPr>
            <a:xfrm>
              <a:off x="-3905190" y="127747"/>
              <a:ext cx="3354618" cy="786653"/>
              <a:chOff x="-3419346" y="368233"/>
              <a:chExt cx="3170491" cy="743862"/>
            </a:xfrm>
          </p:grpSpPr>
          <p:sp>
            <p:nvSpPr>
              <p:cNvPr id="348" name="Rechthoek 347">
                <a:extLst>
                  <a:ext uri="{FF2B5EF4-FFF2-40B4-BE49-F238E27FC236}">
                    <a16:creationId xmlns:a16="http://schemas.microsoft.com/office/drawing/2014/main" id="{A5A847D3-8058-494A-B084-87BFF0B662F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49" name="Rechte verbindingslijn 348">
                <a:extLst>
                  <a:ext uri="{FF2B5EF4-FFF2-40B4-BE49-F238E27FC236}">
                    <a16:creationId xmlns:a16="http://schemas.microsoft.com/office/drawing/2014/main" id="{DCD7D497-A2DF-4625-A5FF-C48844F2150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0" name="Rechte verbindingslijn 349">
                <a:extLst>
                  <a:ext uri="{FF2B5EF4-FFF2-40B4-BE49-F238E27FC236}">
                    <a16:creationId xmlns:a16="http://schemas.microsoft.com/office/drawing/2014/main" id="{3A079C15-869A-4A44-8D8E-8C736E83D9D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1" name="Rechthoek 350">
                <a:extLst>
                  <a:ext uri="{FF2B5EF4-FFF2-40B4-BE49-F238E27FC236}">
                    <a16:creationId xmlns:a16="http://schemas.microsoft.com/office/drawing/2014/main" id="{58C8BFA4-80AC-4B20-ADC5-B8EC1627C33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52" name="Groep 351">
                <a:extLst>
                  <a:ext uri="{FF2B5EF4-FFF2-40B4-BE49-F238E27FC236}">
                    <a16:creationId xmlns:a16="http://schemas.microsoft.com/office/drawing/2014/main" id="{9514B0FC-7FF2-42C4-A4DA-08AEB9F99310}"/>
                  </a:ext>
                </a:extLst>
              </p:cNvPr>
              <p:cNvGrpSpPr/>
              <p:nvPr userDrawn="1"/>
            </p:nvGrpSpPr>
            <p:grpSpPr>
              <a:xfrm>
                <a:off x="-3002834" y="720303"/>
                <a:ext cx="182598" cy="143759"/>
                <a:chOff x="-3310843" y="700986"/>
                <a:chExt cx="182598" cy="143759"/>
              </a:xfrm>
            </p:grpSpPr>
            <p:grpSp>
              <p:nvGrpSpPr>
                <p:cNvPr id="391" name="Groep 390">
                  <a:extLst>
                    <a:ext uri="{FF2B5EF4-FFF2-40B4-BE49-F238E27FC236}">
                      <a16:creationId xmlns:a16="http://schemas.microsoft.com/office/drawing/2014/main" id="{9A46EB44-BFF2-446F-8DEE-711AC39A74C6}"/>
                    </a:ext>
                  </a:extLst>
                </p:cNvPr>
                <p:cNvGrpSpPr/>
                <p:nvPr userDrawn="1"/>
              </p:nvGrpSpPr>
              <p:grpSpPr>
                <a:xfrm>
                  <a:off x="-3310843" y="700986"/>
                  <a:ext cx="182598" cy="143759"/>
                  <a:chOff x="-3310843" y="700986"/>
                  <a:chExt cx="182598" cy="143759"/>
                </a:xfrm>
              </p:grpSpPr>
              <p:cxnSp>
                <p:nvCxnSpPr>
                  <p:cNvPr id="395" name="Rechte verbindingslijn 394">
                    <a:extLst>
                      <a:ext uri="{FF2B5EF4-FFF2-40B4-BE49-F238E27FC236}">
                        <a16:creationId xmlns:a16="http://schemas.microsoft.com/office/drawing/2014/main" id="{4BDECFE4-2166-4502-A468-D3FB2A89091D}"/>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96" name="Rechte verbindingslijn 395">
                    <a:extLst>
                      <a:ext uri="{FF2B5EF4-FFF2-40B4-BE49-F238E27FC236}">
                        <a16:creationId xmlns:a16="http://schemas.microsoft.com/office/drawing/2014/main" id="{5FC8C43C-E074-449B-983B-6A1B6A4C1516}"/>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97" name="Rechte verbindingslijn 396">
                    <a:extLst>
                      <a:ext uri="{FF2B5EF4-FFF2-40B4-BE49-F238E27FC236}">
                        <a16:creationId xmlns:a16="http://schemas.microsoft.com/office/drawing/2014/main" id="{73D7645A-6655-4953-9DF5-1EBF7C63741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98" name="Rechte verbindingslijn 397">
                    <a:extLst>
                      <a:ext uri="{FF2B5EF4-FFF2-40B4-BE49-F238E27FC236}">
                        <a16:creationId xmlns:a16="http://schemas.microsoft.com/office/drawing/2014/main" id="{5B1CCD6F-7B35-47C1-A03F-7CEEAABCD60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99" name="Rechte verbindingslijn 398">
                    <a:extLst>
                      <a:ext uri="{FF2B5EF4-FFF2-40B4-BE49-F238E27FC236}">
                        <a16:creationId xmlns:a16="http://schemas.microsoft.com/office/drawing/2014/main" id="{EA179A46-FF9B-4704-84C7-797D45544FE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92" name="Groep 391">
                  <a:extLst>
                    <a:ext uri="{FF2B5EF4-FFF2-40B4-BE49-F238E27FC236}">
                      <a16:creationId xmlns:a16="http://schemas.microsoft.com/office/drawing/2014/main" id="{235AA91E-5BF8-4BB7-A408-4E460B68FCCD}"/>
                    </a:ext>
                  </a:extLst>
                </p:cNvPr>
                <p:cNvGrpSpPr/>
                <p:nvPr userDrawn="1"/>
              </p:nvGrpSpPr>
              <p:grpSpPr>
                <a:xfrm flipH="1">
                  <a:off x="-3310774" y="735854"/>
                  <a:ext cx="88801" cy="72568"/>
                  <a:chOff x="-2091059" y="1395403"/>
                  <a:chExt cx="157316" cy="128558"/>
                </a:xfrm>
              </p:grpSpPr>
              <p:sp>
                <p:nvSpPr>
                  <p:cNvPr id="393" name="Rechthoek 392">
                    <a:extLst>
                      <a:ext uri="{FF2B5EF4-FFF2-40B4-BE49-F238E27FC236}">
                        <a16:creationId xmlns:a16="http://schemas.microsoft.com/office/drawing/2014/main" id="{ABEB4ED6-8254-45FC-B12B-29FF1CF45F9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4" name="Pijl: punthaak 393">
                    <a:extLst>
                      <a:ext uri="{FF2B5EF4-FFF2-40B4-BE49-F238E27FC236}">
                        <a16:creationId xmlns:a16="http://schemas.microsoft.com/office/drawing/2014/main" id="{0D171CC0-0053-42DB-B312-9EDDF7CE6A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53" name="Groep 352">
                <a:extLst>
                  <a:ext uri="{FF2B5EF4-FFF2-40B4-BE49-F238E27FC236}">
                    <a16:creationId xmlns:a16="http://schemas.microsoft.com/office/drawing/2014/main" id="{6A61E2AD-306E-4104-9144-02A63C4DF8EC}"/>
                  </a:ext>
                </a:extLst>
              </p:cNvPr>
              <p:cNvGrpSpPr/>
              <p:nvPr userDrawn="1"/>
            </p:nvGrpSpPr>
            <p:grpSpPr>
              <a:xfrm>
                <a:off x="-3326107" y="720303"/>
                <a:ext cx="182598" cy="143759"/>
                <a:chOff x="-3634116" y="700986"/>
                <a:chExt cx="182598" cy="143759"/>
              </a:xfrm>
            </p:grpSpPr>
            <p:grpSp>
              <p:nvGrpSpPr>
                <p:cNvPr id="382" name="Groep 381">
                  <a:extLst>
                    <a:ext uri="{FF2B5EF4-FFF2-40B4-BE49-F238E27FC236}">
                      <a16:creationId xmlns:a16="http://schemas.microsoft.com/office/drawing/2014/main" id="{8F6E41C3-265A-4BA7-8443-0EDEF62943D5}"/>
                    </a:ext>
                  </a:extLst>
                </p:cNvPr>
                <p:cNvGrpSpPr/>
                <p:nvPr userDrawn="1"/>
              </p:nvGrpSpPr>
              <p:grpSpPr>
                <a:xfrm>
                  <a:off x="-3634116" y="700986"/>
                  <a:ext cx="182598" cy="143759"/>
                  <a:chOff x="-3634116" y="700986"/>
                  <a:chExt cx="182598" cy="143759"/>
                </a:xfrm>
              </p:grpSpPr>
              <p:cxnSp>
                <p:nvCxnSpPr>
                  <p:cNvPr id="386" name="Rechte verbindingslijn 385">
                    <a:extLst>
                      <a:ext uri="{FF2B5EF4-FFF2-40B4-BE49-F238E27FC236}">
                        <a16:creationId xmlns:a16="http://schemas.microsoft.com/office/drawing/2014/main" id="{E9BE9D5E-B1E0-4948-8775-9FFD2491695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87" name="Rechte verbindingslijn 386">
                    <a:extLst>
                      <a:ext uri="{FF2B5EF4-FFF2-40B4-BE49-F238E27FC236}">
                        <a16:creationId xmlns:a16="http://schemas.microsoft.com/office/drawing/2014/main" id="{A00E23D3-7FF0-4871-877E-E138FA4BFBC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88" name="Rechte verbindingslijn 387">
                    <a:extLst>
                      <a:ext uri="{FF2B5EF4-FFF2-40B4-BE49-F238E27FC236}">
                        <a16:creationId xmlns:a16="http://schemas.microsoft.com/office/drawing/2014/main" id="{0CED1F11-60DA-441B-8892-8A73D8D4A82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89" name="Rechte verbindingslijn 388">
                    <a:extLst>
                      <a:ext uri="{FF2B5EF4-FFF2-40B4-BE49-F238E27FC236}">
                        <a16:creationId xmlns:a16="http://schemas.microsoft.com/office/drawing/2014/main" id="{E235D4B1-8E15-4683-8201-277C6596EA9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90" name="Rechte verbindingslijn 389">
                    <a:extLst>
                      <a:ext uri="{FF2B5EF4-FFF2-40B4-BE49-F238E27FC236}">
                        <a16:creationId xmlns:a16="http://schemas.microsoft.com/office/drawing/2014/main" id="{A7B0F45E-93D0-4EFC-A726-2CCFD1CBEF9B}"/>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83" name="Groep 382">
                  <a:extLst>
                    <a:ext uri="{FF2B5EF4-FFF2-40B4-BE49-F238E27FC236}">
                      <a16:creationId xmlns:a16="http://schemas.microsoft.com/office/drawing/2014/main" id="{F93CDB25-E074-43B8-93DE-73A6F891C5DD}"/>
                    </a:ext>
                  </a:extLst>
                </p:cNvPr>
                <p:cNvGrpSpPr/>
                <p:nvPr userDrawn="1"/>
              </p:nvGrpSpPr>
              <p:grpSpPr>
                <a:xfrm>
                  <a:off x="-3634047" y="735854"/>
                  <a:ext cx="88801" cy="72568"/>
                  <a:chOff x="-2091059" y="1395403"/>
                  <a:chExt cx="157316" cy="128558"/>
                </a:xfrm>
              </p:grpSpPr>
              <p:sp>
                <p:nvSpPr>
                  <p:cNvPr id="384" name="Rechthoek 383">
                    <a:extLst>
                      <a:ext uri="{FF2B5EF4-FFF2-40B4-BE49-F238E27FC236}">
                        <a16:creationId xmlns:a16="http://schemas.microsoft.com/office/drawing/2014/main" id="{42098CE8-F0C8-4F58-9E1E-541DEB6C949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85" name="Pijl: punthaak 384">
                    <a:extLst>
                      <a:ext uri="{FF2B5EF4-FFF2-40B4-BE49-F238E27FC236}">
                        <a16:creationId xmlns:a16="http://schemas.microsoft.com/office/drawing/2014/main" id="{BB49C9A1-27C3-44B3-AB7E-7722E2D7D99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54" name="Rechte verbindingslijn 353">
                <a:extLst>
                  <a:ext uri="{FF2B5EF4-FFF2-40B4-BE49-F238E27FC236}">
                    <a16:creationId xmlns:a16="http://schemas.microsoft.com/office/drawing/2014/main" id="{853786FA-4494-4A27-97AC-DDAC2C309B6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55" name="Rechte verbindingslijn 354">
                <a:extLst>
                  <a:ext uri="{FF2B5EF4-FFF2-40B4-BE49-F238E27FC236}">
                    <a16:creationId xmlns:a16="http://schemas.microsoft.com/office/drawing/2014/main" id="{42FFCCA2-7EEF-4340-B05C-B2C76CF8377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56" name="Groep 355">
                <a:extLst>
                  <a:ext uri="{FF2B5EF4-FFF2-40B4-BE49-F238E27FC236}">
                    <a16:creationId xmlns:a16="http://schemas.microsoft.com/office/drawing/2014/main" id="{3592FBCA-684E-42A1-9B36-11EB2287766B}"/>
                  </a:ext>
                </a:extLst>
              </p:cNvPr>
              <p:cNvGrpSpPr/>
              <p:nvPr userDrawn="1"/>
            </p:nvGrpSpPr>
            <p:grpSpPr>
              <a:xfrm>
                <a:off x="-2425037" y="370226"/>
                <a:ext cx="357690" cy="330595"/>
                <a:chOff x="-2721817" y="347336"/>
                <a:chExt cx="432805" cy="400021"/>
              </a:xfrm>
            </p:grpSpPr>
            <p:sp>
              <p:nvSpPr>
                <p:cNvPr id="371" name="Rechthoek 370">
                  <a:extLst>
                    <a:ext uri="{FF2B5EF4-FFF2-40B4-BE49-F238E27FC236}">
                      <a16:creationId xmlns:a16="http://schemas.microsoft.com/office/drawing/2014/main" id="{060BA47C-EE3E-403A-88B6-765659D4F7F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72" name="Groep 371">
                  <a:extLst>
                    <a:ext uri="{FF2B5EF4-FFF2-40B4-BE49-F238E27FC236}">
                      <a16:creationId xmlns:a16="http://schemas.microsoft.com/office/drawing/2014/main" id="{933BEF2D-FABF-4E40-9C89-B32DEA2881E8}"/>
                    </a:ext>
                  </a:extLst>
                </p:cNvPr>
                <p:cNvGrpSpPr/>
                <p:nvPr userDrawn="1"/>
              </p:nvGrpSpPr>
              <p:grpSpPr>
                <a:xfrm>
                  <a:off x="-2652453" y="431583"/>
                  <a:ext cx="294076" cy="231526"/>
                  <a:chOff x="-3634116" y="700986"/>
                  <a:chExt cx="182598" cy="143759"/>
                </a:xfrm>
              </p:grpSpPr>
              <p:grpSp>
                <p:nvGrpSpPr>
                  <p:cNvPr id="373" name="Groep 372">
                    <a:extLst>
                      <a:ext uri="{FF2B5EF4-FFF2-40B4-BE49-F238E27FC236}">
                        <a16:creationId xmlns:a16="http://schemas.microsoft.com/office/drawing/2014/main" id="{331BFB1B-5505-474D-A53D-236F1FB6FC73}"/>
                      </a:ext>
                    </a:extLst>
                  </p:cNvPr>
                  <p:cNvGrpSpPr/>
                  <p:nvPr userDrawn="1"/>
                </p:nvGrpSpPr>
                <p:grpSpPr>
                  <a:xfrm>
                    <a:off x="-3634116" y="700986"/>
                    <a:ext cx="182598" cy="143759"/>
                    <a:chOff x="-3634116" y="700986"/>
                    <a:chExt cx="182598" cy="143759"/>
                  </a:xfrm>
                </p:grpSpPr>
                <p:cxnSp>
                  <p:nvCxnSpPr>
                    <p:cNvPr id="377" name="Rechte verbindingslijn 376">
                      <a:extLst>
                        <a:ext uri="{FF2B5EF4-FFF2-40B4-BE49-F238E27FC236}">
                          <a16:creationId xmlns:a16="http://schemas.microsoft.com/office/drawing/2014/main" id="{93381C11-9F4F-4405-9874-5F9D5939D4B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78" name="Rechte verbindingslijn 377">
                      <a:extLst>
                        <a:ext uri="{FF2B5EF4-FFF2-40B4-BE49-F238E27FC236}">
                          <a16:creationId xmlns:a16="http://schemas.microsoft.com/office/drawing/2014/main" id="{2E828F07-44F8-4637-9FF8-03AD159FC99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79" name="Rechte verbindingslijn 378">
                      <a:extLst>
                        <a:ext uri="{FF2B5EF4-FFF2-40B4-BE49-F238E27FC236}">
                          <a16:creationId xmlns:a16="http://schemas.microsoft.com/office/drawing/2014/main" id="{4A238B9A-26DA-4FA4-858A-93F6FB27E4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80" name="Rechte verbindingslijn 379">
                      <a:extLst>
                        <a:ext uri="{FF2B5EF4-FFF2-40B4-BE49-F238E27FC236}">
                          <a16:creationId xmlns:a16="http://schemas.microsoft.com/office/drawing/2014/main" id="{E59F38C3-2470-4FDA-8527-14009A3E013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81" name="Rechte verbindingslijn 380">
                      <a:extLst>
                        <a:ext uri="{FF2B5EF4-FFF2-40B4-BE49-F238E27FC236}">
                          <a16:creationId xmlns:a16="http://schemas.microsoft.com/office/drawing/2014/main" id="{2B162B3C-527A-42C6-A979-C59595C542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74" name="Groep 373">
                    <a:extLst>
                      <a:ext uri="{FF2B5EF4-FFF2-40B4-BE49-F238E27FC236}">
                        <a16:creationId xmlns:a16="http://schemas.microsoft.com/office/drawing/2014/main" id="{A458636B-179B-4E10-8B00-3A2711D5D89F}"/>
                      </a:ext>
                    </a:extLst>
                  </p:cNvPr>
                  <p:cNvGrpSpPr/>
                  <p:nvPr userDrawn="1"/>
                </p:nvGrpSpPr>
                <p:grpSpPr>
                  <a:xfrm>
                    <a:off x="-3634047" y="735854"/>
                    <a:ext cx="88801" cy="72568"/>
                    <a:chOff x="-2091059" y="1395403"/>
                    <a:chExt cx="157316" cy="128558"/>
                  </a:xfrm>
                </p:grpSpPr>
                <p:sp>
                  <p:nvSpPr>
                    <p:cNvPr id="375" name="Rechthoek 374">
                      <a:extLst>
                        <a:ext uri="{FF2B5EF4-FFF2-40B4-BE49-F238E27FC236}">
                          <a16:creationId xmlns:a16="http://schemas.microsoft.com/office/drawing/2014/main" id="{535DFA9A-35A5-495E-8061-B8FEE883496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76" name="Pijl: punthaak 375">
                      <a:extLst>
                        <a:ext uri="{FF2B5EF4-FFF2-40B4-BE49-F238E27FC236}">
                          <a16:creationId xmlns:a16="http://schemas.microsoft.com/office/drawing/2014/main" id="{AC48F61F-B267-4EE8-BCEB-98A705258E2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57" name="Groep 356">
                <a:extLst>
                  <a:ext uri="{FF2B5EF4-FFF2-40B4-BE49-F238E27FC236}">
                    <a16:creationId xmlns:a16="http://schemas.microsoft.com/office/drawing/2014/main" id="{D725D571-4C4B-40E6-90A6-A4768DE82487}"/>
                  </a:ext>
                </a:extLst>
              </p:cNvPr>
              <p:cNvGrpSpPr/>
              <p:nvPr userDrawn="1"/>
            </p:nvGrpSpPr>
            <p:grpSpPr>
              <a:xfrm>
                <a:off x="-2425037" y="781500"/>
                <a:ext cx="357690" cy="330595"/>
                <a:chOff x="-2721817" y="782525"/>
                <a:chExt cx="432805" cy="400021"/>
              </a:xfrm>
            </p:grpSpPr>
            <p:sp>
              <p:nvSpPr>
                <p:cNvPr id="360" name="Rechthoek 359">
                  <a:extLst>
                    <a:ext uri="{FF2B5EF4-FFF2-40B4-BE49-F238E27FC236}">
                      <a16:creationId xmlns:a16="http://schemas.microsoft.com/office/drawing/2014/main" id="{92328773-C2DF-41EC-844A-1B6C86193A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61" name="Groep 360">
                  <a:extLst>
                    <a:ext uri="{FF2B5EF4-FFF2-40B4-BE49-F238E27FC236}">
                      <a16:creationId xmlns:a16="http://schemas.microsoft.com/office/drawing/2014/main" id="{101D891A-DFFA-43AB-8DA4-3D8A7C9E22DB}"/>
                    </a:ext>
                  </a:extLst>
                </p:cNvPr>
                <p:cNvGrpSpPr/>
                <p:nvPr userDrawn="1"/>
              </p:nvGrpSpPr>
              <p:grpSpPr>
                <a:xfrm>
                  <a:off x="-2652453" y="866772"/>
                  <a:ext cx="294076" cy="231526"/>
                  <a:chOff x="-3310843" y="700986"/>
                  <a:chExt cx="182598" cy="143759"/>
                </a:xfrm>
              </p:grpSpPr>
              <p:grpSp>
                <p:nvGrpSpPr>
                  <p:cNvPr id="362" name="Groep 361">
                    <a:extLst>
                      <a:ext uri="{FF2B5EF4-FFF2-40B4-BE49-F238E27FC236}">
                        <a16:creationId xmlns:a16="http://schemas.microsoft.com/office/drawing/2014/main" id="{56DF5C37-E99D-485A-A82B-EB8A3C82C37F}"/>
                      </a:ext>
                    </a:extLst>
                  </p:cNvPr>
                  <p:cNvGrpSpPr/>
                  <p:nvPr userDrawn="1"/>
                </p:nvGrpSpPr>
                <p:grpSpPr>
                  <a:xfrm>
                    <a:off x="-3310843" y="700986"/>
                    <a:ext cx="182598" cy="143759"/>
                    <a:chOff x="-3310843" y="700986"/>
                    <a:chExt cx="182598" cy="143759"/>
                  </a:xfrm>
                </p:grpSpPr>
                <p:cxnSp>
                  <p:nvCxnSpPr>
                    <p:cNvPr id="366" name="Rechte verbindingslijn 365">
                      <a:extLst>
                        <a:ext uri="{FF2B5EF4-FFF2-40B4-BE49-F238E27FC236}">
                          <a16:creationId xmlns:a16="http://schemas.microsoft.com/office/drawing/2014/main" id="{5FDE06AF-70E9-4BBE-A540-629A2CE580D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67" name="Rechte verbindingslijn 366">
                      <a:extLst>
                        <a:ext uri="{FF2B5EF4-FFF2-40B4-BE49-F238E27FC236}">
                          <a16:creationId xmlns:a16="http://schemas.microsoft.com/office/drawing/2014/main" id="{2A9A16FE-BA04-48EF-9D4B-11B12774131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68" name="Rechte verbindingslijn 367">
                      <a:extLst>
                        <a:ext uri="{FF2B5EF4-FFF2-40B4-BE49-F238E27FC236}">
                          <a16:creationId xmlns:a16="http://schemas.microsoft.com/office/drawing/2014/main" id="{3DEB1115-8660-4567-B786-605A448A201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3DD9AF81-5727-4539-BE31-A3D8C3FD818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B8C5BF0D-B1BD-400B-9695-5D0506FCBCE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63" name="Groep 362">
                    <a:extLst>
                      <a:ext uri="{FF2B5EF4-FFF2-40B4-BE49-F238E27FC236}">
                        <a16:creationId xmlns:a16="http://schemas.microsoft.com/office/drawing/2014/main" id="{71AD5D7E-C456-49E9-AF20-7C2C00DAB2EB}"/>
                      </a:ext>
                    </a:extLst>
                  </p:cNvPr>
                  <p:cNvGrpSpPr/>
                  <p:nvPr userDrawn="1"/>
                </p:nvGrpSpPr>
                <p:grpSpPr>
                  <a:xfrm flipH="1">
                    <a:off x="-3310774" y="735854"/>
                    <a:ext cx="88801" cy="72568"/>
                    <a:chOff x="-2091059" y="1395403"/>
                    <a:chExt cx="157316" cy="128558"/>
                  </a:xfrm>
                </p:grpSpPr>
                <p:sp>
                  <p:nvSpPr>
                    <p:cNvPr id="364" name="Rechthoek 363">
                      <a:extLst>
                        <a:ext uri="{FF2B5EF4-FFF2-40B4-BE49-F238E27FC236}">
                          <a16:creationId xmlns:a16="http://schemas.microsoft.com/office/drawing/2014/main" id="{F6CADFEF-17F7-40D2-91F2-5AAFE597C67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65" name="Pijl: punthaak 364">
                      <a:extLst>
                        <a:ext uri="{FF2B5EF4-FFF2-40B4-BE49-F238E27FC236}">
                          <a16:creationId xmlns:a16="http://schemas.microsoft.com/office/drawing/2014/main" id="{C6F1E9B2-B9AD-445A-ACE8-7F598EF44C6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58" name="Rechthoek 357">
                <a:extLst>
                  <a:ext uri="{FF2B5EF4-FFF2-40B4-BE49-F238E27FC236}">
                    <a16:creationId xmlns:a16="http://schemas.microsoft.com/office/drawing/2014/main" id="{D1EB319D-DCA0-408C-8CA7-F1B1C36A8C61}"/>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59" name="Rechthoek 358">
                <a:extLst>
                  <a:ext uri="{FF2B5EF4-FFF2-40B4-BE49-F238E27FC236}">
                    <a16:creationId xmlns:a16="http://schemas.microsoft.com/office/drawing/2014/main" id="{D8A78D43-6F46-4DF2-9837-FBFBC228094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28" name="Rechte verbindingslijn 327">
              <a:extLst>
                <a:ext uri="{FF2B5EF4-FFF2-40B4-BE49-F238E27FC236}">
                  <a16:creationId xmlns:a16="http://schemas.microsoft.com/office/drawing/2014/main" id="{0FDA7043-C1A7-4203-B2F0-B5CCD6E28754}"/>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29" name="Rechthoek 328">
              <a:extLst>
                <a:ext uri="{FF2B5EF4-FFF2-40B4-BE49-F238E27FC236}">
                  <a16:creationId xmlns:a16="http://schemas.microsoft.com/office/drawing/2014/main" id="{C50E548E-4920-4C4C-B180-EF0F9DA3FC4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330" name="Rechthoek 329">
              <a:extLst>
                <a:ext uri="{FF2B5EF4-FFF2-40B4-BE49-F238E27FC236}">
                  <a16:creationId xmlns:a16="http://schemas.microsoft.com/office/drawing/2014/main" id="{D710D6FC-5B39-4201-B276-BAEE7411BEC7}"/>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31" name="Ovaal 330">
              <a:extLst>
                <a:ext uri="{FF2B5EF4-FFF2-40B4-BE49-F238E27FC236}">
                  <a16:creationId xmlns:a16="http://schemas.microsoft.com/office/drawing/2014/main" id="{981F7682-584C-40DA-ACAD-AF8CD5C83C09}"/>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32" name="Ovaal 331">
              <a:extLst>
                <a:ext uri="{FF2B5EF4-FFF2-40B4-BE49-F238E27FC236}">
                  <a16:creationId xmlns:a16="http://schemas.microsoft.com/office/drawing/2014/main" id="{686E618B-BAAD-4482-9F22-BF8C8D5296C0}"/>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33" name="Ovaal 332">
              <a:extLst>
                <a:ext uri="{FF2B5EF4-FFF2-40B4-BE49-F238E27FC236}">
                  <a16:creationId xmlns:a16="http://schemas.microsoft.com/office/drawing/2014/main" id="{79D9DF61-0A14-4DBE-AFCD-3466CBF1EA2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34" name="Ovaal 333">
              <a:extLst>
                <a:ext uri="{FF2B5EF4-FFF2-40B4-BE49-F238E27FC236}">
                  <a16:creationId xmlns:a16="http://schemas.microsoft.com/office/drawing/2014/main" id="{6F6C90DD-F428-4604-BB05-362BE3B59BC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35" name="Ovaal 334">
              <a:extLst>
                <a:ext uri="{FF2B5EF4-FFF2-40B4-BE49-F238E27FC236}">
                  <a16:creationId xmlns:a16="http://schemas.microsoft.com/office/drawing/2014/main" id="{E7213FE5-38BE-4226-A388-A6E659DA0E0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36" name="Ovaal 335">
              <a:extLst>
                <a:ext uri="{FF2B5EF4-FFF2-40B4-BE49-F238E27FC236}">
                  <a16:creationId xmlns:a16="http://schemas.microsoft.com/office/drawing/2014/main" id="{3E3EC9A9-E740-420B-90CE-0EA90D64629B}"/>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37" name="Ovaal 336">
              <a:extLst>
                <a:ext uri="{FF2B5EF4-FFF2-40B4-BE49-F238E27FC236}">
                  <a16:creationId xmlns:a16="http://schemas.microsoft.com/office/drawing/2014/main" id="{9C00047A-F049-4D04-B6F5-78E0985515B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38" name="Ovaal 337">
              <a:extLst>
                <a:ext uri="{FF2B5EF4-FFF2-40B4-BE49-F238E27FC236}">
                  <a16:creationId xmlns:a16="http://schemas.microsoft.com/office/drawing/2014/main" id="{1BEB34F2-1BA4-4C4D-A3F4-55D4BC416F81}"/>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39" name="Ovaal 338">
              <a:extLst>
                <a:ext uri="{FF2B5EF4-FFF2-40B4-BE49-F238E27FC236}">
                  <a16:creationId xmlns:a16="http://schemas.microsoft.com/office/drawing/2014/main" id="{A5F7F366-439E-4D8F-81D1-FBF9FD14C7B8}"/>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40" name="Rechthoek 339">
              <a:extLst>
                <a:ext uri="{FF2B5EF4-FFF2-40B4-BE49-F238E27FC236}">
                  <a16:creationId xmlns:a16="http://schemas.microsoft.com/office/drawing/2014/main" id="{780ECC48-2E6E-4A66-843C-F5F1EE0F51F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341" name="Rechthoek 340">
              <a:extLst>
                <a:ext uri="{FF2B5EF4-FFF2-40B4-BE49-F238E27FC236}">
                  <a16:creationId xmlns:a16="http://schemas.microsoft.com/office/drawing/2014/main" id="{38804F55-2203-4E09-BD63-95A5A555ACC9}"/>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42" name="Rechthoek 341">
              <a:extLst>
                <a:ext uri="{FF2B5EF4-FFF2-40B4-BE49-F238E27FC236}">
                  <a16:creationId xmlns:a16="http://schemas.microsoft.com/office/drawing/2014/main" id="{109BC408-E64F-4CF2-B5F2-7A493ACA8E2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43" name="Rechthoek 342">
              <a:extLst>
                <a:ext uri="{FF2B5EF4-FFF2-40B4-BE49-F238E27FC236}">
                  <a16:creationId xmlns:a16="http://schemas.microsoft.com/office/drawing/2014/main" id="{ED44918C-A59B-4B1A-905C-AD327994AA0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44" name="Rechthoek 343">
              <a:extLst>
                <a:ext uri="{FF2B5EF4-FFF2-40B4-BE49-F238E27FC236}">
                  <a16:creationId xmlns:a16="http://schemas.microsoft.com/office/drawing/2014/main" id="{21AD7628-4018-4223-96F6-4A0C80610166}"/>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45" name="Rechthoek 344">
              <a:extLst>
                <a:ext uri="{FF2B5EF4-FFF2-40B4-BE49-F238E27FC236}">
                  <a16:creationId xmlns:a16="http://schemas.microsoft.com/office/drawing/2014/main" id="{7C98474C-5323-4E2C-9266-ACBC9D8400A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46" name="Rechthoek 345">
              <a:extLst>
                <a:ext uri="{FF2B5EF4-FFF2-40B4-BE49-F238E27FC236}">
                  <a16:creationId xmlns:a16="http://schemas.microsoft.com/office/drawing/2014/main" id="{CFA76EC6-FA22-4824-B570-564A507D834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47" name="Rechthoek 346">
              <a:extLst>
                <a:ext uri="{FF2B5EF4-FFF2-40B4-BE49-F238E27FC236}">
                  <a16:creationId xmlns:a16="http://schemas.microsoft.com/office/drawing/2014/main" id="{71336ACC-FEA2-466F-A3FD-8D92349802A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2" name="Tijdelijke aanduiding voor tekst 7">
            <a:extLst>
              <a:ext uri="{FF2B5EF4-FFF2-40B4-BE49-F238E27FC236}">
                <a16:creationId xmlns:a16="http://schemas.microsoft.com/office/drawing/2014/main" id="{98A4B60A-5DFB-4C58-B715-F679BBF9FC9F}"/>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marL="87313" indent="0">
              <a:buFontTx/>
              <a:buNone/>
              <a:defRPr sz="700"/>
            </a:lvl2pPr>
          </a:lstStyle>
          <a:p>
            <a:pPr lvl="1"/>
            <a:r>
              <a:rPr lang="nl-NL"/>
              <a:t>[Vul hier uw voetnoot in]</a:t>
            </a:r>
            <a:endParaRPr lang="en-GB"/>
          </a:p>
        </p:txBody>
      </p:sp>
    </p:spTree>
    <p:extLst>
      <p:ext uri="{BB962C8B-B14F-4D97-AF65-F5344CB8AC3E}">
        <p14:creationId xmlns:p14="http://schemas.microsoft.com/office/powerpoint/2010/main" val="315050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lleen titel (donker)">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p:nvSpPr>
        <p:spPr>
          <a:xfrm>
            <a:off x="0" y="-399601"/>
            <a:ext cx="720000" cy="360000"/>
          </a:xfrm>
          <a:prstGeom prst="rect">
            <a:avLst/>
          </a:prstGeom>
        </p:spPr>
        <p:txBody>
          <a:bodyPr wrap="none" lIns="0" tIns="0" rIns="0" bIns="0">
            <a:noAutofit/>
          </a:bodyPr>
          <a:lstStyle/>
          <a:p>
            <a:r>
              <a:rPr lang="nl-NL"/>
              <a:t>Alleen titel (donker)</a:t>
            </a:r>
          </a:p>
        </p:txBody>
      </p:sp>
      <p:sp>
        <p:nvSpPr>
          <p:cNvPr id="307" name="LICHT BLAUW">
            <a:extLst>
              <a:ext uri="{FF2B5EF4-FFF2-40B4-BE49-F238E27FC236}">
                <a16:creationId xmlns:a16="http://schemas.microsoft.com/office/drawing/2014/main" id="{3F774C5F-B8A8-4E64-9E0B-1AD21542AEA5}"/>
              </a:ext>
            </a:extLst>
          </p:cNvPr>
          <p:cNvSpPr/>
          <p:nvPr/>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308" name="LIJNEN">
            <a:extLst>
              <a:ext uri="{FF2B5EF4-FFF2-40B4-BE49-F238E27FC236}">
                <a16:creationId xmlns:a16="http://schemas.microsoft.com/office/drawing/2014/main" id="{ECC8C9F1-19B2-4594-AD04-51CEC9781A48}"/>
              </a:ext>
            </a:extLst>
          </p:cNvPr>
          <p:cNvPicPr preferRelativeResize="0">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309" name="VERLOOP">
            <a:extLst>
              <a:ext uri="{FF2B5EF4-FFF2-40B4-BE49-F238E27FC236}">
                <a16:creationId xmlns:a16="http://schemas.microsoft.com/office/drawing/2014/main" id="{C95FD691-AD98-413F-A68B-0E662E9540E3}"/>
              </a:ext>
            </a:extLst>
          </p:cNvPr>
          <p:cNvSpPr/>
          <p:nvPr/>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D4326B90-3A70-4782-9C4D-84BC99BEB4DA}" type="datetime10">
              <a:rPr lang="nl-NL" smtClean="0"/>
              <a:pPr/>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5" name="Rechthoek 94">
            <a:extLst>
              <a:ext uri="{FF2B5EF4-FFF2-40B4-BE49-F238E27FC236}">
                <a16:creationId xmlns:a16="http://schemas.microsoft.com/office/drawing/2014/main" id="{B378DA89-091D-475B-8461-AA4175B201A4}"/>
              </a:ext>
            </a:extLst>
          </p:cNvPr>
          <p:cNvSpPr/>
          <p:nvPr userDrawn="1"/>
        </p:nvSpPr>
        <p:spPr>
          <a:xfrm>
            <a:off x="0" y="-399601"/>
            <a:ext cx="720000" cy="360000"/>
          </a:xfrm>
          <a:prstGeom prst="rect">
            <a:avLst/>
          </a:prstGeom>
        </p:spPr>
        <p:txBody>
          <a:bodyPr wrap="none" lIns="0" tIns="0" rIns="0" bIns="0">
            <a:noAutofit/>
          </a:bodyPr>
          <a:lstStyle/>
          <a:p>
            <a:r>
              <a:rPr lang="nl-NL"/>
              <a:t>Alleen titel (donker)</a:t>
            </a:r>
          </a:p>
        </p:txBody>
      </p:sp>
      <p:sp>
        <p:nvSpPr>
          <p:cNvPr id="176" name="LICHT BLAUW">
            <a:extLst>
              <a:ext uri="{FF2B5EF4-FFF2-40B4-BE49-F238E27FC236}">
                <a16:creationId xmlns:a16="http://schemas.microsoft.com/office/drawing/2014/main" id="{C6021CE9-D512-4245-9374-2FD2DCAA2A38}"/>
              </a:ext>
            </a:extLst>
          </p:cNvPr>
          <p:cNvSpPr/>
          <p:nvPr userDrawn="1"/>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177" name="LIJNEN">
            <a:extLst>
              <a:ext uri="{FF2B5EF4-FFF2-40B4-BE49-F238E27FC236}">
                <a16:creationId xmlns:a16="http://schemas.microsoft.com/office/drawing/2014/main" id="{42F37362-5978-4464-AA48-426D4DE71F28}"/>
              </a:ext>
            </a:extLst>
          </p:cNvPr>
          <p:cNvPicPr preferRelativeResize="0">
            <a:picLocks/>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178" name="VERLOOP">
            <a:extLst>
              <a:ext uri="{FF2B5EF4-FFF2-40B4-BE49-F238E27FC236}">
                <a16:creationId xmlns:a16="http://schemas.microsoft.com/office/drawing/2014/main" id="{D0760268-FC5D-40E9-AA66-67F29D193CEE}"/>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grpSp>
        <p:nvGrpSpPr>
          <p:cNvPr id="336" name="TEKSTINSTRUCTIES">
            <a:extLst>
              <a:ext uri="{FF2B5EF4-FFF2-40B4-BE49-F238E27FC236}">
                <a16:creationId xmlns:a16="http://schemas.microsoft.com/office/drawing/2014/main" id="{16478170-9708-4453-B865-9F287362C9D9}"/>
              </a:ext>
            </a:extLst>
          </p:cNvPr>
          <p:cNvGrpSpPr/>
          <p:nvPr userDrawn="1"/>
        </p:nvGrpSpPr>
        <p:grpSpPr>
          <a:xfrm>
            <a:off x="-4297881" y="-718670"/>
            <a:ext cx="4140000" cy="7198669"/>
            <a:chOff x="-4297881" y="-718670"/>
            <a:chExt cx="4140000" cy="7198669"/>
          </a:xfrm>
        </p:grpSpPr>
        <p:sp>
          <p:nvSpPr>
            <p:cNvPr id="337" name="Rechthoek: afgeronde hoeken 336">
              <a:extLst>
                <a:ext uri="{FF2B5EF4-FFF2-40B4-BE49-F238E27FC236}">
                  <a16:creationId xmlns:a16="http://schemas.microsoft.com/office/drawing/2014/main" id="{1F290A79-149D-4695-B7E4-183993050E0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38" name="Rechthoek: afgeronde hoeken 337">
              <a:extLst>
                <a:ext uri="{FF2B5EF4-FFF2-40B4-BE49-F238E27FC236}">
                  <a16:creationId xmlns:a16="http://schemas.microsoft.com/office/drawing/2014/main" id="{E73999ED-5475-40FB-87D1-F713493450C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339" name="Rechthoek: afgeronde hoeken 338">
              <a:extLst>
                <a:ext uri="{FF2B5EF4-FFF2-40B4-BE49-F238E27FC236}">
                  <a16:creationId xmlns:a16="http://schemas.microsoft.com/office/drawing/2014/main" id="{CE6358FE-6DC0-4549-B185-505D5E545BE4}"/>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40" name="Rechte verbindingslijn 339">
              <a:extLst>
                <a:ext uri="{FF2B5EF4-FFF2-40B4-BE49-F238E27FC236}">
                  <a16:creationId xmlns:a16="http://schemas.microsoft.com/office/drawing/2014/main" id="{DEDD4D28-CB2A-4E98-ABDA-49C7F4D61FD2}"/>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41" name="Groep 340">
              <a:extLst>
                <a:ext uri="{FF2B5EF4-FFF2-40B4-BE49-F238E27FC236}">
                  <a16:creationId xmlns:a16="http://schemas.microsoft.com/office/drawing/2014/main" id="{CAD45FBE-6229-467B-86EB-855772D7B921}"/>
                </a:ext>
              </a:extLst>
            </p:cNvPr>
            <p:cNvGrpSpPr/>
            <p:nvPr userDrawn="1"/>
          </p:nvGrpSpPr>
          <p:grpSpPr>
            <a:xfrm>
              <a:off x="-3905190" y="127747"/>
              <a:ext cx="3354618" cy="786653"/>
              <a:chOff x="-3419346" y="368233"/>
              <a:chExt cx="3170491" cy="743862"/>
            </a:xfrm>
          </p:grpSpPr>
          <p:sp>
            <p:nvSpPr>
              <p:cNvPr id="362" name="Rechthoek 361">
                <a:extLst>
                  <a:ext uri="{FF2B5EF4-FFF2-40B4-BE49-F238E27FC236}">
                    <a16:creationId xmlns:a16="http://schemas.microsoft.com/office/drawing/2014/main" id="{DB9B01F7-60E5-423B-9904-5A5F107187C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63" name="Rechte verbindingslijn 362">
                <a:extLst>
                  <a:ext uri="{FF2B5EF4-FFF2-40B4-BE49-F238E27FC236}">
                    <a16:creationId xmlns:a16="http://schemas.microsoft.com/office/drawing/2014/main" id="{A9F3E992-BCF9-402E-8264-29A3C1034A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Rechte verbindingslijn 363">
                <a:extLst>
                  <a:ext uri="{FF2B5EF4-FFF2-40B4-BE49-F238E27FC236}">
                    <a16:creationId xmlns:a16="http://schemas.microsoft.com/office/drawing/2014/main" id="{26C3CB15-8AFC-46E1-A1C9-BD7B4ABFB3D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5" name="Rechthoek 364">
                <a:extLst>
                  <a:ext uri="{FF2B5EF4-FFF2-40B4-BE49-F238E27FC236}">
                    <a16:creationId xmlns:a16="http://schemas.microsoft.com/office/drawing/2014/main" id="{791034DA-13CD-4AF5-A5BA-65F5C0178FD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66" name="Groep 365">
                <a:extLst>
                  <a:ext uri="{FF2B5EF4-FFF2-40B4-BE49-F238E27FC236}">
                    <a16:creationId xmlns:a16="http://schemas.microsoft.com/office/drawing/2014/main" id="{7EDC49A8-2099-49F5-AB1A-F42A5E9D591F}"/>
                  </a:ext>
                </a:extLst>
              </p:cNvPr>
              <p:cNvGrpSpPr/>
              <p:nvPr userDrawn="1"/>
            </p:nvGrpSpPr>
            <p:grpSpPr>
              <a:xfrm>
                <a:off x="-3002834" y="720303"/>
                <a:ext cx="182598" cy="143759"/>
                <a:chOff x="-3310843" y="700986"/>
                <a:chExt cx="182598" cy="143759"/>
              </a:xfrm>
            </p:grpSpPr>
            <p:grpSp>
              <p:nvGrpSpPr>
                <p:cNvPr id="405" name="Groep 404">
                  <a:extLst>
                    <a:ext uri="{FF2B5EF4-FFF2-40B4-BE49-F238E27FC236}">
                      <a16:creationId xmlns:a16="http://schemas.microsoft.com/office/drawing/2014/main" id="{A58DC691-7861-4C35-95FD-2EB828ECF5DD}"/>
                    </a:ext>
                  </a:extLst>
                </p:cNvPr>
                <p:cNvGrpSpPr/>
                <p:nvPr userDrawn="1"/>
              </p:nvGrpSpPr>
              <p:grpSpPr>
                <a:xfrm>
                  <a:off x="-3310843" y="700986"/>
                  <a:ext cx="182598" cy="143759"/>
                  <a:chOff x="-3310843" y="700986"/>
                  <a:chExt cx="182598" cy="143759"/>
                </a:xfrm>
              </p:grpSpPr>
              <p:cxnSp>
                <p:nvCxnSpPr>
                  <p:cNvPr id="409" name="Rechte verbindingslijn 408">
                    <a:extLst>
                      <a:ext uri="{FF2B5EF4-FFF2-40B4-BE49-F238E27FC236}">
                        <a16:creationId xmlns:a16="http://schemas.microsoft.com/office/drawing/2014/main" id="{62879BE6-B153-4A59-A1E2-26E791E1D44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10" name="Rechte verbindingslijn 409">
                    <a:extLst>
                      <a:ext uri="{FF2B5EF4-FFF2-40B4-BE49-F238E27FC236}">
                        <a16:creationId xmlns:a16="http://schemas.microsoft.com/office/drawing/2014/main" id="{BC5DE84D-9972-4A61-BB3E-7AA0F26C31A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B243E577-25C3-4F96-9965-49CE046C510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A12A0CBE-CD3A-40D0-9F7B-9C72069543B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B2F329B0-9405-4C74-8A77-6821F0C897C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06" name="Groep 405">
                  <a:extLst>
                    <a:ext uri="{FF2B5EF4-FFF2-40B4-BE49-F238E27FC236}">
                      <a16:creationId xmlns:a16="http://schemas.microsoft.com/office/drawing/2014/main" id="{37172962-8408-48C0-9748-348EEBC0C268}"/>
                    </a:ext>
                  </a:extLst>
                </p:cNvPr>
                <p:cNvGrpSpPr/>
                <p:nvPr userDrawn="1"/>
              </p:nvGrpSpPr>
              <p:grpSpPr>
                <a:xfrm flipH="1">
                  <a:off x="-3310774" y="735854"/>
                  <a:ext cx="88801" cy="72568"/>
                  <a:chOff x="-2091059" y="1395403"/>
                  <a:chExt cx="157316" cy="128558"/>
                </a:xfrm>
              </p:grpSpPr>
              <p:sp>
                <p:nvSpPr>
                  <p:cNvPr id="407" name="Rechthoek 406">
                    <a:extLst>
                      <a:ext uri="{FF2B5EF4-FFF2-40B4-BE49-F238E27FC236}">
                        <a16:creationId xmlns:a16="http://schemas.microsoft.com/office/drawing/2014/main" id="{C517BFEF-1918-449F-AADE-5F52A0D93A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08" name="Pijl: punthaak 407">
                    <a:extLst>
                      <a:ext uri="{FF2B5EF4-FFF2-40B4-BE49-F238E27FC236}">
                        <a16:creationId xmlns:a16="http://schemas.microsoft.com/office/drawing/2014/main" id="{FF632DEA-1E92-4CA0-A2AA-E50F7B6CD07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67" name="Groep 366">
                <a:extLst>
                  <a:ext uri="{FF2B5EF4-FFF2-40B4-BE49-F238E27FC236}">
                    <a16:creationId xmlns:a16="http://schemas.microsoft.com/office/drawing/2014/main" id="{29280047-16D6-431F-9706-19350BCDBC3D}"/>
                  </a:ext>
                </a:extLst>
              </p:cNvPr>
              <p:cNvGrpSpPr/>
              <p:nvPr userDrawn="1"/>
            </p:nvGrpSpPr>
            <p:grpSpPr>
              <a:xfrm>
                <a:off x="-3326107" y="720303"/>
                <a:ext cx="182598" cy="143759"/>
                <a:chOff x="-3634116" y="700986"/>
                <a:chExt cx="182598" cy="143759"/>
              </a:xfrm>
            </p:grpSpPr>
            <p:grpSp>
              <p:nvGrpSpPr>
                <p:cNvPr id="396" name="Groep 395">
                  <a:extLst>
                    <a:ext uri="{FF2B5EF4-FFF2-40B4-BE49-F238E27FC236}">
                      <a16:creationId xmlns:a16="http://schemas.microsoft.com/office/drawing/2014/main" id="{2CCB3DC3-A29C-4B3D-95D2-8258F17170C4}"/>
                    </a:ext>
                  </a:extLst>
                </p:cNvPr>
                <p:cNvGrpSpPr/>
                <p:nvPr userDrawn="1"/>
              </p:nvGrpSpPr>
              <p:grpSpPr>
                <a:xfrm>
                  <a:off x="-3634116" y="700986"/>
                  <a:ext cx="182598" cy="143759"/>
                  <a:chOff x="-3634116" y="700986"/>
                  <a:chExt cx="182598" cy="143759"/>
                </a:xfrm>
              </p:grpSpPr>
              <p:cxnSp>
                <p:nvCxnSpPr>
                  <p:cNvPr id="400" name="Rechte verbindingslijn 399">
                    <a:extLst>
                      <a:ext uri="{FF2B5EF4-FFF2-40B4-BE49-F238E27FC236}">
                        <a16:creationId xmlns:a16="http://schemas.microsoft.com/office/drawing/2014/main" id="{F090FB24-41B2-4F4E-A143-89CD5B691E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01" name="Rechte verbindingslijn 400">
                    <a:extLst>
                      <a:ext uri="{FF2B5EF4-FFF2-40B4-BE49-F238E27FC236}">
                        <a16:creationId xmlns:a16="http://schemas.microsoft.com/office/drawing/2014/main" id="{7F8BB2C0-2A28-4A2F-8379-0BABA6F053B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4F10BC6D-FE99-40B7-BB73-87428AF900D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DF1651E0-3AC8-4A17-B1B7-646234EAFB3F}"/>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AFAE32AB-82A9-4862-ACAE-1E4F91469AE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97" name="Groep 396">
                  <a:extLst>
                    <a:ext uri="{FF2B5EF4-FFF2-40B4-BE49-F238E27FC236}">
                      <a16:creationId xmlns:a16="http://schemas.microsoft.com/office/drawing/2014/main" id="{A03DB36C-1118-46A4-BEDC-036C5D400C89}"/>
                    </a:ext>
                  </a:extLst>
                </p:cNvPr>
                <p:cNvGrpSpPr/>
                <p:nvPr userDrawn="1"/>
              </p:nvGrpSpPr>
              <p:grpSpPr>
                <a:xfrm>
                  <a:off x="-3634047" y="735854"/>
                  <a:ext cx="88801" cy="72568"/>
                  <a:chOff x="-2091059" y="1395403"/>
                  <a:chExt cx="157316" cy="128558"/>
                </a:xfrm>
              </p:grpSpPr>
              <p:sp>
                <p:nvSpPr>
                  <p:cNvPr id="398" name="Rechthoek 397">
                    <a:extLst>
                      <a:ext uri="{FF2B5EF4-FFF2-40B4-BE49-F238E27FC236}">
                        <a16:creationId xmlns:a16="http://schemas.microsoft.com/office/drawing/2014/main" id="{73A60655-C0DB-4A2C-941F-C8BE977228F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9" name="Pijl: punthaak 398">
                    <a:extLst>
                      <a:ext uri="{FF2B5EF4-FFF2-40B4-BE49-F238E27FC236}">
                        <a16:creationId xmlns:a16="http://schemas.microsoft.com/office/drawing/2014/main" id="{40AB7D26-1555-4B63-83EE-BE049D37BAB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68" name="Rechte verbindingslijn 367">
                <a:extLst>
                  <a:ext uri="{FF2B5EF4-FFF2-40B4-BE49-F238E27FC236}">
                    <a16:creationId xmlns:a16="http://schemas.microsoft.com/office/drawing/2014/main" id="{36947DDC-41FB-4C0D-AABA-51E12A5F906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69" name="Rechte verbindingslijn 368">
                <a:extLst>
                  <a:ext uri="{FF2B5EF4-FFF2-40B4-BE49-F238E27FC236}">
                    <a16:creationId xmlns:a16="http://schemas.microsoft.com/office/drawing/2014/main" id="{B2508CC0-16A8-42B1-915E-844E79A1B257}"/>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70" name="Groep 369">
                <a:extLst>
                  <a:ext uri="{FF2B5EF4-FFF2-40B4-BE49-F238E27FC236}">
                    <a16:creationId xmlns:a16="http://schemas.microsoft.com/office/drawing/2014/main" id="{8A4B7ACE-C655-4BF3-9BA5-5B2DDCF6E0AA}"/>
                  </a:ext>
                </a:extLst>
              </p:cNvPr>
              <p:cNvGrpSpPr/>
              <p:nvPr userDrawn="1"/>
            </p:nvGrpSpPr>
            <p:grpSpPr>
              <a:xfrm>
                <a:off x="-2425037" y="370226"/>
                <a:ext cx="357690" cy="330595"/>
                <a:chOff x="-2721817" y="347336"/>
                <a:chExt cx="432805" cy="400021"/>
              </a:xfrm>
            </p:grpSpPr>
            <p:sp>
              <p:nvSpPr>
                <p:cNvPr id="385" name="Rechthoek 384">
                  <a:extLst>
                    <a:ext uri="{FF2B5EF4-FFF2-40B4-BE49-F238E27FC236}">
                      <a16:creationId xmlns:a16="http://schemas.microsoft.com/office/drawing/2014/main" id="{893CB580-05A8-40EE-84A2-71C26E23FB5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86" name="Groep 385">
                  <a:extLst>
                    <a:ext uri="{FF2B5EF4-FFF2-40B4-BE49-F238E27FC236}">
                      <a16:creationId xmlns:a16="http://schemas.microsoft.com/office/drawing/2014/main" id="{6A5F663A-EAA1-47DA-B645-698B38A37016}"/>
                    </a:ext>
                  </a:extLst>
                </p:cNvPr>
                <p:cNvGrpSpPr/>
                <p:nvPr userDrawn="1"/>
              </p:nvGrpSpPr>
              <p:grpSpPr>
                <a:xfrm>
                  <a:off x="-2652453" y="431583"/>
                  <a:ext cx="294076" cy="231526"/>
                  <a:chOff x="-3634116" y="700986"/>
                  <a:chExt cx="182598" cy="143759"/>
                </a:xfrm>
              </p:grpSpPr>
              <p:grpSp>
                <p:nvGrpSpPr>
                  <p:cNvPr id="387" name="Groep 386">
                    <a:extLst>
                      <a:ext uri="{FF2B5EF4-FFF2-40B4-BE49-F238E27FC236}">
                        <a16:creationId xmlns:a16="http://schemas.microsoft.com/office/drawing/2014/main" id="{D87DA912-44CC-4715-AE0F-5965D9AFB7BD}"/>
                      </a:ext>
                    </a:extLst>
                  </p:cNvPr>
                  <p:cNvGrpSpPr/>
                  <p:nvPr userDrawn="1"/>
                </p:nvGrpSpPr>
                <p:grpSpPr>
                  <a:xfrm>
                    <a:off x="-3634116" y="700986"/>
                    <a:ext cx="182598" cy="143759"/>
                    <a:chOff x="-3634116" y="700986"/>
                    <a:chExt cx="182598" cy="143759"/>
                  </a:xfrm>
                </p:grpSpPr>
                <p:cxnSp>
                  <p:nvCxnSpPr>
                    <p:cNvPr id="391" name="Rechte verbindingslijn 390">
                      <a:extLst>
                        <a:ext uri="{FF2B5EF4-FFF2-40B4-BE49-F238E27FC236}">
                          <a16:creationId xmlns:a16="http://schemas.microsoft.com/office/drawing/2014/main" id="{0E0467C5-D86E-4596-B9DD-15782232331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883F9397-33E7-4B21-B21F-A6ABE98FB7C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576C1BDD-D35D-47B6-B2C1-AC4FC69B846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93969C80-D077-4884-822A-AB98CF9D030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95" name="Rechte verbindingslijn 394">
                      <a:extLst>
                        <a:ext uri="{FF2B5EF4-FFF2-40B4-BE49-F238E27FC236}">
                          <a16:creationId xmlns:a16="http://schemas.microsoft.com/office/drawing/2014/main" id="{0BDFB44E-1C29-40B4-869C-F321430BD3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88" name="Groep 387">
                    <a:extLst>
                      <a:ext uri="{FF2B5EF4-FFF2-40B4-BE49-F238E27FC236}">
                        <a16:creationId xmlns:a16="http://schemas.microsoft.com/office/drawing/2014/main" id="{FB2D4C5E-DF04-4D55-8FEF-E1736427392C}"/>
                      </a:ext>
                    </a:extLst>
                  </p:cNvPr>
                  <p:cNvGrpSpPr/>
                  <p:nvPr userDrawn="1"/>
                </p:nvGrpSpPr>
                <p:grpSpPr>
                  <a:xfrm>
                    <a:off x="-3634047" y="735854"/>
                    <a:ext cx="88801" cy="72568"/>
                    <a:chOff x="-2091059" y="1395403"/>
                    <a:chExt cx="157316" cy="128558"/>
                  </a:xfrm>
                </p:grpSpPr>
                <p:sp>
                  <p:nvSpPr>
                    <p:cNvPr id="389" name="Rechthoek 388">
                      <a:extLst>
                        <a:ext uri="{FF2B5EF4-FFF2-40B4-BE49-F238E27FC236}">
                          <a16:creationId xmlns:a16="http://schemas.microsoft.com/office/drawing/2014/main" id="{F2D5A363-E9F7-404A-B327-C26A5F83F0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0" name="Pijl: punthaak 389">
                      <a:extLst>
                        <a:ext uri="{FF2B5EF4-FFF2-40B4-BE49-F238E27FC236}">
                          <a16:creationId xmlns:a16="http://schemas.microsoft.com/office/drawing/2014/main" id="{E42CB3CF-2E8E-46EC-B50C-6740CE3829C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71" name="Groep 370">
                <a:extLst>
                  <a:ext uri="{FF2B5EF4-FFF2-40B4-BE49-F238E27FC236}">
                    <a16:creationId xmlns:a16="http://schemas.microsoft.com/office/drawing/2014/main" id="{C5F1153A-0D4F-41CC-84C8-4C1D4BB3F4A6}"/>
                  </a:ext>
                </a:extLst>
              </p:cNvPr>
              <p:cNvGrpSpPr/>
              <p:nvPr userDrawn="1"/>
            </p:nvGrpSpPr>
            <p:grpSpPr>
              <a:xfrm>
                <a:off x="-2425037" y="781500"/>
                <a:ext cx="357690" cy="330595"/>
                <a:chOff x="-2721817" y="782525"/>
                <a:chExt cx="432805" cy="400021"/>
              </a:xfrm>
            </p:grpSpPr>
            <p:sp>
              <p:nvSpPr>
                <p:cNvPr id="374" name="Rechthoek 373">
                  <a:extLst>
                    <a:ext uri="{FF2B5EF4-FFF2-40B4-BE49-F238E27FC236}">
                      <a16:creationId xmlns:a16="http://schemas.microsoft.com/office/drawing/2014/main" id="{57027C2F-EA7F-4C11-8ED7-2EB246B6D57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75" name="Groep 374">
                  <a:extLst>
                    <a:ext uri="{FF2B5EF4-FFF2-40B4-BE49-F238E27FC236}">
                      <a16:creationId xmlns:a16="http://schemas.microsoft.com/office/drawing/2014/main" id="{C5448947-0AED-4683-91C4-2ED012E91059}"/>
                    </a:ext>
                  </a:extLst>
                </p:cNvPr>
                <p:cNvGrpSpPr/>
                <p:nvPr userDrawn="1"/>
              </p:nvGrpSpPr>
              <p:grpSpPr>
                <a:xfrm>
                  <a:off x="-2652453" y="866772"/>
                  <a:ext cx="294076" cy="231526"/>
                  <a:chOff x="-3310843" y="700986"/>
                  <a:chExt cx="182598" cy="143759"/>
                </a:xfrm>
              </p:grpSpPr>
              <p:grpSp>
                <p:nvGrpSpPr>
                  <p:cNvPr id="376" name="Groep 375">
                    <a:extLst>
                      <a:ext uri="{FF2B5EF4-FFF2-40B4-BE49-F238E27FC236}">
                        <a16:creationId xmlns:a16="http://schemas.microsoft.com/office/drawing/2014/main" id="{EB6511C1-B49B-498E-8BBB-BBB8D79551B6}"/>
                      </a:ext>
                    </a:extLst>
                  </p:cNvPr>
                  <p:cNvGrpSpPr/>
                  <p:nvPr userDrawn="1"/>
                </p:nvGrpSpPr>
                <p:grpSpPr>
                  <a:xfrm>
                    <a:off x="-3310843" y="700986"/>
                    <a:ext cx="182598" cy="143759"/>
                    <a:chOff x="-3310843" y="700986"/>
                    <a:chExt cx="182598" cy="143759"/>
                  </a:xfrm>
                </p:grpSpPr>
                <p:cxnSp>
                  <p:nvCxnSpPr>
                    <p:cNvPr id="380" name="Rechte verbindingslijn 379">
                      <a:extLst>
                        <a:ext uri="{FF2B5EF4-FFF2-40B4-BE49-F238E27FC236}">
                          <a16:creationId xmlns:a16="http://schemas.microsoft.com/office/drawing/2014/main" id="{261E2BDA-F2E8-4AF8-AF41-CE17C177288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81" name="Rechte verbindingslijn 380">
                      <a:extLst>
                        <a:ext uri="{FF2B5EF4-FFF2-40B4-BE49-F238E27FC236}">
                          <a16:creationId xmlns:a16="http://schemas.microsoft.com/office/drawing/2014/main" id="{B666021B-BB2B-4EB1-BA1C-5ABF8D4A11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82" name="Rechte verbindingslijn 381">
                      <a:extLst>
                        <a:ext uri="{FF2B5EF4-FFF2-40B4-BE49-F238E27FC236}">
                          <a16:creationId xmlns:a16="http://schemas.microsoft.com/office/drawing/2014/main" id="{AB6B133F-F8CE-4956-9697-E6D343F99C2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83" name="Rechte verbindingslijn 382">
                      <a:extLst>
                        <a:ext uri="{FF2B5EF4-FFF2-40B4-BE49-F238E27FC236}">
                          <a16:creationId xmlns:a16="http://schemas.microsoft.com/office/drawing/2014/main" id="{B83B3816-6972-4A21-B9D1-0218EF2E4EE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84" name="Rechte verbindingslijn 383">
                      <a:extLst>
                        <a:ext uri="{FF2B5EF4-FFF2-40B4-BE49-F238E27FC236}">
                          <a16:creationId xmlns:a16="http://schemas.microsoft.com/office/drawing/2014/main" id="{A1FC400D-6F35-4F8E-A64D-D6214A30B7D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77" name="Groep 376">
                    <a:extLst>
                      <a:ext uri="{FF2B5EF4-FFF2-40B4-BE49-F238E27FC236}">
                        <a16:creationId xmlns:a16="http://schemas.microsoft.com/office/drawing/2014/main" id="{4D9523DC-3831-4434-A06C-9A6969D67572}"/>
                      </a:ext>
                    </a:extLst>
                  </p:cNvPr>
                  <p:cNvGrpSpPr/>
                  <p:nvPr userDrawn="1"/>
                </p:nvGrpSpPr>
                <p:grpSpPr>
                  <a:xfrm flipH="1">
                    <a:off x="-3310774" y="735854"/>
                    <a:ext cx="88801" cy="72568"/>
                    <a:chOff x="-2091059" y="1395403"/>
                    <a:chExt cx="157316" cy="128558"/>
                  </a:xfrm>
                </p:grpSpPr>
                <p:sp>
                  <p:nvSpPr>
                    <p:cNvPr id="378" name="Rechthoek 377">
                      <a:extLst>
                        <a:ext uri="{FF2B5EF4-FFF2-40B4-BE49-F238E27FC236}">
                          <a16:creationId xmlns:a16="http://schemas.microsoft.com/office/drawing/2014/main" id="{BD769100-0FA8-46CA-B1D4-EBE0585EF60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79" name="Pijl: punthaak 378">
                      <a:extLst>
                        <a:ext uri="{FF2B5EF4-FFF2-40B4-BE49-F238E27FC236}">
                          <a16:creationId xmlns:a16="http://schemas.microsoft.com/office/drawing/2014/main" id="{F064412F-5D46-40C5-A1CE-AFFEF47CF3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72" name="Rechthoek 371">
                <a:extLst>
                  <a:ext uri="{FF2B5EF4-FFF2-40B4-BE49-F238E27FC236}">
                    <a16:creationId xmlns:a16="http://schemas.microsoft.com/office/drawing/2014/main" id="{15A98950-3031-4363-8897-1C318BF30DF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73" name="Rechthoek 372">
                <a:extLst>
                  <a:ext uri="{FF2B5EF4-FFF2-40B4-BE49-F238E27FC236}">
                    <a16:creationId xmlns:a16="http://schemas.microsoft.com/office/drawing/2014/main" id="{6F8A5E3A-AE9E-4C5F-B31E-F802D974DA8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42" name="Rechte verbindingslijn 341">
              <a:extLst>
                <a:ext uri="{FF2B5EF4-FFF2-40B4-BE49-F238E27FC236}">
                  <a16:creationId xmlns:a16="http://schemas.microsoft.com/office/drawing/2014/main" id="{9753E5BA-C1CA-45CB-BFA8-441096418A5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43" name="Rechthoek 342">
              <a:extLst>
                <a:ext uri="{FF2B5EF4-FFF2-40B4-BE49-F238E27FC236}">
                  <a16:creationId xmlns:a16="http://schemas.microsoft.com/office/drawing/2014/main" id="{D5650085-7682-4F9F-893C-AE935328ECD1}"/>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344" name="Rechthoek 343">
              <a:extLst>
                <a:ext uri="{FF2B5EF4-FFF2-40B4-BE49-F238E27FC236}">
                  <a16:creationId xmlns:a16="http://schemas.microsoft.com/office/drawing/2014/main" id="{AE9C7DCC-7C4A-4B93-A30C-3CB95E02C3B4}"/>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45" name="Ovaal 344">
              <a:extLst>
                <a:ext uri="{FF2B5EF4-FFF2-40B4-BE49-F238E27FC236}">
                  <a16:creationId xmlns:a16="http://schemas.microsoft.com/office/drawing/2014/main" id="{97BC8BAF-D55B-41DF-85CE-FC7D93A3F69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46" name="Ovaal 345">
              <a:extLst>
                <a:ext uri="{FF2B5EF4-FFF2-40B4-BE49-F238E27FC236}">
                  <a16:creationId xmlns:a16="http://schemas.microsoft.com/office/drawing/2014/main" id="{DF78DCC3-C2D5-4FC4-ADB7-548738B06C9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47" name="Ovaal 346">
              <a:extLst>
                <a:ext uri="{FF2B5EF4-FFF2-40B4-BE49-F238E27FC236}">
                  <a16:creationId xmlns:a16="http://schemas.microsoft.com/office/drawing/2014/main" id="{C069E86A-41E6-4D79-A12F-CB33C7438BB8}"/>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48" name="Ovaal 347">
              <a:extLst>
                <a:ext uri="{FF2B5EF4-FFF2-40B4-BE49-F238E27FC236}">
                  <a16:creationId xmlns:a16="http://schemas.microsoft.com/office/drawing/2014/main" id="{BA1DCADC-CD62-4EAD-AC60-20927B24510A}"/>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49" name="Ovaal 348">
              <a:extLst>
                <a:ext uri="{FF2B5EF4-FFF2-40B4-BE49-F238E27FC236}">
                  <a16:creationId xmlns:a16="http://schemas.microsoft.com/office/drawing/2014/main" id="{1D71CF76-E813-4D99-92A4-BC3B1031275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50" name="Ovaal 349">
              <a:extLst>
                <a:ext uri="{FF2B5EF4-FFF2-40B4-BE49-F238E27FC236}">
                  <a16:creationId xmlns:a16="http://schemas.microsoft.com/office/drawing/2014/main" id="{64FAB8A6-0294-47AE-B16E-6BFE92140036}"/>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51" name="Ovaal 350">
              <a:extLst>
                <a:ext uri="{FF2B5EF4-FFF2-40B4-BE49-F238E27FC236}">
                  <a16:creationId xmlns:a16="http://schemas.microsoft.com/office/drawing/2014/main" id="{5740FD3A-D37C-4DCA-9968-E086D935091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52" name="Ovaal 351">
              <a:extLst>
                <a:ext uri="{FF2B5EF4-FFF2-40B4-BE49-F238E27FC236}">
                  <a16:creationId xmlns:a16="http://schemas.microsoft.com/office/drawing/2014/main" id="{3D1D4006-A33C-4255-AF92-5ECB048A9A11}"/>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1F1D91F4-43B3-41FF-8A49-21A07C38538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951F44D1-2D67-4A14-A5B9-49016747741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5"/>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355" name="Rechthoek 354">
              <a:extLst>
                <a:ext uri="{FF2B5EF4-FFF2-40B4-BE49-F238E27FC236}">
                  <a16:creationId xmlns:a16="http://schemas.microsoft.com/office/drawing/2014/main" id="{8264143D-A775-4F06-B155-9B1BFA3069D7}"/>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356" name="Rechthoek 355">
              <a:extLst>
                <a:ext uri="{FF2B5EF4-FFF2-40B4-BE49-F238E27FC236}">
                  <a16:creationId xmlns:a16="http://schemas.microsoft.com/office/drawing/2014/main" id="{DE94B2E4-C6EB-4337-9819-F84F755C6F96}"/>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357" name="Rechthoek 356">
              <a:extLst>
                <a:ext uri="{FF2B5EF4-FFF2-40B4-BE49-F238E27FC236}">
                  <a16:creationId xmlns:a16="http://schemas.microsoft.com/office/drawing/2014/main" id="{8CD80B38-029E-439E-8D2E-310E4D69E03D}"/>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358" name="Rechthoek 357">
              <a:extLst>
                <a:ext uri="{FF2B5EF4-FFF2-40B4-BE49-F238E27FC236}">
                  <a16:creationId xmlns:a16="http://schemas.microsoft.com/office/drawing/2014/main" id="{DFF6944F-F19E-425D-AD7B-D8342D3F78EC}"/>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359" name="Rechthoek 358">
              <a:extLst>
                <a:ext uri="{FF2B5EF4-FFF2-40B4-BE49-F238E27FC236}">
                  <a16:creationId xmlns:a16="http://schemas.microsoft.com/office/drawing/2014/main" id="{FA7D3020-1A90-4417-AFC7-22FFD69CFD6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360" name="Rechthoek 359">
              <a:extLst>
                <a:ext uri="{FF2B5EF4-FFF2-40B4-BE49-F238E27FC236}">
                  <a16:creationId xmlns:a16="http://schemas.microsoft.com/office/drawing/2014/main" id="{955C7DD9-6956-4417-B81A-0363F4E0583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5"/>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361" name="Rechthoek 360">
              <a:extLst>
                <a:ext uri="{FF2B5EF4-FFF2-40B4-BE49-F238E27FC236}">
                  <a16:creationId xmlns:a16="http://schemas.microsoft.com/office/drawing/2014/main" id="{CA164A50-321B-49EF-8878-E3333FCEB96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82618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wit m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27A1A7-614C-4999-9647-73E9BA20A738}"/>
              </a:ext>
            </a:extLst>
          </p:cNvPr>
          <p:cNvSpPr>
            <a:spLocks noGrp="1"/>
          </p:cNvSpPr>
          <p:nvPr>
            <p:ph type="title"/>
          </p:nvPr>
        </p:nvSpPr>
        <p:spPr/>
        <p:txBody>
          <a:bodyPr/>
          <a:lstStyle/>
          <a:p>
            <a:r>
              <a:rPr lang="nl-NL"/>
              <a:t>Klik om stijl te bewerken</a:t>
            </a:r>
            <a:endParaRPr lang="en-GB"/>
          </a:p>
        </p:txBody>
      </p:sp>
      <p:sp>
        <p:nvSpPr>
          <p:cNvPr id="4" name="Tijdelijke aanduiding voor datum 3">
            <a:extLst>
              <a:ext uri="{FF2B5EF4-FFF2-40B4-BE49-F238E27FC236}">
                <a16:creationId xmlns:a16="http://schemas.microsoft.com/office/drawing/2014/main" id="{4DE1A87B-2FCE-43F0-9ADC-B2DB1D3BC47B}"/>
              </a:ext>
            </a:extLst>
          </p:cNvPr>
          <p:cNvSpPr>
            <a:spLocks noGrp="1"/>
          </p:cNvSpPr>
          <p:nvPr>
            <p:ph type="dt" sz="half" idx="10"/>
          </p:nvPr>
        </p:nvSpPr>
        <p:spPr/>
        <p:txBody>
          <a:bodyPr/>
          <a:lstStyle/>
          <a:p>
            <a:fld id="{06DD0749-6E0B-4730-B25C-2806858CFE19}" type="datetimeFigureOut">
              <a:rPr lang="en-GB" smtClean="0"/>
              <a:t>08/06/2022</a:t>
            </a:fld>
            <a:endParaRPr lang="en-GB"/>
          </a:p>
        </p:txBody>
      </p:sp>
      <p:sp>
        <p:nvSpPr>
          <p:cNvPr id="6" name="Tijdelijke aanduiding voor dianummer 5">
            <a:extLst>
              <a:ext uri="{FF2B5EF4-FFF2-40B4-BE49-F238E27FC236}">
                <a16:creationId xmlns:a16="http://schemas.microsoft.com/office/drawing/2014/main" id="{E1533697-FD9D-42D3-B112-DA5D59BF43FB}"/>
              </a:ext>
            </a:extLst>
          </p:cNvPr>
          <p:cNvSpPr>
            <a:spLocks noGrp="1"/>
          </p:cNvSpPr>
          <p:nvPr>
            <p:ph type="sldNum" sz="quarter" idx="12"/>
          </p:nvPr>
        </p:nvSpPr>
        <p:spPr/>
        <p:txBody>
          <a:bodyPr/>
          <a:lstStyle/>
          <a:p>
            <a:fld id="{C213B9F7-4540-4587-96FB-0EB41EF7E5C5}" type="slidenum">
              <a:rPr lang="en-GB" smtClean="0"/>
              <a:t>‹nr.›</a:t>
            </a:fld>
            <a:endParaRPr lang="en-GB"/>
          </a:p>
        </p:txBody>
      </p:sp>
      <p:sp>
        <p:nvSpPr>
          <p:cNvPr id="9" name="Tijdelijke aanduiding voor tekst 8">
            <a:extLst>
              <a:ext uri="{FF2B5EF4-FFF2-40B4-BE49-F238E27FC236}">
                <a16:creationId xmlns:a16="http://schemas.microsoft.com/office/drawing/2014/main" id="{4E45EF28-BA8C-432C-80C7-30E89ABD1825}"/>
              </a:ext>
            </a:extLst>
          </p:cNvPr>
          <p:cNvSpPr>
            <a:spLocks noGrp="1"/>
          </p:cNvSpPr>
          <p:nvPr>
            <p:ph type="body" sz="quarter" idx="13" hasCustomPrompt="1"/>
          </p:nvPr>
        </p:nvSpPr>
        <p:spPr>
          <a:xfrm>
            <a:off x="874713" y="560388"/>
            <a:ext cx="10439400" cy="431800"/>
          </a:xfrm>
        </p:spPr>
        <p:txBody>
          <a:bodyPr/>
          <a:lstStyle>
            <a:lvl1pPr>
              <a:defRPr/>
            </a:lvl1pPr>
          </a:lstStyle>
          <a:p>
            <a:pPr lvl="0"/>
            <a:r>
              <a:rPr lang="nl-NL"/>
              <a:t>Klikken hier voor de tekst</a:t>
            </a:r>
            <a:endParaRPr lang="en-GB"/>
          </a:p>
        </p:txBody>
      </p:sp>
      <p:sp>
        <p:nvSpPr>
          <p:cNvPr id="15" name="Tijdelijke aanduiding voor tekst 3">
            <a:extLst>
              <a:ext uri="{FF2B5EF4-FFF2-40B4-BE49-F238E27FC236}">
                <a16:creationId xmlns:a16="http://schemas.microsoft.com/office/drawing/2014/main" id="{C0742B2B-AB93-49CC-8753-6CE2A3DB607A}"/>
              </a:ext>
            </a:extLst>
          </p:cNvPr>
          <p:cNvSpPr>
            <a:spLocks noGrp="1"/>
          </p:cNvSpPr>
          <p:nvPr>
            <p:ph type="body" sz="half" idx="2"/>
          </p:nvPr>
        </p:nvSpPr>
        <p:spPr>
          <a:xfrm>
            <a:off x="874713" y="1212011"/>
            <a:ext cx="10442575" cy="3811588"/>
          </a:xfrm>
        </p:spPr>
        <p:txBody>
          <a:bodyPr/>
          <a:lstStyle>
            <a:lvl1pPr>
              <a:defRPr sz="2400"/>
            </a:lvl1pPr>
          </a:lstStyle>
          <a:p>
            <a:pPr lvl="0"/>
            <a:r>
              <a:rPr lang="nl-NL"/>
              <a:t>Klikken om de tekststijl van het model te bewerken</a:t>
            </a:r>
          </a:p>
        </p:txBody>
      </p:sp>
      <p:sp>
        <p:nvSpPr>
          <p:cNvPr id="7" name="Tijdelijke aanduiding voor tekst 6">
            <a:extLst>
              <a:ext uri="{FF2B5EF4-FFF2-40B4-BE49-F238E27FC236}">
                <a16:creationId xmlns:a16="http://schemas.microsoft.com/office/drawing/2014/main" id="{77CB5B8E-4A01-4676-BAEC-CDCAA73C5B16}"/>
              </a:ext>
            </a:extLst>
          </p:cNvPr>
          <p:cNvSpPr>
            <a:spLocks noGrp="1"/>
          </p:cNvSpPr>
          <p:nvPr>
            <p:ph type="body" sz="quarter" idx="14" hasCustomPrompt="1"/>
          </p:nvPr>
        </p:nvSpPr>
        <p:spPr>
          <a:xfrm>
            <a:off x="6919701" y="6450014"/>
            <a:ext cx="4330113" cy="180000"/>
          </a:xfrm>
        </p:spPr>
        <p:txBody>
          <a:bodyPr anchor="ctr" anchorCtr="0"/>
          <a:lstStyle>
            <a:lvl1pPr>
              <a:defRPr sz="700"/>
            </a:lvl1pPr>
            <a:lvl2pPr>
              <a:defRPr lang="en-GB" sz="800" dirty="0">
                <a:latin typeface="Arial" panose="020B0604020202020204" pitchFamily="34" charset="0"/>
                <a:cs typeface="Arial" panose="020B0604020202020204" pitchFamily="34" charset="0"/>
              </a:defRPr>
            </a:lvl2pPr>
            <a:lvl3pPr>
              <a:defRPr sz="700"/>
            </a:lvl3pPr>
            <a:lvl4pPr marL="85725" indent="0">
              <a:buFontTx/>
              <a:buNone/>
              <a:defRPr sz="700"/>
            </a:lvl4pPr>
            <a:lvl5pPr>
              <a:defRPr sz="700"/>
            </a:lvl5pPr>
          </a:lstStyle>
          <a:p>
            <a:pPr lvl="3"/>
            <a:r>
              <a:rPr lang="nl-NL"/>
              <a:t>[Vul hier je voetnoot in]</a:t>
            </a:r>
            <a:endParaRPr lang="en-GB"/>
          </a:p>
        </p:txBody>
      </p:sp>
      <p:sp>
        <p:nvSpPr>
          <p:cNvPr id="10" name="Tijdelijke aanduiding voor tekst 6">
            <a:extLst>
              <a:ext uri="{FF2B5EF4-FFF2-40B4-BE49-F238E27FC236}">
                <a16:creationId xmlns:a16="http://schemas.microsoft.com/office/drawing/2014/main" id="{00068163-B8CE-424C-A95E-269319340AC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2" name="Tijdelijke aanduiding voor tekst 6">
            <a:extLst>
              <a:ext uri="{FF2B5EF4-FFF2-40B4-BE49-F238E27FC236}">
                <a16:creationId xmlns:a16="http://schemas.microsoft.com/office/drawing/2014/main" id="{C8B459D8-5202-41D0-A19B-8B86F9FC1395}"/>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3" name="Tijdelijke aanduiding voor tekst 6">
            <a:extLst>
              <a:ext uri="{FF2B5EF4-FFF2-40B4-BE49-F238E27FC236}">
                <a16:creationId xmlns:a16="http://schemas.microsoft.com/office/drawing/2014/main" id="{E4F2756B-3A14-43C5-9365-80F68F1021E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Tree>
    <p:extLst>
      <p:ext uri="{BB962C8B-B14F-4D97-AF65-F5344CB8AC3E}">
        <p14:creationId xmlns:p14="http://schemas.microsoft.com/office/powerpoint/2010/main" val="19690017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kst (Beeldvullend)">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a:t>Tekst (Beeldvullend)</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104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63" name="Rechthoek 162">
            <a:extLst>
              <a:ext uri="{FF2B5EF4-FFF2-40B4-BE49-F238E27FC236}">
                <a16:creationId xmlns:a16="http://schemas.microsoft.com/office/drawing/2014/main" id="{DF634097-BD63-4278-8B33-75AAF435AF79}"/>
              </a:ext>
            </a:extLst>
          </p:cNvPr>
          <p:cNvSpPr/>
          <p:nvPr userDrawn="1"/>
        </p:nvSpPr>
        <p:spPr>
          <a:xfrm>
            <a:off x="0" y="-399601"/>
            <a:ext cx="720000" cy="360000"/>
          </a:xfrm>
          <a:prstGeom prst="rect">
            <a:avLst/>
          </a:prstGeom>
        </p:spPr>
        <p:txBody>
          <a:bodyPr wrap="none" lIns="0" tIns="0" rIns="0" bIns="0">
            <a:noAutofit/>
          </a:bodyPr>
          <a:lstStyle/>
          <a:p>
            <a:r>
              <a:rPr lang="nl-NL"/>
              <a:t>Tekst (Beeldvullend)</a:t>
            </a:r>
          </a:p>
        </p:txBody>
      </p:sp>
      <p:grpSp>
        <p:nvGrpSpPr>
          <p:cNvPr id="241" name="TEKSTINSTRUCTIES">
            <a:extLst>
              <a:ext uri="{FF2B5EF4-FFF2-40B4-BE49-F238E27FC236}">
                <a16:creationId xmlns:a16="http://schemas.microsoft.com/office/drawing/2014/main" id="{0C8DF0B7-2FE5-423D-9F6E-2A1FBDD72FA8}"/>
              </a:ext>
            </a:extLst>
          </p:cNvPr>
          <p:cNvGrpSpPr/>
          <p:nvPr userDrawn="1"/>
        </p:nvGrpSpPr>
        <p:grpSpPr>
          <a:xfrm>
            <a:off x="-4297881" y="-718670"/>
            <a:ext cx="4140000" cy="7198669"/>
            <a:chOff x="-4297881" y="-718670"/>
            <a:chExt cx="4140000" cy="7198669"/>
          </a:xfrm>
        </p:grpSpPr>
        <p:sp>
          <p:nvSpPr>
            <p:cNvPr id="242" name="Rechthoek: afgeronde hoeken 241">
              <a:extLst>
                <a:ext uri="{FF2B5EF4-FFF2-40B4-BE49-F238E27FC236}">
                  <a16:creationId xmlns:a16="http://schemas.microsoft.com/office/drawing/2014/main" id="{77803653-5545-4C0E-B366-F9166504993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43" name="Rechthoek: afgeronde hoeken 242">
              <a:extLst>
                <a:ext uri="{FF2B5EF4-FFF2-40B4-BE49-F238E27FC236}">
                  <a16:creationId xmlns:a16="http://schemas.microsoft.com/office/drawing/2014/main" id="{658CBBC3-29A5-4A00-87FB-9C233886BD02}"/>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C7C0B0EC-A010-4D31-B998-E7B437E3EF7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5" name="Groep 244">
              <a:extLst>
                <a:ext uri="{FF2B5EF4-FFF2-40B4-BE49-F238E27FC236}">
                  <a16:creationId xmlns:a16="http://schemas.microsoft.com/office/drawing/2014/main" id="{1D7001F0-CB8A-4AC1-A429-B7AD089DA93A}"/>
                </a:ext>
              </a:extLst>
            </p:cNvPr>
            <p:cNvGrpSpPr/>
            <p:nvPr userDrawn="1"/>
          </p:nvGrpSpPr>
          <p:grpSpPr>
            <a:xfrm>
              <a:off x="-3905190" y="127747"/>
              <a:ext cx="3354618" cy="786653"/>
              <a:chOff x="-3419346" y="368233"/>
              <a:chExt cx="3170491" cy="743862"/>
            </a:xfrm>
          </p:grpSpPr>
          <p:sp>
            <p:nvSpPr>
              <p:cNvPr id="266" name="Rechthoek 265">
                <a:extLst>
                  <a:ext uri="{FF2B5EF4-FFF2-40B4-BE49-F238E27FC236}">
                    <a16:creationId xmlns:a16="http://schemas.microsoft.com/office/drawing/2014/main" id="{5DF5178B-93EA-4D58-B5F9-6354725AEDF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67" name="Rechte verbindingslijn 266">
                <a:extLst>
                  <a:ext uri="{FF2B5EF4-FFF2-40B4-BE49-F238E27FC236}">
                    <a16:creationId xmlns:a16="http://schemas.microsoft.com/office/drawing/2014/main" id="{D7676AE8-5950-47BF-946F-B4A6E5367C31}"/>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Rechte verbindingslijn 267">
                <a:extLst>
                  <a:ext uri="{FF2B5EF4-FFF2-40B4-BE49-F238E27FC236}">
                    <a16:creationId xmlns:a16="http://schemas.microsoft.com/office/drawing/2014/main" id="{4B495398-1503-46FE-ADF8-6E40039C6E8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9" name="Rechthoek 268">
                <a:extLst>
                  <a:ext uri="{FF2B5EF4-FFF2-40B4-BE49-F238E27FC236}">
                    <a16:creationId xmlns:a16="http://schemas.microsoft.com/office/drawing/2014/main" id="{21C0C56E-A0F6-4A4C-B76D-65FC2C08CD2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0" name="Groep 269">
                <a:extLst>
                  <a:ext uri="{FF2B5EF4-FFF2-40B4-BE49-F238E27FC236}">
                    <a16:creationId xmlns:a16="http://schemas.microsoft.com/office/drawing/2014/main" id="{0B36EC8F-3F49-4F8B-AB61-C6B1E881BFF9}"/>
                  </a:ext>
                </a:extLst>
              </p:cNvPr>
              <p:cNvGrpSpPr/>
              <p:nvPr userDrawn="1"/>
            </p:nvGrpSpPr>
            <p:grpSpPr>
              <a:xfrm>
                <a:off x="-3002834" y="720303"/>
                <a:ext cx="182598" cy="143759"/>
                <a:chOff x="-3310843" y="700986"/>
                <a:chExt cx="182598" cy="143759"/>
              </a:xfrm>
            </p:grpSpPr>
            <p:grpSp>
              <p:nvGrpSpPr>
                <p:cNvPr id="309" name="Groep 308">
                  <a:extLst>
                    <a:ext uri="{FF2B5EF4-FFF2-40B4-BE49-F238E27FC236}">
                      <a16:creationId xmlns:a16="http://schemas.microsoft.com/office/drawing/2014/main" id="{D2D6F8F3-4D5F-49E6-99D8-E099271F2118}"/>
                    </a:ext>
                  </a:extLst>
                </p:cNvPr>
                <p:cNvGrpSpPr/>
                <p:nvPr userDrawn="1"/>
              </p:nvGrpSpPr>
              <p:grpSpPr>
                <a:xfrm>
                  <a:off x="-3310843" y="700986"/>
                  <a:ext cx="182598" cy="143759"/>
                  <a:chOff x="-3310843" y="700986"/>
                  <a:chExt cx="182598" cy="143759"/>
                </a:xfrm>
              </p:grpSpPr>
              <p:cxnSp>
                <p:nvCxnSpPr>
                  <p:cNvPr id="313" name="Rechte verbindingslijn 312">
                    <a:extLst>
                      <a:ext uri="{FF2B5EF4-FFF2-40B4-BE49-F238E27FC236}">
                        <a16:creationId xmlns:a16="http://schemas.microsoft.com/office/drawing/2014/main" id="{EB2D7240-D468-4FB1-B719-63F5997D736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4" name="Rechte verbindingslijn 313">
                    <a:extLst>
                      <a:ext uri="{FF2B5EF4-FFF2-40B4-BE49-F238E27FC236}">
                        <a16:creationId xmlns:a16="http://schemas.microsoft.com/office/drawing/2014/main" id="{C39347E0-569C-477F-9922-8F0A67070E8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65E71F19-9D25-4D59-887F-781854CF725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3C7E03B9-EDAD-4638-88CB-185D6396EAF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56F696F7-2856-4030-ADA5-C785C8085260}"/>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0" name="Groep 309">
                  <a:extLst>
                    <a:ext uri="{FF2B5EF4-FFF2-40B4-BE49-F238E27FC236}">
                      <a16:creationId xmlns:a16="http://schemas.microsoft.com/office/drawing/2014/main" id="{97C77FFD-FC41-4CB4-B3E7-226E34B6FDCB}"/>
                    </a:ext>
                  </a:extLst>
                </p:cNvPr>
                <p:cNvGrpSpPr/>
                <p:nvPr userDrawn="1"/>
              </p:nvGrpSpPr>
              <p:grpSpPr>
                <a:xfrm flipH="1">
                  <a:off x="-3310774" y="735854"/>
                  <a:ext cx="88801" cy="72568"/>
                  <a:chOff x="-2091059" y="1395403"/>
                  <a:chExt cx="157316" cy="128558"/>
                </a:xfrm>
              </p:grpSpPr>
              <p:sp>
                <p:nvSpPr>
                  <p:cNvPr id="311" name="Rechthoek 310">
                    <a:extLst>
                      <a:ext uri="{FF2B5EF4-FFF2-40B4-BE49-F238E27FC236}">
                        <a16:creationId xmlns:a16="http://schemas.microsoft.com/office/drawing/2014/main" id="{DCAEAD3A-50D4-4FB4-8106-A466FFFD18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2" name="Pijl: punthaak 311">
                    <a:extLst>
                      <a:ext uri="{FF2B5EF4-FFF2-40B4-BE49-F238E27FC236}">
                        <a16:creationId xmlns:a16="http://schemas.microsoft.com/office/drawing/2014/main" id="{B7471A52-CB6A-495F-BCEB-F0759ED91EB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1" name="Groep 270">
                <a:extLst>
                  <a:ext uri="{FF2B5EF4-FFF2-40B4-BE49-F238E27FC236}">
                    <a16:creationId xmlns:a16="http://schemas.microsoft.com/office/drawing/2014/main" id="{CD7FE1DE-7057-4A07-897C-8997B8560504}"/>
                  </a:ext>
                </a:extLst>
              </p:cNvPr>
              <p:cNvGrpSpPr/>
              <p:nvPr userDrawn="1"/>
            </p:nvGrpSpPr>
            <p:grpSpPr>
              <a:xfrm>
                <a:off x="-3326107" y="720303"/>
                <a:ext cx="182598" cy="143759"/>
                <a:chOff x="-3634116" y="700986"/>
                <a:chExt cx="182598" cy="143759"/>
              </a:xfrm>
            </p:grpSpPr>
            <p:grpSp>
              <p:nvGrpSpPr>
                <p:cNvPr id="300" name="Groep 299">
                  <a:extLst>
                    <a:ext uri="{FF2B5EF4-FFF2-40B4-BE49-F238E27FC236}">
                      <a16:creationId xmlns:a16="http://schemas.microsoft.com/office/drawing/2014/main" id="{AB1A2CF3-DC1B-40E1-89CA-8339BE90F53C}"/>
                    </a:ext>
                  </a:extLst>
                </p:cNvPr>
                <p:cNvGrpSpPr/>
                <p:nvPr userDrawn="1"/>
              </p:nvGrpSpPr>
              <p:grpSpPr>
                <a:xfrm>
                  <a:off x="-3634116" y="700986"/>
                  <a:ext cx="182598" cy="143759"/>
                  <a:chOff x="-3634116" y="700986"/>
                  <a:chExt cx="182598" cy="143759"/>
                </a:xfrm>
              </p:grpSpPr>
              <p:cxnSp>
                <p:nvCxnSpPr>
                  <p:cNvPr id="304" name="Rechte verbindingslijn 303">
                    <a:extLst>
                      <a:ext uri="{FF2B5EF4-FFF2-40B4-BE49-F238E27FC236}">
                        <a16:creationId xmlns:a16="http://schemas.microsoft.com/office/drawing/2014/main" id="{B22F2F14-548E-455C-B364-AF3990B568F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5" name="Rechte verbindingslijn 304">
                    <a:extLst>
                      <a:ext uri="{FF2B5EF4-FFF2-40B4-BE49-F238E27FC236}">
                        <a16:creationId xmlns:a16="http://schemas.microsoft.com/office/drawing/2014/main" id="{19A54A14-CB4E-4ECE-B1BD-A8BC2CAD236D}"/>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B91CC558-9BFA-4E7C-B98A-B9D18B588EEC}"/>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C4DECA36-2A2C-4E24-B611-57294841E71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F12939D1-F245-4C76-8E5A-7131C4918E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1" name="Groep 300">
                  <a:extLst>
                    <a:ext uri="{FF2B5EF4-FFF2-40B4-BE49-F238E27FC236}">
                      <a16:creationId xmlns:a16="http://schemas.microsoft.com/office/drawing/2014/main" id="{A81F7340-7F98-4A72-87CF-03FBB071B1D9}"/>
                    </a:ext>
                  </a:extLst>
                </p:cNvPr>
                <p:cNvGrpSpPr/>
                <p:nvPr userDrawn="1"/>
              </p:nvGrpSpPr>
              <p:grpSpPr>
                <a:xfrm>
                  <a:off x="-3634047" y="735854"/>
                  <a:ext cx="88801" cy="72568"/>
                  <a:chOff x="-2091059" y="1395403"/>
                  <a:chExt cx="157316" cy="128558"/>
                </a:xfrm>
              </p:grpSpPr>
              <p:sp>
                <p:nvSpPr>
                  <p:cNvPr id="302" name="Rechthoek 301">
                    <a:extLst>
                      <a:ext uri="{FF2B5EF4-FFF2-40B4-BE49-F238E27FC236}">
                        <a16:creationId xmlns:a16="http://schemas.microsoft.com/office/drawing/2014/main" id="{98143226-9C74-4AC7-92C6-3AC7A3E09B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3" name="Pijl: punthaak 302">
                    <a:extLst>
                      <a:ext uri="{FF2B5EF4-FFF2-40B4-BE49-F238E27FC236}">
                        <a16:creationId xmlns:a16="http://schemas.microsoft.com/office/drawing/2014/main" id="{A4D38ACC-971B-4FF4-ABE5-5F4C4FF4026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2" name="Rechte verbindingslijn 271">
                <a:extLst>
                  <a:ext uri="{FF2B5EF4-FFF2-40B4-BE49-F238E27FC236}">
                    <a16:creationId xmlns:a16="http://schemas.microsoft.com/office/drawing/2014/main" id="{79602718-64B7-4706-8B8D-3EC0F2D8AEB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3" name="Rechte verbindingslijn 272">
                <a:extLst>
                  <a:ext uri="{FF2B5EF4-FFF2-40B4-BE49-F238E27FC236}">
                    <a16:creationId xmlns:a16="http://schemas.microsoft.com/office/drawing/2014/main" id="{9C43247E-E28B-4FA8-AD70-0E7C51696BB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4" name="Groep 273">
                <a:extLst>
                  <a:ext uri="{FF2B5EF4-FFF2-40B4-BE49-F238E27FC236}">
                    <a16:creationId xmlns:a16="http://schemas.microsoft.com/office/drawing/2014/main" id="{D9EC5F32-DA36-45D9-92DB-A54EEE6A1935}"/>
                  </a:ext>
                </a:extLst>
              </p:cNvPr>
              <p:cNvGrpSpPr/>
              <p:nvPr userDrawn="1"/>
            </p:nvGrpSpPr>
            <p:grpSpPr>
              <a:xfrm>
                <a:off x="-2425037" y="370226"/>
                <a:ext cx="357690" cy="330595"/>
                <a:chOff x="-2721817" y="347336"/>
                <a:chExt cx="432805" cy="400021"/>
              </a:xfrm>
            </p:grpSpPr>
            <p:sp>
              <p:nvSpPr>
                <p:cNvPr id="289" name="Rechthoek 288">
                  <a:extLst>
                    <a:ext uri="{FF2B5EF4-FFF2-40B4-BE49-F238E27FC236}">
                      <a16:creationId xmlns:a16="http://schemas.microsoft.com/office/drawing/2014/main" id="{7BC51C24-C919-4379-908E-68F69ED0DF4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0" name="Groep 289">
                  <a:extLst>
                    <a:ext uri="{FF2B5EF4-FFF2-40B4-BE49-F238E27FC236}">
                      <a16:creationId xmlns:a16="http://schemas.microsoft.com/office/drawing/2014/main" id="{CBB9BE08-5C89-4920-AAB1-0AD3F4D9E060}"/>
                    </a:ext>
                  </a:extLst>
                </p:cNvPr>
                <p:cNvGrpSpPr/>
                <p:nvPr userDrawn="1"/>
              </p:nvGrpSpPr>
              <p:grpSpPr>
                <a:xfrm>
                  <a:off x="-2652453" y="431583"/>
                  <a:ext cx="294076" cy="231526"/>
                  <a:chOff x="-3634116" y="700986"/>
                  <a:chExt cx="182598" cy="143759"/>
                </a:xfrm>
              </p:grpSpPr>
              <p:grpSp>
                <p:nvGrpSpPr>
                  <p:cNvPr id="291" name="Groep 290">
                    <a:extLst>
                      <a:ext uri="{FF2B5EF4-FFF2-40B4-BE49-F238E27FC236}">
                        <a16:creationId xmlns:a16="http://schemas.microsoft.com/office/drawing/2014/main" id="{510FCE28-D0B5-457B-BE5F-93AC6BD2BE6C}"/>
                      </a:ext>
                    </a:extLst>
                  </p:cNvPr>
                  <p:cNvGrpSpPr/>
                  <p:nvPr userDrawn="1"/>
                </p:nvGrpSpPr>
                <p:grpSpPr>
                  <a:xfrm>
                    <a:off x="-3634116" y="700986"/>
                    <a:ext cx="182598" cy="143759"/>
                    <a:chOff x="-3634116" y="700986"/>
                    <a:chExt cx="182598" cy="143759"/>
                  </a:xfrm>
                </p:grpSpPr>
                <p:cxnSp>
                  <p:nvCxnSpPr>
                    <p:cNvPr id="295" name="Rechte verbindingslijn 294">
                      <a:extLst>
                        <a:ext uri="{FF2B5EF4-FFF2-40B4-BE49-F238E27FC236}">
                          <a16:creationId xmlns:a16="http://schemas.microsoft.com/office/drawing/2014/main" id="{53453C8B-70FA-459E-879C-48022867516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3A1A5113-DBF6-4201-B8D6-79E60BABC12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CDBB3A45-9960-4592-9CB8-3F8828AE523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6FFAE3E8-878F-449B-8672-18BDAB0ED7C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8C0CDF7F-E836-429F-9347-893B9460E438}"/>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2" name="Groep 291">
                    <a:extLst>
                      <a:ext uri="{FF2B5EF4-FFF2-40B4-BE49-F238E27FC236}">
                        <a16:creationId xmlns:a16="http://schemas.microsoft.com/office/drawing/2014/main" id="{10FCD317-C21F-4910-8B17-6A64D3706720}"/>
                      </a:ext>
                    </a:extLst>
                  </p:cNvPr>
                  <p:cNvGrpSpPr/>
                  <p:nvPr userDrawn="1"/>
                </p:nvGrpSpPr>
                <p:grpSpPr>
                  <a:xfrm>
                    <a:off x="-3634047" y="735854"/>
                    <a:ext cx="88801" cy="72568"/>
                    <a:chOff x="-2091059" y="1395403"/>
                    <a:chExt cx="157316" cy="128558"/>
                  </a:xfrm>
                </p:grpSpPr>
                <p:sp>
                  <p:nvSpPr>
                    <p:cNvPr id="293" name="Rechthoek 292">
                      <a:extLst>
                        <a:ext uri="{FF2B5EF4-FFF2-40B4-BE49-F238E27FC236}">
                          <a16:creationId xmlns:a16="http://schemas.microsoft.com/office/drawing/2014/main" id="{849C1989-2845-4678-A2A4-B7E5DBB5352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4" name="Pijl: punthaak 293">
                      <a:extLst>
                        <a:ext uri="{FF2B5EF4-FFF2-40B4-BE49-F238E27FC236}">
                          <a16:creationId xmlns:a16="http://schemas.microsoft.com/office/drawing/2014/main" id="{50D1C794-D64A-4D40-BBFF-62B5509A8E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5" name="Groep 274">
                <a:extLst>
                  <a:ext uri="{FF2B5EF4-FFF2-40B4-BE49-F238E27FC236}">
                    <a16:creationId xmlns:a16="http://schemas.microsoft.com/office/drawing/2014/main" id="{EE3A127C-233E-4168-A462-0E3E152B8D80}"/>
                  </a:ext>
                </a:extLst>
              </p:cNvPr>
              <p:cNvGrpSpPr/>
              <p:nvPr userDrawn="1"/>
            </p:nvGrpSpPr>
            <p:grpSpPr>
              <a:xfrm>
                <a:off x="-2425037" y="781500"/>
                <a:ext cx="357690" cy="330595"/>
                <a:chOff x="-2721817" y="782525"/>
                <a:chExt cx="432805" cy="400021"/>
              </a:xfrm>
            </p:grpSpPr>
            <p:sp>
              <p:nvSpPr>
                <p:cNvPr id="278" name="Rechthoek 277">
                  <a:extLst>
                    <a:ext uri="{FF2B5EF4-FFF2-40B4-BE49-F238E27FC236}">
                      <a16:creationId xmlns:a16="http://schemas.microsoft.com/office/drawing/2014/main" id="{3E5ADA54-1676-4FF9-B7A8-F89741B6C1C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79" name="Groep 278">
                  <a:extLst>
                    <a:ext uri="{FF2B5EF4-FFF2-40B4-BE49-F238E27FC236}">
                      <a16:creationId xmlns:a16="http://schemas.microsoft.com/office/drawing/2014/main" id="{F5FC3384-20D8-48D5-B40E-1E8085657181}"/>
                    </a:ext>
                  </a:extLst>
                </p:cNvPr>
                <p:cNvGrpSpPr/>
                <p:nvPr userDrawn="1"/>
              </p:nvGrpSpPr>
              <p:grpSpPr>
                <a:xfrm>
                  <a:off x="-2652453" y="866772"/>
                  <a:ext cx="294076" cy="231526"/>
                  <a:chOff x="-3310843" y="700986"/>
                  <a:chExt cx="182598" cy="143759"/>
                </a:xfrm>
              </p:grpSpPr>
              <p:grpSp>
                <p:nvGrpSpPr>
                  <p:cNvPr id="280" name="Groep 279">
                    <a:extLst>
                      <a:ext uri="{FF2B5EF4-FFF2-40B4-BE49-F238E27FC236}">
                        <a16:creationId xmlns:a16="http://schemas.microsoft.com/office/drawing/2014/main" id="{5E56D432-A4E0-4655-AAF6-CE7D91B88497}"/>
                      </a:ext>
                    </a:extLst>
                  </p:cNvPr>
                  <p:cNvGrpSpPr/>
                  <p:nvPr userDrawn="1"/>
                </p:nvGrpSpPr>
                <p:grpSpPr>
                  <a:xfrm>
                    <a:off x="-3310843" y="700986"/>
                    <a:ext cx="182598" cy="143759"/>
                    <a:chOff x="-3310843" y="700986"/>
                    <a:chExt cx="182598" cy="143759"/>
                  </a:xfrm>
                </p:grpSpPr>
                <p:cxnSp>
                  <p:nvCxnSpPr>
                    <p:cNvPr id="284" name="Rechte verbindingslijn 283">
                      <a:extLst>
                        <a:ext uri="{FF2B5EF4-FFF2-40B4-BE49-F238E27FC236}">
                          <a16:creationId xmlns:a16="http://schemas.microsoft.com/office/drawing/2014/main" id="{9195DEA3-93AA-4379-931D-EBAB2CFBF1B7}"/>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5" name="Rechte verbindingslijn 284">
                      <a:extLst>
                        <a:ext uri="{FF2B5EF4-FFF2-40B4-BE49-F238E27FC236}">
                          <a16:creationId xmlns:a16="http://schemas.microsoft.com/office/drawing/2014/main" id="{797FF607-73E4-4460-91CF-984E7909292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8425FC83-6763-47F5-AC94-E207727DA48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020D04AF-995A-446C-A341-828B0F55A893}"/>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5DE253CA-F0BE-40A7-921B-2DA645DE6E2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1" name="Groep 280">
                    <a:extLst>
                      <a:ext uri="{FF2B5EF4-FFF2-40B4-BE49-F238E27FC236}">
                        <a16:creationId xmlns:a16="http://schemas.microsoft.com/office/drawing/2014/main" id="{43E7F6E4-A746-40BB-ACF8-C9534B18A8CB}"/>
                      </a:ext>
                    </a:extLst>
                  </p:cNvPr>
                  <p:cNvGrpSpPr/>
                  <p:nvPr userDrawn="1"/>
                </p:nvGrpSpPr>
                <p:grpSpPr>
                  <a:xfrm flipH="1">
                    <a:off x="-3310774" y="735854"/>
                    <a:ext cx="88801" cy="72568"/>
                    <a:chOff x="-2091059" y="1395403"/>
                    <a:chExt cx="157316" cy="128558"/>
                  </a:xfrm>
                </p:grpSpPr>
                <p:sp>
                  <p:nvSpPr>
                    <p:cNvPr id="282" name="Rechthoek 281">
                      <a:extLst>
                        <a:ext uri="{FF2B5EF4-FFF2-40B4-BE49-F238E27FC236}">
                          <a16:creationId xmlns:a16="http://schemas.microsoft.com/office/drawing/2014/main" id="{B8E1F8CE-E61F-4F91-B42D-A218865D6D7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3" name="Pijl: punthaak 282">
                      <a:extLst>
                        <a:ext uri="{FF2B5EF4-FFF2-40B4-BE49-F238E27FC236}">
                          <a16:creationId xmlns:a16="http://schemas.microsoft.com/office/drawing/2014/main" id="{920B42CC-7D01-4ACA-9708-3A324ED308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6" name="Rechthoek 275">
                <a:extLst>
                  <a:ext uri="{FF2B5EF4-FFF2-40B4-BE49-F238E27FC236}">
                    <a16:creationId xmlns:a16="http://schemas.microsoft.com/office/drawing/2014/main" id="{6220E4CA-759F-4DF6-87F1-D48295F4475D}"/>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7" name="Rechthoek 276">
                <a:extLst>
                  <a:ext uri="{FF2B5EF4-FFF2-40B4-BE49-F238E27FC236}">
                    <a16:creationId xmlns:a16="http://schemas.microsoft.com/office/drawing/2014/main" id="{161F6C68-CCBF-4B3B-8064-F2DCA99569D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6" name="Rechte verbindingslijn 245">
              <a:extLst>
                <a:ext uri="{FF2B5EF4-FFF2-40B4-BE49-F238E27FC236}">
                  <a16:creationId xmlns:a16="http://schemas.microsoft.com/office/drawing/2014/main" id="{88AFCCE7-8931-4696-B029-992621A91234}"/>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7" name="Rechthoek 246">
              <a:extLst>
                <a:ext uri="{FF2B5EF4-FFF2-40B4-BE49-F238E27FC236}">
                  <a16:creationId xmlns:a16="http://schemas.microsoft.com/office/drawing/2014/main" id="{4F106CD8-EBB4-427F-AC5B-BD475FF4F01B}"/>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48" name="Rechthoek 247">
              <a:extLst>
                <a:ext uri="{FF2B5EF4-FFF2-40B4-BE49-F238E27FC236}">
                  <a16:creationId xmlns:a16="http://schemas.microsoft.com/office/drawing/2014/main" id="{581DFFD8-E733-430B-890A-DFF422568DA5}"/>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49" name="Ovaal 248">
              <a:extLst>
                <a:ext uri="{FF2B5EF4-FFF2-40B4-BE49-F238E27FC236}">
                  <a16:creationId xmlns:a16="http://schemas.microsoft.com/office/drawing/2014/main" id="{A86ED825-7D44-40E0-BB8E-A7C63BA1A746}"/>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0" name="Ovaal 249">
              <a:extLst>
                <a:ext uri="{FF2B5EF4-FFF2-40B4-BE49-F238E27FC236}">
                  <a16:creationId xmlns:a16="http://schemas.microsoft.com/office/drawing/2014/main" id="{8708C77C-0B8C-4383-B3E5-03F85E9A3E98}"/>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1" name="Ovaal 250">
              <a:extLst>
                <a:ext uri="{FF2B5EF4-FFF2-40B4-BE49-F238E27FC236}">
                  <a16:creationId xmlns:a16="http://schemas.microsoft.com/office/drawing/2014/main" id="{D19C5C9C-A0B4-466A-B2CD-047428E3E4F5}"/>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2" name="Ovaal 251">
              <a:extLst>
                <a:ext uri="{FF2B5EF4-FFF2-40B4-BE49-F238E27FC236}">
                  <a16:creationId xmlns:a16="http://schemas.microsoft.com/office/drawing/2014/main" id="{B4C8F0E0-A1F1-4F98-A388-9DFFD77AA228}"/>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3" name="Ovaal 252">
              <a:extLst>
                <a:ext uri="{FF2B5EF4-FFF2-40B4-BE49-F238E27FC236}">
                  <a16:creationId xmlns:a16="http://schemas.microsoft.com/office/drawing/2014/main" id="{1980624C-D7F8-41E6-855A-7818C1E3A9E8}"/>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4" name="Ovaal 253">
              <a:extLst>
                <a:ext uri="{FF2B5EF4-FFF2-40B4-BE49-F238E27FC236}">
                  <a16:creationId xmlns:a16="http://schemas.microsoft.com/office/drawing/2014/main" id="{6F1C4C4F-3147-404C-A87C-2970E78B4B84}"/>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5" name="Ovaal 254">
              <a:extLst>
                <a:ext uri="{FF2B5EF4-FFF2-40B4-BE49-F238E27FC236}">
                  <a16:creationId xmlns:a16="http://schemas.microsoft.com/office/drawing/2014/main" id="{84917CAC-C34E-4A29-923C-70FD5732387E}"/>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6" name="Ovaal 255">
              <a:extLst>
                <a:ext uri="{FF2B5EF4-FFF2-40B4-BE49-F238E27FC236}">
                  <a16:creationId xmlns:a16="http://schemas.microsoft.com/office/drawing/2014/main" id="{8467B857-3ACB-4073-97B5-9F4C101B8266}"/>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57" name="Ovaal 256">
              <a:extLst>
                <a:ext uri="{FF2B5EF4-FFF2-40B4-BE49-F238E27FC236}">
                  <a16:creationId xmlns:a16="http://schemas.microsoft.com/office/drawing/2014/main" id="{10CAB125-D420-4285-B473-E41C3B8AA7B5}"/>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58" name="Rechthoek 257">
              <a:extLst>
                <a:ext uri="{FF2B5EF4-FFF2-40B4-BE49-F238E27FC236}">
                  <a16:creationId xmlns:a16="http://schemas.microsoft.com/office/drawing/2014/main" id="{3F1ED47E-3FB7-4315-9C65-E25EF89073E1}"/>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59" name="Rechthoek 258">
              <a:extLst>
                <a:ext uri="{FF2B5EF4-FFF2-40B4-BE49-F238E27FC236}">
                  <a16:creationId xmlns:a16="http://schemas.microsoft.com/office/drawing/2014/main" id="{E03096BB-BE21-499C-AFE0-EDF63A097439}"/>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0" name="Rechthoek 259">
              <a:extLst>
                <a:ext uri="{FF2B5EF4-FFF2-40B4-BE49-F238E27FC236}">
                  <a16:creationId xmlns:a16="http://schemas.microsoft.com/office/drawing/2014/main" id="{34ADA35F-91AB-4666-8942-DD4EA9238FE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1" name="Rechthoek 260">
              <a:extLst>
                <a:ext uri="{FF2B5EF4-FFF2-40B4-BE49-F238E27FC236}">
                  <a16:creationId xmlns:a16="http://schemas.microsoft.com/office/drawing/2014/main" id="{5FE6CBE1-2333-42A9-A2AD-92C1E9420FF2}"/>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2" name="Rechthoek 261">
              <a:extLst>
                <a:ext uri="{FF2B5EF4-FFF2-40B4-BE49-F238E27FC236}">
                  <a16:creationId xmlns:a16="http://schemas.microsoft.com/office/drawing/2014/main" id="{5BDA340F-F320-4904-89D9-C371A58935D5}"/>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3" name="Rechthoek 262">
              <a:extLst>
                <a:ext uri="{FF2B5EF4-FFF2-40B4-BE49-F238E27FC236}">
                  <a16:creationId xmlns:a16="http://schemas.microsoft.com/office/drawing/2014/main" id="{D45A982C-705F-43A1-885F-C39A4B316EA7}"/>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4" name="Rechthoek 263">
              <a:extLst>
                <a:ext uri="{FF2B5EF4-FFF2-40B4-BE49-F238E27FC236}">
                  <a16:creationId xmlns:a16="http://schemas.microsoft.com/office/drawing/2014/main" id="{539D6BB0-5C54-4CA9-8668-7FAD929360AB}"/>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5" name="Rechthoek 264">
              <a:extLst>
                <a:ext uri="{FF2B5EF4-FFF2-40B4-BE49-F238E27FC236}">
                  <a16:creationId xmlns:a16="http://schemas.microsoft.com/office/drawing/2014/main" id="{EAD999C9-CB25-4D02-82A7-E384921A6CCC}"/>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034279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kst (2x)">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a:t>Tekst (2x)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62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64" name="Rechthoek 163">
            <a:extLst>
              <a:ext uri="{FF2B5EF4-FFF2-40B4-BE49-F238E27FC236}">
                <a16:creationId xmlns:a16="http://schemas.microsoft.com/office/drawing/2014/main" id="{8C3BCAFE-04BC-4269-A809-52D00BFD4F70}"/>
              </a:ext>
            </a:extLst>
          </p:cNvPr>
          <p:cNvSpPr/>
          <p:nvPr userDrawn="1"/>
        </p:nvSpPr>
        <p:spPr>
          <a:xfrm>
            <a:off x="0" y="-399601"/>
            <a:ext cx="720000" cy="360000"/>
          </a:xfrm>
          <a:prstGeom prst="rect">
            <a:avLst/>
          </a:prstGeom>
        </p:spPr>
        <p:txBody>
          <a:bodyPr wrap="none" lIns="0" tIns="0" rIns="0" bIns="0">
            <a:noAutofit/>
          </a:bodyPr>
          <a:lstStyle/>
          <a:p>
            <a:r>
              <a:rPr lang="nl-NL"/>
              <a:t>Tekst (2x)</a:t>
            </a:r>
          </a:p>
        </p:txBody>
      </p:sp>
      <p:grpSp>
        <p:nvGrpSpPr>
          <p:cNvPr id="242" name="TEKSTINSTRUCTIES">
            <a:extLst>
              <a:ext uri="{FF2B5EF4-FFF2-40B4-BE49-F238E27FC236}">
                <a16:creationId xmlns:a16="http://schemas.microsoft.com/office/drawing/2014/main" id="{0A9E7070-3B7E-4391-99AE-051C2DD1C7CB}"/>
              </a:ext>
            </a:extLst>
          </p:cNvPr>
          <p:cNvGrpSpPr/>
          <p:nvPr userDrawn="1"/>
        </p:nvGrpSpPr>
        <p:grpSpPr>
          <a:xfrm>
            <a:off x="-4297881" y="-718670"/>
            <a:ext cx="4140000" cy="7198669"/>
            <a:chOff x="-4297881" y="-718670"/>
            <a:chExt cx="4140000" cy="7198669"/>
          </a:xfrm>
        </p:grpSpPr>
        <p:sp>
          <p:nvSpPr>
            <p:cNvPr id="243" name="Rechthoek: afgeronde hoeken 242">
              <a:extLst>
                <a:ext uri="{FF2B5EF4-FFF2-40B4-BE49-F238E27FC236}">
                  <a16:creationId xmlns:a16="http://schemas.microsoft.com/office/drawing/2014/main" id="{DD43D0E2-82ED-4593-A4EA-22E0CCD2F8A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44" name="Rechthoek: afgeronde hoeken 243">
              <a:extLst>
                <a:ext uri="{FF2B5EF4-FFF2-40B4-BE49-F238E27FC236}">
                  <a16:creationId xmlns:a16="http://schemas.microsoft.com/office/drawing/2014/main" id="{65941311-73C8-4EAA-87AA-559879768A02}"/>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45" name="Rechte verbindingslijn 244">
              <a:extLst>
                <a:ext uri="{FF2B5EF4-FFF2-40B4-BE49-F238E27FC236}">
                  <a16:creationId xmlns:a16="http://schemas.microsoft.com/office/drawing/2014/main" id="{5BC2A760-785C-4C9E-86B6-ED815EB5961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6" name="Groep 245">
              <a:extLst>
                <a:ext uri="{FF2B5EF4-FFF2-40B4-BE49-F238E27FC236}">
                  <a16:creationId xmlns:a16="http://schemas.microsoft.com/office/drawing/2014/main" id="{396F7B4D-0E8A-4537-A7D7-822087C43F18}"/>
                </a:ext>
              </a:extLst>
            </p:cNvPr>
            <p:cNvGrpSpPr/>
            <p:nvPr userDrawn="1"/>
          </p:nvGrpSpPr>
          <p:grpSpPr>
            <a:xfrm>
              <a:off x="-3905190" y="127747"/>
              <a:ext cx="3354618" cy="786653"/>
              <a:chOff x="-3419346" y="368233"/>
              <a:chExt cx="3170491" cy="743862"/>
            </a:xfrm>
          </p:grpSpPr>
          <p:sp>
            <p:nvSpPr>
              <p:cNvPr id="267" name="Rechthoek 266">
                <a:extLst>
                  <a:ext uri="{FF2B5EF4-FFF2-40B4-BE49-F238E27FC236}">
                    <a16:creationId xmlns:a16="http://schemas.microsoft.com/office/drawing/2014/main" id="{B8688A90-BE1F-4D28-9589-E154E9849AA6}"/>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68" name="Rechte verbindingslijn 267">
                <a:extLst>
                  <a:ext uri="{FF2B5EF4-FFF2-40B4-BE49-F238E27FC236}">
                    <a16:creationId xmlns:a16="http://schemas.microsoft.com/office/drawing/2014/main" id="{19F90A1C-0AB6-4BC9-B394-0AA7997C466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Rechte verbindingslijn 268">
                <a:extLst>
                  <a:ext uri="{FF2B5EF4-FFF2-40B4-BE49-F238E27FC236}">
                    <a16:creationId xmlns:a16="http://schemas.microsoft.com/office/drawing/2014/main" id="{CF11AC84-A159-4C7C-89C2-46E2191FE84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0" name="Rechthoek 269">
                <a:extLst>
                  <a:ext uri="{FF2B5EF4-FFF2-40B4-BE49-F238E27FC236}">
                    <a16:creationId xmlns:a16="http://schemas.microsoft.com/office/drawing/2014/main" id="{890FBEC1-16AC-4039-869F-589A281E89B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1" name="Groep 270">
                <a:extLst>
                  <a:ext uri="{FF2B5EF4-FFF2-40B4-BE49-F238E27FC236}">
                    <a16:creationId xmlns:a16="http://schemas.microsoft.com/office/drawing/2014/main" id="{082F0DB5-1BBB-4836-9565-1A02776604BA}"/>
                  </a:ext>
                </a:extLst>
              </p:cNvPr>
              <p:cNvGrpSpPr/>
              <p:nvPr userDrawn="1"/>
            </p:nvGrpSpPr>
            <p:grpSpPr>
              <a:xfrm>
                <a:off x="-3002834" y="720303"/>
                <a:ext cx="182598" cy="143759"/>
                <a:chOff x="-3310843" y="700986"/>
                <a:chExt cx="182598" cy="143759"/>
              </a:xfrm>
            </p:grpSpPr>
            <p:grpSp>
              <p:nvGrpSpPr>
                <p:cNvPr id="310" name="Groep 309">
                  <a:extLst>
                    <a:ext uri="{FF2B5EF4-FFF2-40B4-BE49-F238E27FC236}">
                      <a16:creationId xmlns:a16="http://schemas.microsoft.com/office/drawing/2014/main" id="{E06B9FAB-B8E0-4579-A222-92632FC71B64}"/>
                    </a:ext>
                  </a:extLst>
                </p:cNvPr>
                <p:cNvGrpSpPr/>
                <p:nvPr userDrawn="1"/>
              </p:nvGrpSpPr>
              <p:grpSpPr>
                <a:xfrm>
                  <a:off x="-3310843" y="700986"/>
                  <a:ext cx="182598" cy="143759"/>
                  <a:chOff x="-3310843" y="700986"/>
                  <a:chExt cx="182598" cy="143759"/>
                </a:xfrm>
              </p:grpSpPr>
              <p:cxnSp>
                <p:nvCxnSpPr>
                  <p:cNvPr id="314" name="Rechte verbindingslijn 313">
                    <a:extLst>
                      <a:ext uri="{FF2B5EF4-FFF2-40B4-BE49-F238E27FC236}">
                        <a16:creationId xmlns:a16="http://schemas.microsoft.com/office/drawing/2014/main" id="{00444FC5-AE2E-4F66-A873-63309024C10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BDD2A0CA-480C-4E81-B28E-3AC83D3248C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1FC95DD8-5459-40F4-BAAC-864B320F983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D9BEFC43-4C4E-44E4-9182-442A8A7251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122BA435-6CE1-4C52-AD15-4C28075885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1" name="Groep 310">
                  <a:extLst>
                    <a:ext uri="{FF2B5EF4-FFF2-40B4-BE49-F238E27FC236}">
                      <a16:creationId xmlns:a16="http://schemas.microsoft.com/office/drawing/2014/main" id="{A2361C14-E88B-45E4-A6DA-40F12AFFA331}"/>
                    </a:ext>
                  </a:extLst>
                </p:cNvPr>
                <p:cNvGrpSpPr/>
                <p:nvPr userDrawn="1"/>
              </p:nvGrpSpPr>
              <p:grpSpPr>
                <a:xfrm flipH="1">
                  <a:off x="-3310774" y="735854"/>
                  <a:ext cx="88801" cy="72568"/>
                  <a:chOff x="-2091059" y="1395403"/>
                  <a:chExt cx="157316" cy="128558"/>
                </a:xfrm>
              </p:grpSpPr>
              <p:sp>
                <p:nvSpPr>
                  <p:cNvPr id="312" name="Rechthoek 311">
                    <a:extLst>
                      <a:ext uri="{FF2B5EF4-FFF2-40B4-BE49-F238E27FC236}">
                        <a16:creationId xmlns:a16="http://schemas.microsoft.com/office/drawing/2014/main" id="{DC261360-94E8-415B-B8FD-A574E600D09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3" name="Pijl: punthaak 312">
                    <a:extLst>
                      <a:ext uri="{FF2B5EF4-FFF2-40B4-BE49-F238E27FC236}">
                        <a16:creationId xmlns:a16="http://schemas.microsoft.com/office/drawing/2014/main" id="{579EE62F-F68D-4D49-9686-C0E88FCBEA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2" name="Groep 271">
                <a:extLst>
                  <a:ext uri="{FF2B5EF4-FFF2-40B4-BE49-F238E27FC236}">
                    <a16:creationId xmlns:a16="http://schemas.microsoft.com/office/drawing/2014/main" id="{8BD5FA3E-D1C8-40A5-A8B0-AA3279278F85}"/>
                  </a:ext>
                </a:extLst>
              </p:cNvPr>
              <p:cNvGrpSpPr/>
              <p:nvPr userDrawn="1"/>
            </p:nvGrpSpPr>
            <p:grpSpPr>
              <a:xfrm>
                <a:off x="-3326107" y="720303"/>
                <a:ext cx="182598" cy="143759"/>
                <a:chOff x="-3634116" y="700986"/>
                <a:chExt cx="182598" cy="143759"/>
              </a:xfrm>
            </p:grpSpPr>
            <p:grpSp>
              <p:nvGrpSpPr>
                <p:cNvPr id="301" name="Groep 300">
                  <a:extLst>
                    <a:ext uri="{FF2B5EF4-FFF2-40B4-BE49-F238E27FC236}">
                      <a16:creationId xmlns:a16="http://schemas.microsoft.com/office/drawing/2014/main" id="{E5A80EDB-CCA3-4520-A521-DF5A605459C8}"/>
                    </a:ext>
                  </a:extLst>
                </p:cNvPr>
                <p:cNvGrpSpPr/>
                <p:nvPr userDrawn="1"/>
              </p:nvGrpSpPr>
              <p:grpSpPr>
                <a:xfrm>
                  <a:off x="-3634116" y="700986"/>
                  <a:ext cx="182598" cy="143759"/>
                  <a:chOff x="-3634116" y="700986"/>
                  <a:chExt cx="182598" cy="143759"/>
                </a:xfrm>
              </p:grpSpPr>
              <p:cxnSp>
                <p:nvCxnSpPr>
                  <p:cNvPr id="305" name="Rechte verbindingslijn 304">
                    <a:extLst>
                      <a:ext uri="{FF2B5EF4-FFF2-40B4-BE49-F238E27FC236}">
                        <a16:creationId xmlns:a16="http://schemas.microsoft.com/office/drawing/2014/main" id="{CCA77F60-DB7F-427F-8055-02BD394652B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B7D0C352-682A-4E24-808A-E1F2E08F0DD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E8A5D0A7-C94C-4080-9653-9925DFFB0FD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87ED0B32-41E4-480D-90CB-42A67EFDAD3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C28A6107-4DAC-4399-9430-3296A3C06418}"/>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2" name="Groep 301">
                  <a:extLst>
                    <a:ext uri="{FF2B5EF4-FFF2-40B4-BE49-F238E27FC236}">
                      <a16:creationId xmlns:a16="http://schemas.microsoft.com/office/drawing/2014/main" id="{08309798-7A45-4730-9BF4-96788A1EA822}"/>
                    </a:ext>
                  </a:extLst>
                </p:cNvPr>
                <p:cNvGrpSpPr/>
                <p:nvPr userDrawn="1"/>
              </p:nvGrpSpPr>
              <p:grpSpPr>
                <a:xfrm>
                  <a:off x="-3634047" y="735854"/>
                  <a:ext cx="88801" cy="72568"/>
                  <a:chOff x="-2091059" y="1395403"/>
                  <a:chExt cx="157316" cy="128558"/>
                </a:xfrm>
              </p:grpSpPr>
              <p:sp>
                <p:nvSpPr>
                  <p:cNvPr id="303" name="Rechthoek 302">
                    <a:extLst>
                      <a:ext uri="{FF2B5EF4-FFF2-40B4-BE49-F238E27FC236}">
                        <a16:creationId xmlns:a16="http://schemas.microsoft.com/office/drawing/2014/main" id="{F1C70EDB-4392-405B-9C92-4157C0983F1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4" name="Pijl: punthaak 303">
                    <a:extLst>
                      <a:ext uri="{FF2B5EF4-FFF2-40B4-BE49-F238E27FC236}">
                        <a16:creationId xmlns:a16="http://schemas.microsoft.com/office/drawing/2014/main" id="{490D6C43-350B-4303-A70F-9FBD3BC4F90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3" name="Rechte verbindingslijn 272">
                <a:extLst>
                  <a:ext uri="{FF2B5EF4-FFF2-40B4-BE49-F238E27FC236}">
                    <a16:creationId xmlns:a16="http://schemas.microsoft.com/office/drawing/2014/main" id="{80C1AD67-0FDF-46D6-B046-8E0DD91B619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4" name="Rechte verbindingslijn 273">
                <a:extLst>
                  <a:ext uri="{FF2B5EF4-FFF2-40B4-BE49-F238E27FC236}">
                    <a16:creationId xmlns:a16="http://schemas.microsoft.com/office/drawing/2014/main" id="{8D2F385A-D41D-4C3F-B3C1-BBAFADE9103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5" name="Groep 274">
                <a:extLst>
                  <a:ext uri="{FF2B5EF4-FFF2-40B4-BE49-F238E27FC236}">
                    <a16:creationId xmlns:a16="http://schemas.microsoft.com/office/drawing/2014/main" id="{136A1B7F-A298-473E-8904-7AEC82D84364}"/>
                  </a:ext>
                </a:extLst>
              </p:cNvPr>
              <p:cNvGrpSpPr/>
              <p:nvPr userDrawn="1"/>
            </p:nvGrpSpPr>
            <p:grpSpPr>
              <a:xfrm>
                <a:off x="-2425037" y="370226"/>
                <a:ext cx="357690" cy="330595"/>
                <a:chOff x="-2721817" y="347336"/>
                <a:chExt cx="432805" cy="400021"/>
              </a:xfrm>
            </p:grpSpPr>
            <p:sp>
              <p:nvSpPr>
                <p:cNvPr id="290" name="Rechthoek 289">
                  <a:extLst>
                    <a:ext uri="{FF2B5EF4-FFF2-40B4-BE49-F238E27FC236}">
                      <a16:creationId xmlns:a16="http://schemas.microsoft.com/office/drawing/2014/main" id="{759AF7AE-008E-44E0-BBB7-9B0670F4A4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1" name="Groep 290">
                  <a:extLst>
                    <a:ext uri="{FF2B5EF4-FFF2-40B4-BE49-F238E27FC236}">
                      <a16:creationId xmlns:a16="http://schemas.microsoft.com/office/drawing/2014/main" id="{83A4C0A5-653C-4353-8E00-F7B3CE67A885}"/>
                    </a:ext>
                  </a:extLst>
                </p:cNvPr>
                <p:cNvGrpSpPr/>
                <p:nvPr userDrawn="1"/>
              </p:nvGrpSpPr>
              <p:grpSpPr>
                <a:xfrm>
                  <a:off x="-2652453" y="431583"/>
                  <a:ext cx="294076" cy="231526"/>
                  <a:chOff x="-3634116" y="700986"/>
                  <a:chExt cx="182598" cy="143759"/>
                </a:xfrm>
              </p:grpSpPr>
              <p:grpSp>
                <p:nvGrpSpPr>
                  <p:cNvPr id="292" name="Groep 291">
                    <a:extLst>
                      <a:ext uri="{FF2B5EF4-FFF2-40B4-BE49-F238E27FC236}">
                        <a16:creationId xmlns:a16="http://schemas.microsoft.com/office/drawing/2014/main" id="{1761F695-CCE8-4EF1-82C3-A59C321323C4}"/>
                      </a:ext>
                    </a:extLst>
                  </p:cNvPr>
                  <p:cNvGrpSpPr/>
                  <p:nvPr userDrawn="1"/>
                </p:nvGrpSpPr>
                <p:grpSpPr>
                  <a:xfrm>
                    <a:off x="-3634116" y="700986"/>
                    <a:ext cx="182598" cy="143759"/>
                    <a:chOff x="-3634116" y="700986"/>
                    <a:chExt cx="182598" cy="143759"/>
                  </a:xfrm>
                </p:grpSpPr>
                <p:cxnSp>
                  <p:nvCxnSpPr>
                    <p:cNvPr id="296" name="Rechte verbindingslijn 295">
                      <a:extLst>
                        <a:ext uri="{FF2B5EF4-FFF2-40B4-BE49-F238E27FC236}">
                          <a16:creationId xmlns:a16="http://schemas.microsoft.com/office/drawing/2014/main" id="{C1BE516A-E9F0-4392-A09D-DB2CA0ED1A8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7EAAB6E9-BA08-4464-9027-E17F05A10EC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60C3CE00-A3DD-42E2-8F34-388E3015EA5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4FE7AAD8-27E6-4B64-AE7A-B118377AE5F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923D80A9-78F9-4159-82A6-74494E638EF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3" name="Groep 292">
                    <a:extLst>
                      <a:ext uri="{FF2B5EF4-FFF2-40B4-BE49-F238E27FC236}">
                        <a16:creationId xmlns:a16="http://schemas.microsoft.com/office/drawing/2014/main" id="{BFC9D4AE-CB11-46C3-9C23-BA13DE0E4CAE}"/>
                      </a:ext>
                    </a:extLst>
                  </p:cNvPr>
                  <p:cNvGrpSpPr/>
                  <p:nvPr userDrawn="1"/>
                </p:nvGrpSpPr>
                <p:grpSpPr>
                  <a:xfrm>
                    <a:off x="-3634047" y="735854"/>
                    <a:ext cx="88801" cy="72568"/>
                    <a:chOff x="-2091059" y="1395403"/>
                    <a:chExt cx="157316" cy="128558"/>
                  </a:xfrm>
                </p:grpSpPr>
                <p:sp>
                  <p:nvSpPr>
                    <p:cNvPr id="294" name="Rechthoek 293">
                      <a:extLst>
                        <a:ext uri="{FF2B5EF4-FFF2-40B4-BE49-F238E27FC236}">
                          <a16:creationId xmlns:a16="http://schemas.microsoft.com/office/drawing/2014/main" id="{914D7283-81BF-4865-8B74-A4FE274897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5" name="Pijl: punthaak 294">
                      <a:extLst>
                        <a:ext uri="{FF2B5EF4-FFF2-40B4-BE49-F238E27FC236}">
                          <a16:creationId xmlns:a16="http://schemas.microsoft.com/office/drawing/2014/main" id="{FB6B1EFA-05C1-497C-B2CC-E3A602982FC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6" name="Groep 275">
                <a:extLst>
                  <a:ext uri="{FF2B5EF4-FFF2-40B4-BE49-F238E27FC236}">
                    <a16:creationId xmlns:a16="http://schemas.microsoft.com/office/drawing/2014/main" id="{8FE98C21-A729-42B3-B799-3703E12AF7C2}"/>
                  </a:ext>
                </a:extLst>
              </p:cNvPr>
              <p:cNvGrpSpPr/>
              <p:nvPr userDrawn="1"/>
            </p:nvGrpSpPr>
            <p:grpSpPr>
              <a:xfrm>
                <a:off x="-2425037" y="781500"/>
                <a:ext cx="357690" cy="330595"/>
                <a:chOff x="-2721817" y="782525"/>
                <a:chExt cx="432805" cy="400021"/>
              </a:xfrm>
            </p:grpSpPr>
            <p:sp>
              <p:nvSpPr>
                <p:cNvPr id="279" name="Rechthoek 278">
                  <a:extLst>
                    <a:ext uri="{FF2B5EF4-FFF2-40B4-BE49-F238E27FC236}">
                      <a16:creationId xmlns:a16="http://schemas.microsoft.com/office/drawing/2014/main" id="{17214FBA-9007-4BEA-B594-9BD5D6636AF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0" name="Groep 279">
                  <a:extLst>
                    <a:ext uri="{FF2B5EF4-FFF2-40B4-BE49-F238E27FC236}">
                      <a16:creationId xmlns:a16="http://schemas.microsoft.com/office/drawing/2014/main" id="{38F6A645-85C0-4D46-8F19-E6CB06903F1B}"/>
                    </a:ext>
                  </a:extLst>
                </p:cNvPr>
                <p:cNvGrpSpPr/>
                <p:nvPr userDrawn="1"/>
              </p:nvGrpSpPr>
              <p:grpSpPr>
                <a:xfrm>
                  <a:off x="-2652453" y="866772"/>
                  <a:ext cx="294076" cy="231526"/>
                  <a:chOff x="-3310843" y="700986"/>
                  <a:chExt cx="182598" cy="143759"/>
                </a:xfrm>
              </p:grpSpPr>
              <p:grpSp>
                <p:nvGrpSpPr>
                  <p:cNvPr id="281" name="Groep 280">
                    <a:extLst>
                      <a:ext uri="{FF2B5EF4-FFF2-40B4-BE49-F238E27FC236}">
                        <a16:creationId xmlns:a16="http://schemas.microsoft.com/office/drawing/2014/main" id="{1E84B113-EBE9-485B-8329-1DC04C8A0499}"/>
                      </a:ext>
                    </a:extLst>
                  </p:cNvPr>
                  <p:cNvGrpSpPr/>
                  <p:nvPr userDrawn="1"/>
                </p:nvGrpSpPr>
                <p:grpSpPr>
                  <a:xfrm>
                    <a:off x="-3310843" y="700986"/>
                    <a:ext cx="182598" cy="143759"/>
                    <a:chOff x="-3310843" y="700986"/>
                    <a:chExt cx="182598" cy="143759"/>
                  </a:xfrm>
                </p:grpSpPr>
                <p:cxnSp>
                  <p:nvCxnSpPr>
                    <p:cNvPr id="285" name="Rechte verbindingslijn 284">
                      <a:extLst>
                        <a:ext uri="{FF2B5EF4-FFF2-40B4-BE49-F238E27FC236}">
                          <a16:creationId xmlns:a16="http://schemas.microsoft.com/office/drawing/2014/main" id="{76B8ED9A-713F-4787-87B3-4556458416A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6DC7E54D-86A8-4273-9F10-6E0F79B1DD0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F3DE5E86-8E23-4EDB-AF4C-C9C7379E722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FF7B02B3-FABF-42E3-A235-C16497C0F9A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BCE6F902-50A3-4DF6-BC15-51CD1486071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2" name="Groep 281">
                    <a:extLst>
                      <a:ext uri="{FF2B5EF4-FFF2-40B4-BE49-F238E27FC236}">
                        <a16:creationId xmlns:a16="http://schemas.microsoft.com/office/drawing/2014/main" id="{F4B4A325-E967-4320-956C-8315FE545FD4}"/>
                      </a:ext>
                    </a:extLst>
                  </p:cNvPr>
                  <p:cNvGrpSpPr/>
                  <p:nvPr userDrawn="1"/>
                </p:nvGrpSpPr>
                <p:grpSpPr>
                  <a:xfrm flipH="1">
                    <a:off x="-3310774" y="735854"/>
                    <a:ext cx="88801" cy="72568"/>
                    <a:chOff x="-2091059" y="1395403"/>
                    <a:chExt cx="157316" cy="128558"/>
                  </a:xfrm>
                </p:grpSpPr>
                <p:sp>
                  <p:nvSpPr>
                    <p:cNvPr id="283" name="Rechthoek 282">
                      <a:extLst>
                        <a:ext uri="{FF2B5EF4-FFF2-40B4-BE49-F238E27FC236}">
                          <a16:creationId xmlns:a16="http://schemas.microsoft.com/office/drawing/2014/main" id="{0963F716-2D03-458B-B87F-74CEF5058F6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4" name="Pijl: punthaak 283">
                      <a:extLst>
                        <a:ext uri="{FF2B5EF4-FFF2-40B4-BE49-F238E27FC236}">
                          <a16:creationId xmlns:a16="http://schemas.microsoft.com/office/drawing/2014/main" id="{500B7013-9B67-4CE0-B4DF-DFBF2EAFDC8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7" name="Rechthoek 276">
                <a:extLst>
                  <a:ext uri="{FF2B5EF4-FFF2-40B4-BE49-F238E27FC236}">
                    <a16:creationId xmlns:a16="http://schemas.microsoft.com/office/drawing/2014/main" id="{1DAC3B6C-7539-4D3D-B99E-8E6422101A5C}"/>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8" name="Rechthoek 277">
                <a:extLst>
                  <a:ext uri="{FF2B5EF4-FFF2-40B4-BE49-F238E27FC236}">
                    <a16:creationId xmlns:a16="http://schemas.microsoft.com/office/drawing/2014/main" id="{8C12D3AF-4668-4194-814C-E02661CDC55D}"/>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7" name="Rechte verbindingslijn 246">
              <a:extLst>
                <a:ext uri="{FF2B5EF4-FFF2-40B4-BE49-F238E27FC236}">
                  <a16:creationId xmlns:a16="http://schemas.microsoft.com/office/drawing/2014/main" id="{FECBB4B7-1FD2-4FB8-AA1B-9A6FFD614541}"/>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8" name="Rechthoek 247">
              <a:extLst>
                <a:ext uri="{FF2B5EF4-FFF2-40B4-BE49-F238E27FC236}">
                  <a16:creationId xmlns:a16="http://schemas.microsoft.com/office/drawing/2014/main" id="{988BD1A7-6ECB-4E5C-B4DC-134AAFAF2F52}"/>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49" name="Rechthoek 248">
              <a:extLst>
                <a:ext uri="{FF2B5EF4-FFF2-40B4-BE49-F238E27FC236}">
                  <a16:creationId xmlns:a16="http://schemas.microsoft.com/office/drawing/2014/main" id="{6D4808D7-561C-4AF7-9E00-AC96D556290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0" name="Ovaal 249">
              <a:extLst>
                <a:ext uri="{FF2B5EF4-FFF2-40B4-BE49-F238E27FC236}">
                  <a16:creationId xmlns:a16="http://schemas.microsoft.com/office/drawing/2014/main" id="{152BFB49-3533-405C-9154-BA7A59B0BFD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1" name="Ovaal 250">
              <a:extLst>
                <a:ext uri="{FF2B5EF4-FFF2-40B4-BE49-F238E27FC236}">
                  <a16:creationId xmlns:a16="http://schemas.microsoft.com/office/drawing/2014/main" id="{6100ED7C-6901-4D77-9EA5-6360BBBEA66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2" name="Ovaal 251">
              <a:extLst>
                <a:ext uri="{FF2B5EF4-FFF2-40B4-BE49-F238E27FC236}">
                  <a16:creationId xmlns:a16="http://schemas.microsoft.com/office/drawing/2014/main" id="{7BE18855-7ADD-4933-B261-2AD00144976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3" name="Ovaal 252">
              <a:extLst>
                <a:ext uri="{FF2B5EF4-FFF2-40B4-BE49-F238E27FC236}">
                  <a16:creationId xmlns:a16="http://schemas.microsoft.com/office/drawing/2014/main" id="{1F7DDC11-CB27-43CB-AE0A-DDFD1D771524}"/>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4" name="Ovaal 253">
              <a:extLst>
                <a:ext uri="{FF2B5EF4-FFF2-40B4-BE49-F238E27FC236}">
                  <a16:creationId xmlns:a16="http://schemas.microsoft.com/office/drawing/2014/main" id="{577D4C6F-6544-44FD-9CA7-4D3A7BA1CB0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5" name="Ovaal 254">
              <a:extLst>
                <a:ext uri="{FF2B5EF4-FFF2-40B4-BE49-F238E27FC236}">
                  <a16:creationId xmlns:a16="http://schemas.microsoft.com/office/drawing/2014/main" id="{47063D5F-5B18-4759-94B3-C31A14DDF5E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6" name="Ovaal 255">
              <a:extLst>
                <a:ext uri="{FF2B5EF4-FFF2-40B4-BE49-F238E27FC236}">
                  <a16:creationId xmlns:a16="http://schemas.microsoft.com/office/drawing/2014/main" id="{1883F919-A373-4541-9675-DBDD81E7B22F}"/>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7" name="Ovaal 256">
              <a:extLst>
                <a:ext uri="{FF2B5EF4-FFF2-40B4-BE49-F238E27FC236}">
                  <a16:creationId xmlns:a16="http://schemas.microsoft.com/office/drawing/2014/main" id="{687EDFCD-9605-46B1-AE63-5EA9D878210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58" name="Ovaal 257">
              <a:extLst>
                <a:ext uri="{FF2B5EF4-FFF2-40B4-BE49-F238E27FC236}">
                  <a16:creationId xmlns:a16="http://schemas.microsoft.com/office/drawing/2014/main" id="{5ABB0942-C8E6-4366-AEF6-F727BDC9B50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59" name="Rechthoek 258">
              <a:extLst>
                <a:ext uri="{FF2B5EF4-FFF2-40B4-BE49-F238E27FC236}">
                  <a16:creationId xmlns:a16="http://schemas.microsoft.com/office/drawing/2014/main" id="{1A1737AF-2A81-4866-BC8D-E3690E047812}"/>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0" name="Rechthoek 259">
              <a:extLst>
                <a:ext uri="{FF2B5EF4-FFF2-40B4-BE49-F238E27FC236}">
                  <a16:creationId xmlns:a16="http://schemas.microsoft.com/office/drawing/2014/main" id="{F322DC1E-805C-469B-BC41-FD2EFEB5D34C}"/>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1" name="Rechthoek 260">
              <a:extLst>
                <a:ext uri="{FF2B5EF4-FFF2-40B4-BE49-F238E27FC236}">
                  <a16:creationId xmlns:a16="http://schemas.microsoft.com/office/drawing/2014/main" id="{6F477220-C80B-4E2F-B853-AA323F95D8B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2" name="Rechthoek 261">
              <a:extLst>
                <a:ext uri="{FF2B5EF4-FFF2-40B4-BE49-F238E27FC236}">
                  <a16:creationId xmlns:a16="http://schemas.microsoft.com/office/drawing/2014/main" id="{4C43EC4E-F8EB-4461-9E2E-63A4DE7D90F2}"/>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3" name="Rechthoek 262">
              <a:extLst>
                <a:ext uri="{FF2B5EF4-FFF2-40B4-BE49-F238E27FC236}">
                  <a16:creationId xmlns:a16="http://schemas.microsoft.com/office/drawing/2014/main" id="{06BECFAF-E295-4A9D-8712-62D265C42D8D}"/>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4" name="Rechthoek 263">
              <a:extLst>
                <a:ext uri="{FF2B5EF4-FFF2-40B4-BE49-F238E27FC236}">
                  <a16:creationId xmlns:a16="http://schemas.microsoft.com/office/drawing/2014/main" id="{8FD1F7F7-71DF-4170-93EA-77B831E4761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5" name="Rechthoek 264">
              <a:extLst>
                <a:ext uri="{FF2B5EF4-FFF2-40B4-BE49-F238E27FC236}">
                  <a16:creationId xmlns:a16="http://schemas.microsoft.com/office/drawing/2014/main" id="{33782412-856C-4285-BD27-3AEC3D821DE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6" name="Rechthoek 265">
              <a:extLst>
                <a:ext uri="{FF2B5EF4-FFF2-40B4-BE49-F238E27FC236}">
                  <a16:creationId xmlns:a16="http://schemas.microsoft.com/office/drawing/2014/main" id="{7BFC974B-E177-4B0D-A02F-D493005B8CA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99132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kst (3x)">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a:t>Tekst (3x)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44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80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64" name="Rechthoek 163">
            <a:extLst>
              <a:ext uri="{FF2B5EF4-FFF2-40B4-BE49-F238E27FC236}">
                <a16:creationId xmlns:a16="http://schemas.microsoft.com/office/drawing/2014/main" id="{489DD2ED-880C-4E1A-BB5B-8E75C86961EF}"/>
              </a:ext>
            </a:extLst>
          </p:cNvPr>
          <p:cNvSpPr/>
          <p:nvPr userDrawn="1"/>
        </p:nvSpPr>
        <p:spPr>
          <a:xfrm>
            <a:off x="0" y="-399601"/>
            <a:ext cx="720000" cy="360000"/>
          </a:xfrm>
          <a:prstGeom prst="rect">
            <a:avLst/>
          </a:prstGeom>
        </p:spPr>
        <p:txBody>
          <a:bodyPr wrap="none" lIns="0" tIns="0" rIns="0" bIns="0">
            <a:noAutofit/>
          </a:bodyPr>
          <a:lstStyle/>
          <a:p>
            <a:r>
              <a:rPr lang="nl-NL"/>
              <a:t>Tekst (3x)</a:t>
            </a:r>
          </a:p>
        </p:txBody>
      </p:sp>
      <p:grpSp>
        <p:nvGrpSpPr>
          <p:cNvPr id="243" name="TEKSTINSTRUCTIES">
            <a:extLst>
              <a:ext uri="{FF2B5EF4-FFF2-40B4-BE49-F238E27FC236}">
                <a16:creationId xmlns:a16="http://schemas.microsoft.com/office/drawing/2014/main" id="{FEEEBECF-D95A-46C7-BE07-8B4B24088585}"/>
              </a:ext>
            </a:extLst>
          </p:cNvPr>
          <p:cNvGrpSpPr/>
          <p:nvPr userDrawn="1"/>
        </p:nvGrpSpPr>
        <p:grpSpPr>
          <a:xfrm>
            <a:off x="-4297881" y="-718670"/>
            <a:ext cx="4140000" cy="7198669"/>
            <a:chOff x="-4297881" y="-718670"/>
            <a:chExt cx="4140000" cy="7198669"/>
          </a:xfrm>
        </p:grpSpPr>
        <p:sp>
          <p:nvSpPr>
            <p:cNvPr id="244" name="Rechthoek: afgeronde hoeken 243">
              <a:extLst>
                <a:ext uri="{FF2B5EF4-FFF2-40B4-BE49-F238E27FC236}">
                  <a16:creationId xmlns:a16="http://schemas.microsoft.com/office/drawing/2014/main" id="{2A622E1D-99AD-4D31-8265-59CED9753C6E}"/>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45" name="Rechthoek: afgeronde hoeken 244">
              <a:extLst>
                <a:ext uri="{FF2B5EF4-FFF2-40B4-BE49-F238E27FC236}">
                  <a16:creationId xmlns:a16="http://schemas.microsoft.com/office/drawing/2014/main" id="{6DB1F77E-2F76-4E41-B469-39624BE4D6E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46" name="Rechte verbindingslijn 245">
              <a:extLst>
                <a:ext uri="{FF2B5EF4-FFF2-40B4-BE49-F238E27FC236}">
                  <a16:creationId xmlns:a16="http://schemas.microsoft.com/office/drawing/2014/main" id="{6BE25884-DA62-4A34-B7D5-DC71336B4847}"/>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7" name="Groep 246">
              <a:extLst>
                <a:ext uri="{FF2B5EF4-FFF2-40B4-BE49-F238E27FC236}">
                  <a16:creationId xmlns:a16="http://schemas.microsoft.com/office/drawing/2014/main" id="{31EE12AF-57FA-429A-92F7-D2E6D4C2A2C2}"/>
                </a:ext>
              </a:extLst>
            </p:cNvPr>
            <p:cNvGrpSpPr/>
            <p:nvPr userDrawn="1"/>
          </p:nvGrpSpPr>
          <p:grpSpPr>
            <a:xfrm>
              <a:off x="-3905190" y="127747"/>
              <a:ext cx="3354618" cy="786653"/>
              <a:chOff x="-3419346" y="368233"/>
              <a:chExt cx="3170491" cy="743862"/>
            </a:xfrm>
          </p:grpSpPr>
          <p:sp>
            <p:nvSpPr>
              <p:cNvPr id="268" name="Rechthoek 267">
                <a:extLst>
                  <a:ext uri="{FF2B5EF4-FFF2-40B4-BE49-F238E27FC236}">
                    <a16:creationId xmlns:a16="http://schemas.microsoft.com/office/drawing/2014/main" id="{AF70925A-7ADF-4807-929E-05B10360E036}"/>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69" name="Rechte verbindingslijn 268">
                <a:extLst>
                  <a:ext uri="{FF2B5EF4-FFF2-40B4-BE49-F238E27FC236}">
                    <a16:creationId xmlns:a16="http://schemas.microsoft.com/office/drawing/2014/main" id="{D5D31485-0208-4EC1-8E5E-BB33B34C9BA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Rechte verbindingslijn 269">
                <a:extLst>
                  <a:ext uri="{FF2B5EF4-FFF2-40B4-BE49-F238E27FC236}">
                    <a16:creationId xmlns:a16="http://schemas.microsoft.com/office/drawing/2014/main" id="{DEAFFB47-2CEE-4A5F-BC31-17F9CAD0889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Rechthoek 270">
                <a:extLst>
                  <a:ext uri="{FF2B5EF4-FFF2-40B4-BE49-F238E27FC236}">
                    <a16:creationId xmlns:a16="http://schemas.microsoft.com/office/drawing/2014/main" id="{B344B1ED-4AD0-4A47-BFF2-5076D0E0D3A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2" name="Groep 271">
                <a:extLst>
                  <a:ext uri="{FF2B5EF4-FFF2-40B4-BE49-F238E27FC236}">
                    <a16:creationId xmlns:a16="http://schemas.microsoft.com/office/drawing/2014/main" id="{24129C58-7202-497D-9E04-CD54039E163B}"/>
                  </a:ext>
                </a:extLst>
              </p:cNvPr>
              <p:cNvGrpSpPr/>
              <p:nvPr userDrawn="1"/>
            </p:nvGrpSpPr>
            <p:grpSpPr>
              <a:xfrm>
                <a:off x="-3002834" y="720303"/>
                <a:ext cx="182598" cy="143759"/>
                <a:chOff x="-3310843" y="700986"/>
                <a:chExt cx="182598" cy="143759"/>
              </a:xfrm>
            </p:grpSpPr>
            <p:grpSp>
              <p:nvGrpSpPr>
                <p:cNvPr id="311" name="Groep 310">
                  <a:extLst>
                    <a:ext uri="{FF2B5EF4-FFF2-40B4-BE49-F238E27FC236}">
                      <a16:creationId xmlns:a16="http://schemas.microsoft.com/office/drawing/2014/main" id="{E8430388-BA5F-4441-B211-67A5BE25800A}"/>
                    </a:ext>
                  </a:extLst>
                </p:cNvPr>
                <p:cNvGrpSpPr/>
                <p:nvPr userDrawn="1"/>
              </p:nvGrpSpPr>
              <p:grpSpPr>
                <a:xfrm>
                  <a:off x="-3310843" y="700986"/>
                  <a:ext cx="182598" cy="143759"/>
                  <a:chOff x="-3310843" y="700986"/>
                  <a:chExt cx="182598" cy="143759"/>
                </a:xfrm>
              </p:grpSpPr>
              <p:cxnSp>
                <p:nvCxnSpPr>
                  <p:cNvPr id="315" name="Rechte verbindingslijn 314">
                    <a:extLst>
                      <a:ext uri="{FF2B5EF4-FFF2-40B4-BE49-F238E27FC236}">
                        <a16:creationId xmlns:a16="http://schemas.microsoft.com/office/drawing/2014/main" id="{F33BD444-97AF-456D-B33C-C6DF13EC0F6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0FA13CF3-A70D-4DAA-8742-8D1C26C3B3A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CA7F5AFE-DAD1-46A5-80EC-179964A7EA4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4275BBA5-0605-4AC3-82E8-897B09F377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9206D1C4-CA07-4139-AE71-FAB445A9DD18}"/>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2" name="Groep 311">
                  <a:extLst>
                    <a:ext uri="{FF2B5EF4-FFF2-40B4-BE49-F238E27FC236}">
                      <a16:creationId xmlns:a16="http://schemas.microsoft.com/office/drawing/2014/main" id="{11A08E62-0D95-45BC-A41E-F606E195BFF3}"/>
                    </a:ext>
                  </a:extLst>
                </p:cNvPr>
                <p:cNvGrpSpPr/>
                <p:nvPr userDrawn="1"/>
              </p:nvGrpSpPr>
              <p:grpSpPr>
                <a:xfrm flipH="1">
                  <a:off x="-3310774" y="735854"/>
                  <a:ext cx="88801" cy="72568"/>
                  <a:chOff x="-2091059" y="1395403"/>
                  <a:chExt cx="157316" cy="128558"/>
                </a:xfrm>
              </p:grpSpPr>
              <p:sp>
                <p:nvSpPr>
                  <p:cNvPr id="313" name="Rechthoek 312">
                    <a:extLst>
                      <a:ext uri="{FF2B5EF4-FFF2-40B4-BE49-F238E27FC236}">
                        <a16:creationId xmlns:a16="http://schemas.microsoft.com/office/drawing/2014/main" id="{3E814068-A0CB-4768-AFBD-2A982BB8EFB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4" name="Pijl: punthaak 313">
                    <a:extLst>
                      <a:ext uri="{FF2B5EF4-FFF2-40B4-BE49-F238E27FC236}">
                        <a16:creationId xmlns:a16="http://schemas.microsoft.com/office/drawing/2014/main" id="{FF8B08D5-8960-4A05-8713-16E65BEC08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3" name="Groep 272">
                <a:extLst>
                  <a:ext uri="{FF2B5EF4-FFF2-40B4-BE49-F238E27FC236}">
                    <a16:creationId xmlns:a16="http://schemas.microsoft.com/office/drawing/2014/main" id="{4FA2EDBB-BC5B-4067-89D7-730C997D0C46}"/>
                  </a:ext>
                </a:extLst>
              </p:cNvPr>
              <p:cNvGrpSpPr/>
              <p:nvPr userDrawn="1"/>
            </p:nvGrpSpPr>
            <p:grpSpPr>
              <a:xfrm>
                <a:off x="-3326107" y="720303"/>
                <a:ext cx="182598" cy="143759"/>
                <a:chOff x="-3634116" y="700986"/>
                <a:chExt cx="182598" cy="143759"/>
              </a:xfrm>
            </p:grpSpPr>
            <p:grpSp>
              <p:nvGrpSpPr>
                <p:cNvPr id="302" name="Groep 301">
                  <a:extLst>
                    <a:ext uri="{FF2B5EF4-FFF2-40B4-BE49-F238E27FC236}">
                      <a16:creationId xmlns:a16="http://schemas.microsoft.com/office/drawing/2014/main" id="{4244A9A0-F6D7-4DD8-A092-4CB1AEDB09F3}"/>
                    </a:ext>
                  </a:extLst>
                </p:cNvPr>
                <p:cNvGrpSpPr/>
                <p:nvPr userDrawn="1"/>
              </p:nvGrpSpPr>
              <p:grpSpPr>
                <a:xfrm>
                  <a:off x="-3634116" y="700986"/>
                  <a:ext cx="182598" cy="143759"/>
                  <a:chOff x="-3634116" y="700986"/>
                  <a:chExt cx="182598" cy="143759"/>
                </a:xfrm>
              </p:grpSpPr>
              <p:cxnSp>
                <p:nvCxnSpPr>
                  <p:cNvPr id="306" name="Rechte verbindingslijn 305">
                    <a:extLst>
                      <a:ext uri="{FF2B5EF4-FFF2-40B4-BE49-F238E27FC236}">
                        <a16:creationId xmlns:a16="http://schemas.microsoft.com/office/drawing/2014/main" id="{1A7C0109-7757-4C46-934A-F826802C811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52148D45-1F94-4D41-B5E3-6FD53F98CD4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E5EF99E1-D9BD-48FF-BC3D-49CAEBEB646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ED08F702-E159-4B0C-A9A2-441D329A74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D9A5141B-D842-497D-8C60-1167B23B64D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3" name="Groep 302">
                  <a:extLst>
                    <a:ext uri="{FF2B5EF4-FFF2-40B4-BE49-F238E27FC236}">
                      <a16:creationId xmlns:a16="http://schemas.microsoft.com/office/drawing/2014/main" id="{7A00BC28-1DC0-42E1-A28B-B53474494C20}"/>
                    </a:ext>
                  </a:extLst>
                </p:cNvPr>
                <p:cNvGrpSpPr/>
                <p:nvPr userDrawn="1"/>
              </p:nvGrpSpPr>
              <p:grpSpPr>
                <a:xfrm>
                  <a:off x="-3634047" y="735854"/>
                  <a:ext cx="88801" cy="72568"/>
                  <a:chOff x="-2091059" y="1395403"/>
                  <a:chExt cx="157316" cy="128558"/>
                </a:xfrm>
              </p:grpSpPr>
              <p:sp>
                <p:nvSpPr>
                  <p:cNvPr id="304" name="Rechthoek 303">
                    <a:extLst>
                      <a:ext uri="{FF2B5EF4-FFF2-40B4-BE49-F238E27FC236}">
                        <a16:creationId xmlns:a16="http://schemas.microsoft.com/office/drawing/2014/main" id="{79285601-BA44-4AB0-84D4-1028F9BE40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5" name="Pijl: punthaak 304">
                    <a:extLst>
                      <a:ext uri="{FF2B5EF4-FFF2-40B4-BE49-F238E27FC236}">
                        <a16:creationId xmlns:a16="http://schemas.microsoft.com/office/drawing/2014/main" id="{8C102FF4-57A5-476F-B608-EEF3C5176B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4" name="Rechte verbindingslijn 273">
                <a:extLst>
                  <a:ext uri="{FF2B5EF4-FFF2-40B4-BE49-F238E27FC236}">
                    <a16:creationId xmlns:a16="http://schemas.microsoft.com/office/drawing/2014/main" id="{59952533-F21B-40BA-B8ED-F162B5AE717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5" name="Rechte verbindingslijn 274">
                <a:extLst>
                  <a:ext uri="{FF2B5EF4-FFF2-40B4-BE49-F238E27FC236}">
                    <a16:creationId xmlns:a16="http://schemas.microsoft.com/office/drawing/2014/main" id="{BD0D1036-2F87-4CD9-B61E-AD9CD597FD4B}"/>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6" name="Groep 275">
                <a:extLst>
                  <a:ext uri="{FF2B5EF4-FFF2-40B4-BE49-F238E27FC236}">
                    <a16:creationId xmlns:a16="http://schemas.microsoft.com/office/drawing/2014/main" id="{4F7FEB8D-F16B-43DB-8146-CEC06EAB7753}"/>
                  </a:ext>
                </a:extLst>
              </p:cNvPr>
              <p:cNvGrpSpPr/>
              <p:nvPr userDrawn="1"/>
            </p:nvGrpSpPr>
            <p:grpSpPr>
              <a:xfrm>
                <a:off x="-2425037" y="370226"/>
                <a:ext cx="357690" cy="330595"/>
                <a:chOff x="-2721817" y="347336"/>
                <a:chExt cx="432805" cy="400021"/>
              </a:xfrm>
            </p:grpSpPr>
            <p:sp>
              <p:nvSpPr>
                <p:cNvPr id="291" name="Rechthoek 290">
                  <a:extLst>
                    <a:ext uri="{FF2B5EF4-FFF2-40B4-BE49-F238E27FC236}">
                      <a16:creationId xmlns:a16="http://schemas.microsoft.com/office/drawing/2014/main" id="{57819CF3-D863-4314-8502-F4000C180A8F}"/>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2" name="Groep 291">
                  <a:extLst>
                    <a:ext uri="{FF2B5EF4-FFF2-40B4-BE49-F238E27FC236}">
                      <a16:creationId xmlns:a16="http://schemas.microsoft.com/office/drawing/2014/main" id="{2B791731-2929-4480-A878-CFCEA906B868}"/>
                    </a:ext>
                  </a:extLst>
                </p:cNvPr>
                <p:cNvGrpSpPr/>
                <p:nvPr userDrawn="1"/>
              </p:nvGrpSpPr>
              <p:grpSpPr>
                <a:xfrm>
                  <a:off x="-2652453" y="431583"/>
                  <a:ext cx="294076" cy="231526"/>
                  <a:chOff x="-3634116" y="700986"/>
                  <a:chExt cx="182598" cy="143759"/>
                </a:xfrm>
              </p:grpSpPr>
              <p:grpSp>
                <p:nvGrpSpPr>
                  <p:cNvPr id="293" name="Groep 292">
                    <a:extLst>
                      <a:ext uri="{FF2B5EF4-FFF2-40B4-BE49-F238E27FC236}">
                        <a16:creationId xmlns:a16="http://schemas.microsoft.com/office/drawing/2014/main" id="{9FC6309E-6D20-4A2D-9F96-C18942C2678E}"/>
                      </a:ext>
                    </a:extLst>
                  </p:cNvPr>
                  <p:cNvGrpSpPr/>
                  <p:nvPr userDrawn="1"/>
                </p:nvGrpSpPr>
                <p:grpSpPr>
                  <a:xfrm>
                    <a:off x="-3634116" y="700986"/>
                    <a:ext cx="182598" cy="143759"/>
                    <a:chOff x="-3634116" y="700986"/>
                    <a:chExt cx="182598" cy="143759"/>
                  </a:xfrm>
                </p:grpSpPr>
                <p:cxnSp>
                  <p:nvCxnSpPr>
                    <p:cNvPr id="297" name="Rechte verbindingslijn 296">
                      <a:extLst>
                        <a:ext uri="{FF2B5EF4-FFF2-40B4-BE49-F238E27FC236}">
                          <a16:creationId xmlns:a16="http://schemas.microsoft.com/office/drawing/2014/main" id="{04C8F213-FD77-4C3B-B648-7A2CC56D1876}"/>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4BE3D0CD-D1DB-4C99-9DF5-9E6493700AA3}"/>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57FB1F32-6E0D-4EFC-9662-C473F897551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0663BF1A-6966-4AA3-84B3-8CA58A275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1" name="Rechte verbindingslijn 300">
                      <a:extLst>
                        <a:ext uri="{FF2B5EF4-FFF2-40B4-BE49-F238E27FC236}">
                          <a16:creationId xmlns:a16="http://schemas.microsoft.com/office/drawing/2014/main" id="{CC63C11A-E7A4-4778-B22D-AADB8A74958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4" name="Groep 293">
                    <a:extLst>
                      <a:ext uri="{FF2B5EF4-FFF2-40B4-BE49-F238E27FC236}">
                        <a16:creationId xmlns:a16="http://schemas.microsoft.com/office/drawing/2014/main" id="{439570A4-F791-4E3E-8DFD-9F2A590FBDBC}"/>
                      </a:ext>
                    </a:extLst>
                  </p:cNvPr>
                  <p:cNvGrpSpPr/>
                  <p:nvPr userDrawn="1"/>
                </p:nvGrpSpPr>
                <p:grpSpPr>
                  <a:xfrm>
                    <a:off x="-3634047" y="735854"/>
                    <a:ext cx="88801" cy="72568"/>
                    <a:chOff x="-2091059" y="1395403"/>
                    <a:chExt cx="157316" cy="128558"/>
                  </a:xfrm>
                </p:grpSpPr>
                <p:sp>
                  <p:nvSpPr>
                    <p:cNvPr id="295" name="Rechthoek 294">
                      <a:extLst>
                        <a:ext uri="{FF2B5EF4-FFF2-40B4-BE49-F238E27FC236}">
                          <a16:creationId xmlns:a16="http://schemas.microsoft.com/office/drawing/2014/main" id="{A4284230-03F3-42E1-9BE5-D6692A9578C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6" name="Pijl: punthaak 295">
                      <a:extLst>
                        <a:ext uri="{FF2B5EF4-FFF2-40B4-BE49-F238E27FC236}">
                          <a16:creationId xmlns:a16="http://schemas.microsoft.com/office/drawing/2014/main" id="{28A58A67-28A9-4484-9A05-CFF21864F54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7" name="Groep 276">
                <a:extLst>
                  <a:ext uri="{FF2B5EF4-FFF2-40B4-BE49-F238E27FC236}">
                    <a16:creationId xmlns:a16="http://schemas.microsoft.com/office/drawing/2014/main" id="{F3C6367A-9D24-48ED-A147-E4EF51D1B357}"/>
                  </a:ext>
                </a:extLst>
              </p:cNvPr>
              <p:cNvGrpSpPr/>
              <p:nvPr userDrawn="1"/>
            </p:nvGrpSpPr>
            <p:grpSpPr>
              <a:xfrm>
                <a:off x="-2425037" y="781500"/>
                <a:ext cx="357690" cy="330595"/>
                <a:chOff x="-2721817" y="782525"/>
                <a:chExt cx="432805" cy="400021"/>
              </a:xfrm>
            </p:grpSpPr>
            <p:sp>
              <p:nvSpPr>
                <p:cNvPr id="280" name="Rechthoek 279">
                  <a:extLst>
                    <a:ext uri="{FF2B5EF4-FFF2-40B4-BE49-F238E27FC236}">
                      <a16:creationId xmlns:a16="http://schemas.microsoft.com/office/drawing/2014/main" id="{86CD20DD-7F66-46AB-861E-D85FF0D7428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1" name="Groep 280">
                  <a:extLst>
                    <a:ext uri="{FF2B5EF4-FFF2-40B4-BE49-F238E27FC236}">
                      <a16:creationId xmlns:a16="http://schemas.microsoft.com/office/drawing/2014/main" id="{6D3AC9E6-69DD-41DA-9759-22679E8C9D4B}"/>
                    </a:ext>
                  </a:extLst>
                </p:cNvPr>
                <p:cNvGrpSpPr/>
                <p:nvPr userDrawn="1"/>
              </p:nvGrpSpPr>
              <p:grpSpPr>
                <a:xfrm>
                  <a:off x="-2652453" y="866772"/>
                  <a:ext cx="294076" cy="231526"/>
                  <a:chOff x="-3310843" y="700986"/>
                  <a:chExt cx="182598" cy="143759"/>
                </a:xfrm>
              </p:grpSpPr>
              <p:grpSp>
                <p:nvGrpSpPr>
                  <p:cNvPr id="282" name="Groep 281">
                    <a:extLst>
                      <a:ext uri="{FF2B5EF4-FFF2-40B4-BE49-F238E27FC236}">
                        <a16:creationId xmlns:a16="http://schemas.microsoft.com/office/drawing/2014/main" id="{162037CD-AE6E-456C-B5B6-9E5D82E4BB84}"/>
                      </a:ext>
                    </a:extLst>
                  </p:cNvPr>
                  <p:cNvGrpSpPr/>
                  <p:nvPr userDrawn="1"/>
                </p:nvGrpSpPr>
                <p:grpSpPr>
                  <a:xfrm>
                    <a:off x="-3310843" y="700986"/>
                    <a:ext cx="182598" cy="143759"/>
                    <a:chOff x="-3310843" y="700986"/>
                    <a:chExt cx="182598" cy="143759"/>
                  </a:xfrm>
                </p:grpSpPr>
                <p:cxnSp>
                  <p:nvCxnSpPr>
                    <p:cNvPr id="286" name="Rechte verbindingslijn 285">
                      <a:extLst>
                        <a:ext uri="{FF2B5EF4-FFF2-40B4-BE49-F238E27FC236}">
                          <a16:creationId xmlns:a16="http://schemas.microsoft.com/office/drawing/2014/main" id="{EDC02EA5-F495-41F7-BB5C-6B227F9BC73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C999256B-F9DA-4F40-BAE0-D2285B56AA8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00E70F27-C454-4CEF-AA41-C74F674C529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1BFF6F1E-8A97-42F9-81A6-57BF46C6ECE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ECCAC880-7B25-447B-BF5A-C8ED8B98F29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3" name="Groep 282">
                    <a:extLst>
                      <a:ext uri="{FF2B5EF4-FFF2-40B4-BE49-F238E27FC236}">
                        <a16:creationId xmlns:a16="http://schemas.microsoft.com/office/drawing/2014/main" id="{A386B1DE-DA5A-4097-A77F-32330F820C44}"/>
                      </a:ext>
                    </a:extLst>
                  </p:cNvPr>
                  <p:cNvGrpSpPr/>
                  <p:nvPr userDrawn="1"/>
                </p:nvGrpSpPr>
                <p:grpSpPr>
                  <a:xfrm flipH="1">
                    <a:off x="-3310774" y="735854"/>
                    <a:ext cx="88801" cy="72568"/>
                    <a:chOff x="-2091059" y="1395403"/>
                    <a:chExt cx="157316" cy="128558"/>
                  </a:xfrm>
                </p:grpSpPr>
                <p:sp>
                  <p:nvSpPr>
                    <p:cNvPr id="284" name="Rechthoek 283">
                      <a:extLst>
                        <a:ext uri="{FF2B5EF4-FFF2-40B4-BE49-F238E27FC236}">
                          <a16:creationId xmlns:a16="http://schemas.microsoft.com/office/drawing/2014/main" id="{6B8E73A9-659A-497A-BDC9-34ADE1A268A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5" name="Pijl: punthaak 284">
                      <a:extLst>
                        <a:ext uri="{FF2B5EF4-FFF2-40B4-BE49-F238E27FC236}">
                          <a16:creationId xmlns:a16="http://schemas.microsoft.com/office/drawing/2014/main" id="{73491C79-5D51-4821-924F-E08F2570980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8" name="Rechthoek 277">
                <a:extLst>
                  <a:ext uri="{FF2B5EF4-FFF2-40B4-BE49-F238E27FC236}">
                    <a16:creationId xmlns:a16="http://schemas.microsoft.com/office/drawing/2014/main" id="{C64BD816-ED50-48BC-BCB3-661F37F10603}"/>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9" name="Rechthoek 278">
                <a:extLst>
                  <a:ext uri="{FF2B5EF4-FFF2-40B4-BE49-F238E27FC236}">
                    <a16:creationId xmlns:a16="http://schemas.microsoft.com/office/drawing/2014/main" id="{EA6FD6DA-1B0E-4CBF-B708-D9E13705C424}"/>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8" name="Rechte verbindingslijn 247">
              <a:extLst>
                <a:ext uri="{FF2B5EF4-FFF2-40B4-BE49-F238E27FC236}">
                  <a16:creationId xmlns:a16="http://schemas.microsoft.com/office/drawing/2014/main" id="{3962B5E2-917F-43C6-BEE4-458190026A1F}"/>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9" name="Rechthoek 248">
              <a:extLst>
                <a:ext uri="{FF2B5EF4-FFF2-40B4-BE49-F238E27FC236}">
                  <a16:creationId xmlns:a16="http://schemas.microsoft.com/office/drawing/2014/main" id="{FC0A4C47-FA86-4C4C-B279-2FE836CB0CCC}"/>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50" name="Rechthoek 249">
              <a:extLst>
                <a:ext uri="{FF2B5EF4-FFF2-40B4-BE49-F238E27FC236}">
                  <a16:creationId xmlns:a16="http://schemas.microsoft.com/office/drawing/2014/main" id="{7799456C-BB01-44AB-AEB4-53CAAB4F005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1" name="Ovaal 250">
              <a:extLst>
                <a:ext uri="{FF2B5EF4-FFF2-40B4-BE49-F238E27FC236}">
                  <a16:creationId xmlns:a16="http://schemas.microsoft.com/office/drawing/2014/main" id="{C4E0B504-3E49-4166-A5F8-DACEC0A945D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2" name="Ovaal 251">
              <a:extLst>
                <a:ext uri="{FF2B5EF4-FFF2-40B4-BE49-F238E27FC236}">
                  <a16:creationId xmlns:a16="http://schemas.microsoft.com/office/drawing/2014/main" id="{6F09D418-53E8-4E3F-B830-70B3E17160B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3" name="Ovaal 252">
              <a:extLst>
                <a:ext uri="{FF2B5EF4-FFF2-40B4-BE49-F238E27FC236}">
                  <a16:creationId xmlns:a16="http://schemas.microsoft.com/office/drawing/2014/main" id="{C65AEE8E-450F-4159-9464-4F4C942746A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4" name="Ovaal 253">
              <a:extLst>
                <a:ext uri="{FF2B5EF4-FFF2-40B4-BE49-F238E27FC236}">
                  <a16:creationId xmlns:a16="http://schemas.microsoft.com/office/drawing/2014/main" id="{AB4F7842-4B0A-4682-B3C2-08254EBA74F2}"/>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5" name="Ovaal 254">
              <a:extLst>
                <a:ext uri="{FF2B5EF4-FFF2-40B4-BE49-F238E27FC236}">
                  <a16:creationId xmlns:a16="http://schemas.microsoft.com/office/drawing/2014/main" id="{CF1765B9-FECA-4B2D-94D9-3A8823DFF98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6" name="Ovaal 255">
              <a:extLst>
                <a:ext uri="{FF2B5EF4-FFF2-40B4-BE49-F238E27FC236}">
                  <a16:creationId xmlns:a16="http://schemas.microsoft.com/office/drawing/2014/main" id="{103448AA-7F13-4F98-85DD-F6A47027421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7" name="Ovaal 256">
              <a:extLst>
                <a:ext uri="{FF2B5EF4-FFF2-40B4-BE49-F238E27FC236}">
                  <a16:creationId xmlns:a16="http://schemas.microsoft.com/office/drawing/2014/main" id="{B0E5F6B6-7E50-4429-AB35-44470578D90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8" name="Ovaal 257">
              <a:extLst>
                <a:ext uri="{FF2B5EF4-FFF2-40B4-BE49-F238E27FC236}">
                  <a16:creationId xmlns:a16="http://schemas.microsoft.com/office/drawing/2014/main" id="{66B8DD74-A648-4157-BFDE-3C05D6018595}"/>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59" name="Ovaal 258">
              <a:extLst>
                <a:ext uri="{FF2B5EF4-FFF2-40B4-BE49-F238E27FC236}">
                  <a16:creationId xmlns:a16="http://schemas.microsoft.com/office/drawing/2014/main" id="{12C0C3B4-271F-4271-AAD3-D4B45918207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60" name="Rechthoek 259">
              <a:extLst>
                <a:ext uri="{FF2B5EF4-FFF2-40B4-BE49-F238E27FC236}">
                  <a16:creationId xmlns:a16="http://schemas.microsoft.com/office/drawing/2014/main" id="{5CD5166D-E553-4182-9EB4-146BBF051CC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1" name="Rechthoek 260">
              <a:extLst>
                <a:ext uri="{FF2B5EF4-FFF2-40B4-BE49-F238E27FC236}">
                  <a16:creationId xmlns:a16="http://schemas.microsoft.com/office/drawing/2014/main" id="{CAE088F1-21FE-4C59-8DD1-26691A7F162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2" name="Rechthoek 261">
              <a:extLst>
                <a:ext uri="{FF2B5EF4-FFF2-40B4-BE49-F238E27FC236}">
                  <a16:creationId xmlns:a16="http://schemas.microsoft.com/office/drawing/2014/main" id="{76ED915E-DC1E-43E2-B787-FB85C1BCF7C4}"/>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3" name="Rechthoek 262">
              <a:extLst>
                <a:ext uri="{FF2B5EF4-FFF2-40B4-BE49-F238E27FC236}">
                  <a16:creationId xmlns:a16="http://schemas.microsoft.com/office/drawing/2014/main" id="{88BA9C67-DFAE-4493-97A5-6D6BE955F36A}"/>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4" name="Rechthoek 263">
              <a:extLst>
                <a:ext uri="{FF2B5EF4-FFF2-40B4-BE49-F238E27FC236}">
                  <a16:creationId xmlns:a16="http://schemas.microsoft.com/office/drawing/2014/main" id="{23F92EA3-5767-42D2-9B1C-CF88F328D32E}"/>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5" name="Rechthoek 264">
              <a:extLst>
                <a:ext uri="{FF2B5EF4-FFF2-40B4-BE49-F238E27FC236}">
                  <a16:creationId xmlns:a16="http://schemas.microsoft.com/office/drawing/2014/main" id="{630962AF-1A60-4DD2-925E-DB67C2AAD2D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6" name="Rechthoek 265">
              <a:extLst>
                <a:ext uri="{FF2B5EF4-FFF2-40B4-BE49-F238E27FC236}">
                  <a16:creationId xmlns:a16="http://schemas.microsoft.com/office/drawing/2014/main" id="{B8DFA1D6-DA3A-45D7-9227-DB98310773C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7" name="Rechthoek 266">
              <a:extLst>
                <a:ext uri="{FF2B5EF4-FFF2-40B4-BE49-F238E27FC236}">
                  <a16:creationId xmlns:a16="http://schemas.microsoft.com/office/drawing/2014/main" id="{93ABE6C6-21A8-4C7F-A0CE-4D3428315060}"/>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76264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kst (4x)">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a:t>Tekst (4x)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3540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6204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7" name="Tijdelijke aanduiding voor verticale tekst 2">
            <a:extLst>
              <a:ext uri="{FF2B5EF4-FFF2-40B4-BE49-F238E27FC236}">
                <a16:creationId xmlns:a16="http://schemas.microsoft.com/office/drawing/2014/main" id="{72D9CB50-69A0-4B53-ABFA-CF436D1C08EA}"/>
              </a:ext>
            </a:extLst>
          </p:cNvPr>
          <p:cNvSpPr>
            <a:spLocks noGrp="1"/>
          </p:cNvSpPr>
          <p:nvPr>
            <p:ph type="body" orient="vert" idx="29" hasCustomPrompt="1"/>
          </p:nvPr>
        </p:nvSpPr>
        <p:spPr>
          <a:xfrm>
            <a:off x="8868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64" name="Rechthoek 163">
            <a:extLst>
              <a:ext uri="{FF2B5EF4-FFF2-40B4-BE49-F238E27FC236}">
                <a16:creationId xmlns:a16="http://schemas.microsoft.com/office/drawing/2014/main" id="{83C96078-3D5D-4557-9890-07CE0F243885}"/>
              </a:ext>
            </a:extLst>
          </p:cNvPr>
          <p:cNvSpPr/>
          <p:nvPr userDrawn="1"/>
        </p:nvSpPr>
        <p:spPr>
          <a:xfrm>
            <a:off x="0" y="-399601"/>
            <a:ext cx="720000" cy="360000"/>
          </a:xfrm>
          <a:prstGeom prst="rect">
            <a:avLst/>
          </a:prstGeom>
        </p:spPr>
        <p:txBody>
          <a:bodyPr wrap="none" lIns="0" tIns="0" rIns="0" bIns="0">
            <a:noAutofit/>
          </a:bodyPr>
          <a:lstStyle/>
          <a:p>
            <a:r>
              <a:rPr lang="nl-NL"/>
              <a:t>Tekst (4x)</a:t>
            </a:r>
          </a:p>
        </p:txBody>
      </p:sp>
      <p:grpSp>
        <p:nvGrpSpPr>
          <p:cNvPr id="244" name="TEKSTINSTRUCTIES">
            <a:extLst>
              <a:ext uri="{FF2B5EF4-FFF2-40B4-BE49-F238E27FC236}">
                <a16:creationId xmlns:a16="http://schemas.microsoft.com/office/drawing/2014/main" id="{EAC6D367-E43C-48CF-956C-7A47EFCDEE88}"/>
              </a:ext>
            </a:extLst>
          </p:cNvPr>
          <p:cNvGrpSpPr/>
          <p:nvPr userDrawn="1"/>
        </p:nvGrpSpPr>
        <p:grpSpPr>
          <a:xfrm>
            <a:off x="-4297881" y="-718670"/>
            <a:ext cx="4140000" cy="7198669"/>
            <a:chOff x="-4297881" y="-718670"/>
            <a:chExt cx="4140000" cy="7198669"/>
          </a:xfrm>
        </p:grpSpPr>
        <p:sp>
          <p:nvSpPr>
            <p:cNvPr id="245" name="Rechthoek: afgeronde hoeken 244">
              <a:extLst>
                <a:ext uri="{FF2B5EF4-FFF2-40B4-BE49-F238E27FC236}">
                  <a16:creationId xmlns:a16="http://schemas.microsoft.com/office/drawing/2014/main" id="{D844151A-41A8-4259-A58E-2CE27B8E470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46" name="Rechthoek: afgeronde hoeken 245">
              <a:extLst>
                <a:ext uri="{FF2B5EF4-FFF2-40B4-BE49-F238E27FC236}">
                  <a16:creationId xmlns:a16="http://schemas.microsoft.com/office/drawing/2014/main" id="{5D394A4C-400E-402C-87B0-B6C7EE62F703}"/>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47" name="Rechte verbindingslijn 246">
              <a:extLst>
                <a:ext uri="{FF2B5EF4-FFF2-40B4-BE49-F238E27FC236}">
                  <a16:creationId xmlns:a16="http://schemas.microsoft.com/office/drawing/2014/main" id="{31EE98C2-12B3-40C5-BB4F-AA39F079239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8" name="Groep 247">
              <a:extLst>
                <a:ext uri="{FF2B5EF4-FFF2-40B4-BE49-F238E27FC236}">
                  <a16:creationId xmlns:a16="http://schemas.microsoft.com/office/drawing/2014/main" id="{DD6CEB48-7B7A-40E9-8626-3693137757A1}"/>
                </a:ext>
              </a:extLst>
            </p:cNvPr>
            <p:cNvGrpSpPr/>
            <p:nvPr userDrawn="1"/>
          </p:nvGrpSpPr>
          <p:grpSpPr>
            <a:xfrm>
              <a:off x="-3905190" y="127747"/>
              <a:ext cx="3354618" cy="786653"/>
              <a:chOff x="-3419346" y="368233"/>
              <a:chExt cx="3170491" cy="743862"/>
            </a:xfrm>
          </p:grpSpPr>
          <p:sp>
            <p:nvSpPr>
              <p:cNvPr id="269" name="Rechthoek 268">
                <a:extLst>
                  <a:ext uri="{FF2B5EF4-FFF2-40B4-BE49-F238E27FC236}">
                    <a16:creationId xmlns:a16="http://schemas.microsoft.com/office/drawing/2014/main" id="{863F578F-0987-4840-8F97-F8C824BFAF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70" name="Rechte verbindingslijn 269">
                <a:extLst>
                  <a:ext uri="{FF2B5EF4-FFF2-40B4-BE49-F238E27FC236}">
                    <a16:creationId xmlns:a16="http://schemas.microsoft.com/office/drawing/2014/main" id="{A6542693-DB08-441D-B107-EF32DAD9D320}"/>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Rechte verbindingslijn 270">
                <a:extLst>
                  <a:ext uri="{FF2B5EF4-FFF2-40B4-BE49-F238E27FC236}">
                    <a16:creationId xmlns:a16="http://schemas.microsoft.com/office/drawing/2014/main" id="{471F067A-DE8E-423C-892A-B01B8782B11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2" name="Rechthoek 271">
                <a:extLst>
                  <a:ext uri="{FF2B5EF4-FFF2-40B4-BE49-F238E27FC236}">
                    <a16:creationId xmlns:a16="http://schemas.microsoft.com/office/drawing/2014/main" id="{8233DF7C-EACA-46E3-AE0E-7249E430F6F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3" name="Groep 272">
                <a:extLst>
                  <a:ext uri="{FF2B5EF4-FFF2-40B4-BE49-F238E27FC236}">
                    <a16:creationId xmlns:a16="http://schemas.microsoft.com/office/drawing/2014/main" id="{D4630BF2-6AE9-4301-8AB8-E067560AC149}"/>
                  </a:ext>
                </a:extLst>
              </p:cNvPr>
              <p:cNvGrpSpPr/>
              <p:nvPr userDrawn="1"/>
            </p:nvGrpSpPr>
            <p:grpSpPr>
              <a:xfrm>
                <a:off x="-3002834" y="720303"/>
                <a:ext cx="182598" cy="143759"/>
                <a:chOff x="-3310843" y="700986"/>
                <a:chExt cx="182598" cy="143759"/>
              </a:xfrm>
            </p:grpSpPr>
            <p:grpSp>
              <p:nvGrpSpPr>
                <p:cNvPr id="312" name="Groep 311">
                  <a:extLst>
                    <a:ext uri="{FF2B5EF4-FFF2-40B4-BE49-F238E27FC236}">
                      <a16:creationId xmlns:a16="http://schemas.microsoft.com/office/drawing/2014/main" id="{1E823070-9FB8-4616-99EA-22B3B0DE6803}"/>
                    </a:ext>
                  </a:extLst>
                </p:cNvPr>
                <p:cNvGrpSpPr/>
                <p:nvPr userDrawn="1"/>
              </p:nvGrpSpPr>
              <p:grpSpPr>
                <a:xfrm>
                  <a:off x="-3310843" y="700986"/>
                  <a:ext cx="182598" cy="143759"/>
                  <a:chOff x="-3310843" y="700986"/>
                  <a:chExt cx="182598" cy="143759"/>
                </a:xfrm>
              </p:grpSpPr>
              <p:cxnSp>
                <p:nvCxnSpPr>
                  <p:cNvPr id="316" name="Rechte verbindingslijn 315">
                    <a:extLst>
                      <a:ext uri="{FF2B5EF4-FFF2-40B4-BE49-F238E27FC236}">
                        <a16:creationId xmlns:a16="http://schemas.microsoft.com/office/drawing/2014/main" id="{024E6516-2EB5-4A14-8F11-34DF81FF714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CE672826-583E-4C83-ACD1-23CE1CC032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686EC579-B991-4067-9606-AB6BD325C2A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20C357D5-F75C-4C77-A4FE-E0DC4647DC8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0C4D531-2B36-48E5-BCA0-57A2583996A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3" name="Groep 312">
                  <a:extLst>
                    <a:ext uri="{FF2B5EF4-FFF2-40B4-BE49-F238E27FC236}">
                      <a16:creationId xmlns:a16="http://schemas.microsoft.com/office/drawing/2014/main" id="{2200C351-E9B7-4C45-9329-CB31D8EA6FAD}"/>
                    </a:ext>
                  </a:extLst>
                </p:cNvPr>
                <p:cNvGrpSpPr/>
                <p:nvPr userDrawn="1"/>
              </p:nvGrpSpPr>
              <p:grpSpPr>
                <a:xfrm flipH="1">
                  <a:off x="-3310774" y="735854"/>
                  <a:ext cx="88801" cy="72568"/>
                  <a:chOff x="-2091059" y="1395403"/>
                  <a:chExt cx="157316" cy="128558"/>
                </a:xfrm>
              </p:grpSpPr>
              <p:sp>
                <p:nvSpPr>
                  <p:cNvPr id="314" name="Rechthoek 313">
                    <a:extLst>
                      <a:ext uri="{FF2B5EF4-FFF2-40B4-BE49-F238E27FC236}">
                        <a16:creationId xmlns:a16="http://schemas.microsoft.com/office/drawing/2014/main" id="{681066C0-0A92-4C25-8FE3-CCE5FBE701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5" name="Pijl: punthaak 314">
                    <a:extLst>
                      <a:ext uri="{FF2B5EF4-FFF2-40B4-BE49-F238E27FC236}">
                        <a16:creationId xmlns:a16="http://schemas.microsoft.com/office/drawing/2014/main" id="{383437C5-3A70-4188-A0DB-E6B1F0D97C0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4" name="Groep 273">
                <a:extLst>
                  <a:ext uri="{FF2B5EF4-FFF2-40B4-BE49-F238E27FC236}">
                    <a16:creationId xmlns:a16="http://schemas.microsoft.com/office/drawing/2014/main" id="{F7CF61D3-BB3B-4FEC-938E-B127648E9224}"/>
                  </a:ext>
                </a:extLst>
              </p:cNvPr>
              <p:cNvGrpSpPr/>
              <p:nvPr userDrawn="1"/>
            </p:nvGrpSpPr>
            <p:grpSpPr>
              <a:xfrm>
                <a:off x="-3326107" y="720303"/>
                <a:ext cx="182598" cy="143759"/>
                <a:chOff x="-3634116" y="700986"/>
                <a:chExt cx="182598" cy="143759"/>
              </a:xfrm>
            </p:grpSpPr>
            <p:grpSp>
              <p:nvGrpSpPr>
                <p:cNvPr id="303" name="Groep 302">
                  <a:extLst>
                    <a:ext uri="{FF2B5EF4-FFF2-40B4-BE49-F238E27FC236}">
                      <a16:creationId xmlns:a16="http://schemas.microsoft.com/office/drawing/2014/main" id="{EE66B53A-E4D6-4D13-89BD-A4B1984ACD1A}"/>
                    </a:ext>
                  </a:extLst>
                </p:cNvPr>
                <p:cNvGrpSpPr/>
                <p:nvPr userDrawn="1"/>
              </p:nvGrpSpPr>
              <p:grpSpPr>
                <a:xfrm>
                  <a:off x="-3634116" y="700986"/>
                  <a:ext cx="182598" cy="143759"/>
                  <a:chOff x="-3634116" y="700986"/>
                  <a:chExt cx="182598" cy="143759"/>
                </a:xfrm>
              </p:grpSpPr>
              <p:cxnSp>
                <p:nvCxnSpPr>
                  <p:cNvPr id="307" name="Rechte verbindingslijn 306">
                    <a:extLst>
                      <a:ext uri="{FF2B5EF4-FFF2-40B4-BE49-F238E27FC236}">
                        <a16:creationId xmlns:a16="http://schemas.microsoft.com/office/drawing/2014/main" id="{8EBC04A1-5D4D-4557-8330-0B8DB634ACB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50466BF5-0350-4AE5-B73B-5A457FAAB95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6896D9D8-6448-41A0-ACED-1EFF1FC9814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5ADE4BB0-F34E-4B8C-A15B-691851C592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1" name="Rechte verbindingslijn 310">
                    <a:extLst>
                      <a:ext uri="{FF2B5EF4-FFF2-40B4-BE49-F238E27FC236}">
                        <a16:creationId xmlns:a16="http://schemas.microsoft.com/office/drawing/2014/main" id="{48B290FD-ADEE-46A7-BBCD-486F177227A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4" name="Groep 303">
                  <a:extLst>
                    <a:ext uri="{FF2B5EF4-FFF2-40B4-BE49-F238E27FC236}">
                      <a16:creationId xmlns:a16="http://schemas.microsoft.com/office/drawing/2014/main" id="{76380EF2-69F9-4455-A229-80DAA135E6A8}"/>
                    </a:ext>
                  </a:extLst>
                </p:cNvPr>
                <p:cNvGrpSpPr/>
                <p:nvPr userDrawn="1"/>
              </p:nvGrpSpPr>
              <p:grpSpPr>
                <a:xfrm>
                  <a:off x="-3634047" y="735854"/>
                  <a:ext cx="88801" cy="72568"/>
                  <a:chOff x="-2091059" y="1395403"/>
                  <a:chExt cx="157316" cy="128558"/>
                </a:xfrm>
              </p:grpSpPr>
              <p:sp>
                <p:nvSpPr>
                  <p:cNvPr id="305" name="Rechthoek 304">
                    <a:extLst>
                      <a:ext uri="{FF2B5EF4-FFF2-40B4-BE49-F238E27FC236}">
                        <a16:creationId xmlns:a16="http://schemas.microsoft.com/office/drawing/2014/main" id="{BDE26617-AB51-4472-B396-03E69509F8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6" name="Pijl: punthaak 305">
                    <a:extLst>
                      <a:ext uri="{FF2B5EF4-FFF2-40B4-BE49-F238E27FC236}">
                        <a16:creationId xmlns:a16="http://schemas.microsoft.com/office/drawing/2014/main" id="{78FD0920-ED16-4D94-900C-0A48A723FB8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5" name="Rechte verbindingslijn 274">
                <a:extLst>
                  <a:ext uri="{FF2B5EF4-FFF2-40B4-BE49-F238E27FC236}">
                    <a16:creationId xmlns:a16="http://schemas.microsoft.com/office/drawing/2014/main" id="{31A9CC0F-1768-4241-9FC0-8B1354776B4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6" name="Rechte verbindingslijn 275">
                <a:extLst>
                  <a:ext uri="{FF2B5EF4-FFF2-40B4-BE49-F238E27FC236}">
                    <a16:creationId xmlns:a16="http://schemas.microsoft.com/office/drawing/2014/main" id="{FDA45E1A-E300-42AD-B92C-8C7C733746E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7" name="Groep 276">
                <a:extLst>
                  <a:ext uri="{FF2B5EF4-FFF2-40B4-BE49-F238E27FC236}">
                    <a16:creationId xmlns:a16="http://schemas.microsoft.com/office/drawing/2014/main" id="{500B2216-DD44-4DDD-A711-FE361461E9FC}"/>
                  </a:ext>
                </a:extLst>
              </p:cNvPr>
              <p:cNvGrpSpPr/>
              <p:nvPr userDrawn="1"/>
            </p:nvGrpSpPr>
            <p:grpSpPr>
              <a:xfrm>
                <a:off x="-2425037" y="370226"/>
                <a:ext cx="357690" cy="330595"/>
                <a:chOff x="-2721817" y="347336"/>
                <a:chExt cx="432805" cy="400021"/>
              </a:xfrm>
            </p:grpSpPr>
            <p:sp>
              <p:nvSpPr>
                <p:cNvPr id="292" name="Rechthoek 291">
                  <a:extLst>
                    <a:ext uri="{FF2B5EF4-FFF2-40B4-BE49-F238E27FC236}">
                      <a16:creationId xmlns:a16="http://schemas.microsoft.com/office/drawing/2014/main" id="{1C45AF5F-8FA9-4095-8FB4-2F8D37E64EB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3" name="Groep 292">
                  <a:extLst>
                    <a:ext uri="{FF2B5EF4-FFF2-40B4-BE49-F238E27FC236}">
                      <a16:creationId xmlns:a16="http://schemas.microsoft.com/office/drawing/2014/main" id="{33006EB2-B015-4E65-ACBC-6535254EF098}"/>
                    </a:ext>
                  </a:extLst>
                </p:cNvPr>
                <p:cNvGrpSpPr/>
                <p:nvPr userDrawn="1"/>
              </p:nvGrpSpPr>
              <p:grpSpPr>
                <a:xfrm>
                  <a:off x="-2652453" y="431583"/>
                  <a:ext cx="294076" cy="231526"/>
                  <a:chOff x="-3634116" y="700986"/>
                  <a:chExt cx="182598" cy="143759"/>
                </a:xfrm>
              </p:grpSpPr>
              <p:grpSp>
                <p:nvGrpSpPr>
                  <p:cNvPr id="294" name="Groep 293">
                    <a:extLst>
                      <a:ext uri="{FF2B5EF4-FFF2-40B4-BE49-F238E27FC236}">
                        <a16:creationId xmlns:a16="http://schemas.microsoft.com/office/drawing/2014/main" id="{B1AE2F17-6DA7-43DB-B01F-46D6E64292F5}"/>
                      </a:ext>
                    </a:extLst>
                  </p:cNvPr>
                  <p:cNvGrpSpPr/>
                  <p:nvPr userDrawn="1"/>
                </p:nvGrpSpPr>
                <p:grpSpPr>
                  <a:xfrm>
                    <a:off x="-3634116" y="700986"/>
                    <a:ext cx="182598" cy="143759"/>
                    <a:chOff x="-3634116" y="700986"/>
                    <a:chExt cx="182598" cy="143759"/>
                  </a:xfrm>
                </p:grpSpPr>
                <p:cxnSp>
                  <p:nvCxnSpPr>
                    <p:cNvPr id="298" name="Rechte verbindingslijn 297">
                      <a:extLst>
                        <a:ext uri="{FF2B5EF4-FFF2-40B4-BE49-F238E27FC236}">
                          <a16:creationId xmlns:a16="http://schemas.microsoft.com/office/drawing/2014/main" id="{39BD688B-C802-4246-AAFB-2F01222FBD1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78F53039-9B9E-42E7-8063-FD0D45FA0F7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18C85C57-1FE0-4C9A-A7A2-D1EE565740E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1" name="Rechte verbindingslijn 300">
                      <a:extLst>
                        <a:ext uri="{FF2B5EF4-FFF2-40B4-BE49-F238E27FC236}">
                          <a16:creationId xmlns:a16="http://schemas.microsoft.com/office/drawing/2014/main" id="{F0FB4BAF-C417-4CEA-9749-7CB39A0C810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2" name="Rechte verbindingslijn 301">
                      <a:extLst>
                        <a:ext uri="{FF2B5EF4-FFF2-40B4-BE49-F238E27FC236}">
                          <a16:creationId xmlns:a16="http://schemas.microsoft.com/office/drawing/2014/main" id="{FA4A0692-164F-4AF2-A9CE-85B8A6F527D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5" name="Groep 294">
                    <a:extLst>
                      <a:ext uri="{FF2B5EF4-FFF2-40B4-BE49-F238E27FC236}">
                        <a16:creationId xmlns:a16="http://schemas.microsoft.com/office/drawing/2014/main" id="{A7CB8EF3-B954-4D8E-B41A-F85F1918B01D}"/>
                      </a:ext>
                    </a:extLst>
                  </p:cNvPr>
                  <p:cNvGrpSpPr/>
                  <p:nvPr userDrawn="1"/>
                </p:nvGrpSpPr>
                <p:grpSpPr>
                  <a:xfrm>
                    <a:off x="-3634047" y="735854"/>
                    <a:ext cx="88801" cy="72568"/>
                    <a:chOff x="-2091059" y="1395403"/>
                    <a:chExt cx="157316" cy="128558"/>
                  </a:xfrm>
                </p:grpSpPr>
                <p:sp>
                  <p:nvSpPr>
                    <p:cNvPr id="296" name="Rechthoek 295">
                      <a:extLst>
                        <a:ext uri="{FF2B5EF4-FFF2-40B4-BE49-F238E27FC236}">
                          <a16:creationId xmlns:a16="http://schemas.microsoft.com/office/drawing/2014/main" id="{25CA4FFA-E40A-49BC-9437-24D69B81A1F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7" name="Pijl: punthaak 296">
                      <a:extLst>
                        <a:ext uri="{FF2B5EF4-FFF2-40B4-BE49-F238E27FC236}">
                          <a16:creationId xmlns:a16="http://schemas.microsoft.com/office/drawing/2014/main" id="{544C293F-5BEF-4C01-9E41-EB3D146519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8" name="Groep 277">
                <a:extLst>
                  <a:ext uri="{FF2B5EF4-FFF2-40B4-BE49-F238E27FC236}">
                    <a16:creationId xmlns:a16="http://schemas.microsoft.com/office/drawing/2014/main" id="{7BF96C45-27C8-4F4B-882E-6A20D451B957}"/>
                  </a:ext>
                </a:extLst>
              </p:cNvPr>
              <p:cNvGrpSpPr/>
              <p:nvPr userDrawn="1"/>
            </p:nvGrpSpPr>
            <p:grpSpPr>
              <a:xfrm>
                <a:off x="-2425037" y="781500"/>
                <a:ext cx="357690" cy="330595"/>
                <a:chOff x="-2721817" y="782525"/>
                <a:chExt cx="432805" cy="400021"/>
              </a:xfrm>
            </p:grpSpPr>
            <p:sp>
              <p:nvSpPr>
                <p:cNvPr id="281" name="Rechthoek 280">
                  <a:extLst>
                    <a:ext uri="{FF2B5EF4-FFF2-40B4-BE49-F238E27FC236}">
                      <a16:creationId xmlns:a16="http://schemas.microsoft.com/office/drawing/2014/main" id="{2D8E87BC-B76C-481B-96D8-69351E12890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2" name="Groep 281">
                  <a:extLst>
                    <a:ext uri="{FF2B5EF4-FFF2-40B4-BE49-F238E27FC236}">
                      <a16:creationId xmlns:a16="http://schemas.microsoft.com/office/drawing/2014/main" id="{26D3203B-B3E4-444A-98FE-F5EA2B832A68}"/>
                    </a:ext>
                  </a:extLst>
                </p:cNvPr>
                <p:cNvGrpSpPr/>
                <p:nvPr userDrawn="1"/>
              </p:nvGrpSpPr>
              <p:grpSpPr>
                <a:xfrm>
                  <a:off x="-2652453" y="866772"/>
                  <a:ext cx="294076" cy="231526"/>
                  <a:chOff x="-3310843" y="700986"/>
                  <a:chExt cx="182598" cy="143759"/>
                </a:xfrm>
              </p:grpSpPr>
              <p:grpSp>
                <p:nvGrpSpPr>
                  <p:cNvPr id="283" name="Groep 282">
                    <a:extLst>
                      <a:ext uri="{FF2B5EF4-FFF2-40B4-BE49-F238E27FC236}">
                        <a16:creationId xmlns:a16="http://schemas.microsoft.com/office/drawing/2014/main" id="{584E1718-5729-4381-A304-F0487F2B0335}"/>
                      </a:ext>
                    </a:extLst>
                  </p:cNvPr>
                  <p:cNvGrpSpPr/>
                  <p:nvPr userDrawn="1"/>
                </p:nvGrpSpPr>
                <p:grpSpPr>
                  <a:xfrm>
                    <a:off x="-3310843" y="700986"/>
                    <a:ext cx="182598" cy="143759"/>
                    <a:chOff x="-3310843" y="700986"/>
                    <a:chExt cx="182598" cy="143759"/>
                  </a:xfrm>
                </p:grpSpPr>
                <p:cxnSp>
                  <p:nvCxnSpPr>
                    <p:cNvPr id="287" name="Rechte verbindingslijn 286">
                      <a:extLst>
                        <a:ext uri="{FF2B5EF4-FFF2-40B4-BE49-F238E27FC236}">
                          <a16:creationId xmlns:a16="http://schemas.microsoft.com/office/drawing/2014/main" id="{06398377-08E3-43CB-9D08-5E8F0959CF5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0B0EAEBE-5185-4892-9376-2974EC6C781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8FAD5226-9C12-43E1-AC5C-136595E5817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BED0902E-FE8A-4408-9D68-FCAFED783C0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DD9B04FA-F17C-41F1-A4ED-284CF840621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4" name="Groep 283">
                    <a:extLst>
                      <a:ext uri="{FF2B5EF4-FFF2-40B4-BE49-F238E27FC236}">
                        <a16:creationId xmlns:a16="http://schemas.microsoft.com/office/drawing/2014/main" id="{6A80C706-BA1B-40AC-8DF2-4C98051022DF}"/>
                      </a:ext>
                    </a:extLst>
                  </p:cNvPr>
                  <p:cNvGrpSpPr/>
                  <p:nvPr userDrawn="1"/>
                </p:nvGrpSpPr>
                <p:grpSpPr>
                  <a:xfrm flipH="1">
                    <a:off x="-3310774" y="735854"/>
                    <a:ext cx="88801" cy="72568"/>
                    <a:chOff x="-2091059" y="1395403"/>
                    <a:chExt cx="157316" cy="128558"/>
                  </a:xfrm>
                </p:grpSpPr>
                <p:sp>
                  <p:nvSpPr>
                    <p:cNvPr id="285" name="Rechthoek 284">
                      <a:extLst>
                        <a:ext uri="{FF2B5EF4-FFF2-40B4-BE49-F238E27FC236}">
                          <a16:creationId xmlns:a16="http://schemas.microsoft.com/office/drawing/2014/main" id="{5E6675D4-2134-4177-8506-814BB10C9D5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6" name="Pijl: punthaak 285">
                      <a:extLst>
                        <a:ext uri="{FF2B5EF4-FFF2-40B4-BE49-F238E27FC236}">
                          <a16:creationId xmlns:a16="http://schemas.microsoft.com/office/drawing/2014/main" id="{338A5431-B2CC-4803-9864-1E816C63A7B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9" name="Rechthoek 278">
                <a:extLst>
                  <a:ext uri="{FF2B5EF4-FFF2-40B4-BE49-F238E27FC236}">
                    <a16:creationId xmlns:a16="http://schemas.microsoft.com/office/drawing/2014/main" id="{1618144E-493B-4BB9-AFF6-0A01EFBF2A3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80" name="Rechthoek 279">
                <a:extLst>
                  <a:ext uri="{FF2B5EF4-FFF2-40B4-BE49-F238E27FC236}">
                    <a16:creationId xmlns:a16="http://schemas.microsoft.com/office/drawing/2014/main" id="{0DFFB562-8639-4188-982C-F7D624EFA3AD}"/>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9" name="Rechte verbindingslijn 248">
              <a:extLst>
                <a:ext uri="{FF2B5EF4-FFF2-40B4-BE49-F238E27FC236}">
                  <a16:creationId xmlns:a16="http://schemas.microsoft.com/office/drawing/2014/main" id="{BFC8E736-C48F-4386-8499-81B84F4CD82C}"/>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50" name="Rechthoek 249">
              <a:extLst>
                <a:ext uri="{FF2B5EF4-FFF2-40B4-BE49-F238E27FC236}">
                  <a16:creationId xmlns:a16="http://schemas.microsoft.com/office/drawing/2014/main" id="{3B7A4B73-CDF9-4DE3-87A9-120C70F6ED6B}"/>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51" name="Rechthoek 250">
              <a:extLst>
                <a:ext uri="{FF2B5EF4-FFF2-40B4-BE49-F238E27FC236}">
                  <a16:creationId xmlns:a16="http://schemas.microsoft.com/office/drawing/2014/main" id="{C06B7B88-EC86-4ABC-9512-E6DECDEF4D9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2" name="Ovaal 251">
              <a:extLst>
                <a:ext uri="{FF2B5EF4-FFF2-40B4-BE49-F238E27FC236}">
                  <a16:creationId xmlns:a16="http://schemas.microsoft.com/office/drawing/2014/main" id="{3D3D57E4-6C84-476B-9686-32571D35BD7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3" name="Ovaal 252">
              <a:extLst>
                <a:ext uri="{FF2B5EF4-FFF2-40B4-BE49-F238E27FC236}">
                  <a16:creationId xmlns:a16="http://schemas.microsoft.com/office/drawing/2014/main" id="{FEDC1D56-353D-4679-9085-C878E5947BF7}"/>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4" name="Ovaal 253">
              <a:extLst>
                <a:ext uri="{FF2B5EF4-FFF2-40B4-BE49-F238E27FC236}">
                  <a16:creationId xmlns:a16="http://schemas.microsoft.com/office/drawing/2014/main" id="{A1D40A41-B31A-46C3-923A-387DE2D710C1}"/>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5" name="Ovaal 254">
              <a:extLst>
                <a:ext uri="{FF2B5EF4-FFF2-40B4-BE49-F238E27FC236}">
                  <a16:creationId xmlns:a16="http://schemas.microsoft.com/office/drawing/2014/main" id="{94D62C6D-954F-4107-8591-A444150C775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6" name="Ovaal 255">
              <a:extLst>
                <a:ext uri="{FF2B5EF4-FFF2-40B4-BE49-F238E27FC236}">
                  <a16:creationId xmlns:a16="http://schemas.microsoft.com/office/drawing/2014/main" id="{6DEE0337-7034-4D57-A6FF-411D6F5453C2}"/>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7" name="Ovaal 256">
              <a:extLst>
                <a:ext uri="{FF2B5EF4-FFF2-40B4-BE49-F238E27FC236}">
                  <a16:creationId xmlns:a16="http://schemas.microsoft.com/office/drawing/2014/main" id="{AE97C290-BDC1-4AA4-9B4D-BE6E47B6EFD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8" name="Ovaal 257">
              <a:extLst>
                <a:ext uri="{FF2B5EF4-FFF2-40B4-BE49-F238E27FC236}">
                  <a16:creationId xmlns:a16="http://schemas.microsoft.com/office/drawing/2014/main" id="{52E711CB-5257-4A48-AF95-64896AA1E05A}"/>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9" name="Ovaal 258">
              <a:extLst>
                <a:ext uri="{FF2B5EF4-FFF2-40B4-BE49-F238E27FC236}">
                  <a16:creationId xmlns:a16="http://schemas.microsoft.com/office/drawing/2014/main" id="{D1F917DA-E442-4BA9-9E7B-156190B717B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60" name="Ovaal 259">
              <a:extLst>
                <a:ext uri="{FF2B5EF4-FFF2-40B4-BE49-F238E27FC236}">
                  <a16:creationId xmlns:a16="http://schemas.microsoft.com/office/drawing/2014/main" id="{715456F6-977B-4300-95DB-D99C6741D6D0}"/>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61" name="Rechthoek 260">
              <a:extLst>
                <a:ext uri="{FF2B5EF4-FFF2-40B4-BE49-F238E27FC236}">
                  <a16:creationId xmlns:a16="http://schemas.microsoft.com/office/drawing/2014/main" id="{583D6CFD-0973-4F27-A698-0AC4A71F28CA}"/>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2" name="Rechthoek 261">
              <a:extLst>
                <a:ext uri="{FF2B5EF4-FFF2-40B4-BE49-F238E27FC236}">
                  <a16:creationId xmlns:a16="http://schemas.microsoft.com/office/drawing/2014/main" id="{B1E11B3D-82E2-4FDB-AF72-2C742186E33C}"/>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3" name="Rechthoek 262">
              <a:extLst>
                <a:ext uri="{FF2B5EF4-FFF2-40B4-BE49-F238E27FC236}">
                  <a16:creationId xmlns:a16="http://schemas.microsoft.com/office/drawing/2014/main" id="{D15613DD-96A2-4BF7-9BE8-BA76E016B06F}"/>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4" name="Rechthoek 263">
              <a:extLst>
                <a:ext uri="{FF2B5EF4-FFF2-40B4-BE49-F238E27FC236}">
                  <a16:creationId xmlns:a16="http://schemas.microsoft.com/office/drawing/2014/main" id="{509AE679-7576-4982-A1FE-E044D77F52A1}"/>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5" name="Rechthoek 264">
              <a:extLst>
                <a:ext uri="{FF2B5EF4-FFF2-40B4-BE49-F238E27FC236}">
                  <a16:creationId xmlns:a16="http://schemas.microsoft.com/office/drawing/2014/main" id="{E9C1616C-8C41-4068-93BF-29374D018385}"/>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6" name="Rechthoek 265">
              <a:extLst>
                <a:ext uri="{FF2B5EF4-FFF2-40B4-BE49-F238E27FC236}">
                  <a16:creationId xmlns:a16="http://schemas.microsoft.com/office/drawing/2014/main" id="{859AFF72-92C8-4C87-AF0C-20E019CF777A}"/>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7" name="Rechthoek 266">
              <a:extLst>
                <a:ext uri="{FF2B5EF4-FFF2-40B4-BE49-F238E27FC236}">
                  <a16:creationId xmlns:a16="http://schemas.microsoft.com/office/drawing/2014/main" id="{FA3249C9-2162-40D2-9566-718110599A7D}"/>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8" name="Rechthoek 267">
              <a:extLst>
                <a:ext uri="{FF2B5EF4-FFF2-40B4-BE49-F238E27FC236}">
                  <a16:creationId xmlns:a16="http://schemas.microsoft.com/office/drawing/2014/main" id="{1A7D9619-0B78-4277-AE8C-C13B049D4DC0}"/>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82256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kst (Half)">
    <p:spTree>
      <p:nvGrpSpPr>
        <p:cNvPr id="1" name=""/>
        <p:cNvGrpSpPr/>
        <p:nvPr/>
      </p:nvGrpSpPr>
      <p:grpSpPr>
        <a:xfrm>
          <a:off x="0" y="0"/>
          <a:ext cx="0" cy="0"/>
          <a:chOff x="0" y="0"/>
          <a:chExt cx="0" cy="0"/>
        </a:xfrm>
      </p:grpSpPr>
      <p:sp>
        <p:nvSpPr>
          <p:cNvPr id="78" name="Rechthoek 77">
            <a:extLst>
              <a:ext uri="{FF2B5EF4-FFF2-40B4-BE49-F238E27FC236}">
                <a16:creationId xmlns:a16="http://schemas.microsoft.com/office/drawing/2014/main" id="{D01A1BCA-D0E9-4839-AD4A-204F2FB089EC}"/>
              </a:ext>
            </a:extLst>
          </p:cNvPr>
          <p:cNvSpPr/>
          <p:nvPr/>
        </p:nvSpPr>
        <p:spPr>
          <a:xfrm>
            <a:off x="0" y="-399601"/>
            <a:ext cx="720000" cy="360000"/>
          </a:xfrm>
          <a:prstGeom prst="rect">
            <a:avLst/>
          </a:prstGeom>
        </p:spPr>
        <p:txBody>
          <a:bodyPr wrap="none" lIns="0" tIns="0" rIns="0" bIns="0">
            <a:noAutofit/>
          </a:bodyPr>
          <a:lstStyle/>
          <a:p>
            <a:r>
              <a:rPr lang="nl-NL"/>
              <a:t>Tekst (Half)</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2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ED56DBEA-9DB2-4AC0-B55B-D95B0BC4F21D}"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148" name="Tijdelijke aanduiding voor tekst 6">
            <a:extLst>
              <a:ext uri="{FF2B5EF4-FFF2-40B4-BE49-F238E27FC236}">
                <a16:creationId xmlns:a16="http://schemas.microsoft.com/office/drawing/2014/main" id="{0CE18C47-E3E2-45DA-84ED-72DDD84EDC7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49" name="Tijdelijke aanduiding voor tekst 6">
            <a:extLst>
              <a:ext uri="{FF2B5EF4-FFF2-40B4-BE49-F238E27FC236}">
                <a16:creationId xmlns:a16="http://schemas.microsoft.com/office/drawing/2014/main" id="{AB1BB1C1-A3CC-45CA-BA8F-38ADF90B477E}"/>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50" name="Tijdelijke aanduiding voor tekst 6">
            <a:extLst>
              <a:ext uri="{FF2B5EF4-FFF2-40B4-BE49-F238E27FC236}">
                <a16:creationId xmlns:a16="http://schemas.microsoft.com/office/drawing/2014/main" id="{60178B11-5BE2-40F3-A5F5-6AE98863700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51" name="Tijdelijke aanduiding voor tekst 6">
            <a:extLst>
              <a:ext uri="{FF2B5EF4-FFF2-40B4-BE49-F238E27FC236}">
                <a16:creationId xmlns:a16="http://schemas.microsoft.com/office/drawing/2014/main" id="{D630D98A-CA10-4C1E-9FF6-157828DA00B8}"/>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52" name="Tijdelijke aanduiding voor tekst 82">
            <a:extLst>
              <a:ext uri="{FF2B5EF4-FFF2-40B4-BE49-F238E27FC236}">
                <a16:creationId xmlns:a16="http://schemas.microsoft.com/office/drawing/2014/main" id="{A1CD8D23-BF16-4938-A948-335224011CDC}"/>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5F96938A-8B63-4068-A2D6-F2E6F0FE14B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1" name="Rechthoek 90">
            <a:extLst>
              <a:ext uri="{FF2B5EF4-FFF2-40B4-BE49-F238E27FC236}">
                <a16:creationId xmlns:a16="http://schemas.microsoft.com/office/drawing/2014/main" id="{02C00C96-AC63-4D15-9026-5F69E3F67DC3}"/>
              </a:ext>
            </a:extLst>
          </p:cNvPr>
          <p:cNvSpPr/>
          <p:nvPr userDrawn="1"/>
        </p:nvSpPr>
        <p:spPr>
          <a:xfrm>
            <a:off x="0" y="-399601"/>
            <a:ext cx="720000" cy="360000"/>
          </a:xfrm>
          <a:prstGeom prst="rect">
            <a:avLst/>
          </a:prstGeom>
        </p:spPr>
        <p:txBody>
          <a:bodyPr wrap="none" lIns="0" tIns="0" rIns="0" bIns="0">
            <a:noAutofit/>
          </a:bodyPr>
          <a:lstStyle/>
          <a:p>
            <a:r>
              <a:rPr lang="nl-NL"/>
              <a:t>Tekst (Half)</a:t>
            </a:r>
          </a:p>
        </p:txBody>
      </p:sp>
      <p:grpSp>
        <p:nvGrpSpPr>
          <p:cNvPr id="251" name="TEKSTINSTRUCTIES">
            <a:extLst>
              <a:ext uri="{FF2B5EF4-FFF2-40B4-BE49-F238E27FC236}">
                <a16:creationId xmlns:a16="http://schemas.microsoft.com/office/drawing/2014/main" id="{A36D8753-2F39-4C8C-B3DA-5FE74D1ABE7F}"/>
              </a:ext>
            </a:extLst>
          </p:cNvPr>
          <p:cNvGrpSpPr/>
          <p:nvPr userDrawn="1"/>
        </p:nvGrpSpPr>
        <p:grpSpPr>
          <a:xfrm>
            <a:off x="-4297881" y="-718670"/>
            <a:ext cx="4140000" cy="7198669"/>
            <a:chOff x="-4297881" y="-718670"/>
            <a:chExt cx="4140000" cy="7198669"/>
          </a:xfrm>
        </p:grpSpPr>
        <p:sp>
          <p:nvSpPr>
            <p:cNvPr id="252" name="Rechthoek: afgeronde hoeken 251">
              <a:extLst>
                <a:ext uri="{FF2B5EF4-FFF2-40B4-BE49-F238E27FC236}">
                  <a16:creationId xmlns:a16="http://schemas.microsoft.com/office/drawing/2014/main" id="{F0C86CE4-33C8-4526-8BFD-E4804316B431}"/>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53" name="Rechthoek: afgeronde hoeken 252">
              <a:extLst>
                <a:ext uri="{FF2B5EF4-FFF2-40B4-BE49-F238E27FC236}">
                  <a16:creationId xmlns:a16="http://schemas.microsoft.com/office/drawing/2014/main" id="{0D21BB9B-87CD-43EF-A51D-D68739C8337B}"/>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54" name="Rechte verbindingslijn 253">
              <a:extLst>
                <a:ext uri="{FF2B5EF4-FFF2-40B4-BE49-F238E27FC236}">
                  <a16:creationId xmlns:a16="http://schemas.microsoft.com/office/drawing/2014/main" id="{6AE56AAC-56A9-4EB5-9CFC-2E9BB2D8C4C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55" name="Groep 254">
              <a:extLst>
                <a:ext uri="{FF2B5EF4-FFF2-40B4-BE49-F238E27FC236}">
                  <a16:creationId xmlns:a16="http://schemas.microsoft.com/office/drawing/2014/main" id="{AF13A121-766D-43DC-AE53-932D2E054F0D}"/>
                </a:ext>
              </a:extLst>
            </p:cNvPr>
            <p:cNvGrpSpPr/>
            <p:nvPr userDrawn="1"/>
          </p:nvGrpSpPr>
          <p:grpSpPr>
            <a:xfrm>
              <a:off x="-3905190" y="127747"/>
              <a:ext cx="3354618" cy="786653"/>
              <a:chOff x="-3419346" y="368233"/>
              <a:chExt cx="3170491" cy="743862"/>
            </a:xfrm>
          </p:grpSpPr>
          <p:sp>
            <p:nvSpPr>
              <p:cNvPr id="276" name="Rechthoek 275">
                <a:extLst>
                  <a:ext uri="{FF2B5EF4-FFF2-40B4-BE49-F238E27FC236}">
                    <a16:creationId xmlns:a16="http://schemas.microsoft.com/office/drawing/2014/main" id="{4D8FE97E-2AEB-4E10-9E2F-2D6B4E696BC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77" name="Rechte verbindingslijn 276">
                <a:extLst>
                  <a:ext uri="{FF2B5EF4-FFF2-40B4-BE49-F238E27FC236}">
                    <a16:creationId xmlns:a16="http://schemas.microsoft.com/office/drawing/2014/main" id="{157A1E90-37BA-43DD-94C9-2845634FE35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Rechte verbindingslijn 277">
                <a:extLst>
                  <a:ext uri="{FF2B5EF4-FFF2-40B4-BE49-F238E27FC236}">
                    <a16:creationId xmlns:a16="http://schemas.microsoft.com/office/drawing/2014/main" id="{066E569B-EA45-45C5-8192-B1DFCA8D910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9" name="Rechthoek 278">
                <a:extLst>
                  <a:ext uri="{FF2B5EF4-FFF2-40B4-BE49-F238E27FC236}">
                    <a16:creationId xmlns:a16="http://schemas.microsoft.com/office/drawing/2014/main" id="{ECA2F275-1834-4663-9B52-55840A87F98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80" name="Groep 279">
                <a:extLst>
                  <a:ext uri="{FF2B5EF4-FFF2-40B4-BE49-F238E27FC236}">
                    <a16:creationId xmlns:a16="http://schemas.microsoft.com/office/drawing/2014/main" id="{E2FBA15C-3DBB-49E3-93BF-5DFFFD5D8108}"/>
                  </a:ext>
                </a:extLst>
              </p:cNvPr>
              <p:cNvGrpSpPr/>
              <p:nvPr userDrawn="1"/>
            </p:nvGrpSpPr>
            <p:grpSpPr>
              <a:xfrm>
                <a:off x="-3002834" y="720303"/>
                <a:ext cx="182598" cy="143759"/>
                <a:chOff x="-3310843" y="700986"/>
                <a:chExt cx="182598" cy="143759"/>
              </a:xfrm>
            </p:grpSpPr>
            <p:grpSp>
              <p:nvGrpSpPr>
                <p:cNvPr id="319" name="Groep 318">
                  <a:extLst>
                    <a:ext uri="{FF2B5EF4-FFF2-40B4-BE49-F238E27FC236}">
                      <a16:creationId xmlns:a16="http://schemas.microsoft.com/office/drawing/2014/main" id="{62323D00-FE9A-4E00-B427-B531D99ADDE9}"/>
                    </a:ext>
                  </a:extLst>
                </p:cNvPr>
                <p:cNvGrpSpPr/>
                <p:nvPr userDrawn="1"/>
              </p:nvGrpSpPr>
              <p:grpSpPr>
                <a:xfrm>
                  <a:off x="-3310843" y="700986"/>
                  <a:ext cx="182598" cy="143759"/>
                  <a:chOff x="-3310843" y="700986"/>
                  <a:chExt cx="182598" cy="143759"/>
                </a:xfrm>
              </p:grpSpPr>
              <p:cxnSp>
                <p:nvCxnSpPr>
                  <p:cNvPr id="323" name="Rechte verbindingslijn 322">
                    <a:extLst>
                      <a:ext uri="{FF2B5EF4-FFF2-40B4-BE49-F238E27FC236}">
                        <a16:creationId xmlns:a16="http://schemas.microsoft.com/office/drawing/2014/main" id="{7CBBF278-EE39-4B3B-A1D3-DD2764B99CA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24" name="Rechte verbindingslijn 323">
                    <a:extLst>
                      <a:ext uri="{FF2B5EF4-FFF2-40B4-BE49-F238E27FC236}">
                        <a16:creationId xmlns:a16="http://schemas.microsoft.com/office/drawing/2014/main" id="{B784F0EE-62F2-4419-A8C5-D9F432D9D4E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A7DD31CB-CFF6-4809-B754-0DD1880D31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F6F566E1-7174-4B42-8134-FDAC4055A45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FF1EAA36-4C04-4C6C-BFA0-66289477C7F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20" name="Groep 319">
                  <a:extLst>
                    <a:ext uri="{FF2B5EF4-FFF2-40B4-BE49-F238E27FC236}">
                      <a16:creationId xmlns:a16="http://schemas.microsoft.com/office/drawing/2014/main" id="{DAA275D5-E521-4AD4-B098-9BC462E7C8AE}"/>
                    </a:ext>
                  </a:extLst>
                </p:cNvPr>
                <p:cNvGrpSpPr/>
                <p:nvPr userDrawn="1"/>
              </p:nvGrpSpPr>
              <p:grpSpPr>
                <a:xfrm flipH="1">
                  <a:off x="-3310774" y="735854"/>
                  <a:ext cx="88801" cy="72568"/>
                  <a:chOff x="-2091059" y="1395403"/>
                  <a:chExt cx="157316" cy="128558"/>
                </a:xfrm>
              </p:grpSpPr>
              <p:sp>
                <p:nvSpPr>
                  <p:cNvPr id="321" name="Rechthoek 320">
                    <a:extLst>
                      <a:ext uri="{FF2B5EF4-FFF2-40B4-BE49-F238E27FC236}">
                        <a16:creationId xmlns:a16="http://schemas.microsoft.com/office/drawing/2014/main" id="{C59CB862-78CE-4B39-8853-B64417F05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Pijl: punthaak 321">
                    <a:extLst>
                      <a:ext uri="{FF2B5EF4-FFF2-40B4-BE49-F238E27FC236}">
                        <a16:creationId xmlns:a16="http://schemas.microsoft.com/office/drawing/2014/main" id="{9E533686-DC58-4F4B-8437-1A74E0FD139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81" name="Groep 280">
                <a:extLst>
                  <a:ext uri="{FF2B5EF4-FFF2-40B4-BE49-F238E27FC236}">
                    <a16:creationId xmlns:a16="http://schemas.microsoft.com/office/drawing/2014/main" id="{7C3EEB02-A4F1-46B5-9F19-19CD1D797E18}"/>
                  </a:ext>
                </a:extLst>
              </p:cNvPr>
              <p:cNvGrpSpPr/>
              <p:nvPr userDrawn="1"/>
            </p:nvGrpSpPr>
            <p:grpSpPr>
              <a:xfrm>
                <a:off x="-3326107" y="720303"/>
                <a:ext cx="182598" cy="143759"/>
                <a:chOff x="-3634116" y="700986"/>
                <a:chExt cx="182598" cy="143759"/>
              </a:xfrm>
            </p:grpSpPr>
            <p:grpSp>
              <p:nvGrpSpPr>
                <p:cNvPr id="310" name="Groep 309">
                  <a:extLst>
                    <a:ext uri="{FF2B5EF4-FFF2-40B4-BE49-F238E27FC236}">
                      <a16:creationId xmlns:a16="http://schemas.microsoft.com/office/drawing/2014/main" id="{1F2FB285-3CB5-4F27-9DF9-D288454AD8A3}"/>
                    </a:ext>
                  </a:extLst>
                </p:cNvPr>
                <p:cNvGrpSpPr/>
                <p:nvPr userDrawn="1"/>
              </p:nvGrpSpPr>
              <p:grpSpPr>
                <a:xfrm>
                  <a:off x="-3634116" y="700986"/>
                  <a:ext cx="182598" cy="143759"/>
                  <a:chOff x="-3634116" y="700986"/>
                  <a:chExt cx="182598" cy="143759"/>
                </a:xfrm>
              </p:grpSpPr>
              <p:cxnSp>
                <p:nvCxnSpPr>
                  <p:cNvPr id="314" name="Rechte verbindingslijn 313">
                    <a:extLst>
                      <a:ext uri="{FF2B5EF4-FFF2-40B4-BE49-F238E27FC236}">
                        <a16:creationId xmlns:a16="http://schemas.microsoft.com/office/drawing/2014/main" id="{9503D815-363B-401B-A11A-3C2D0F6BF87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86B67EAD-26A3-415E-9DA6-08C65BF87B6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18A09CB1-E2D6-4935-A034-8970A786422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B46738F7-79BE-4AE8-A257-C4F584C46AA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A30F227A-6C76-477B-9115-FF8F69CADD75}"/>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11" name="Groep 310">
                  <a:extLst>
                    <a:ext uri="{FF2B5EF4-FFF2-40B4-BE49-F238E27FC236}">
                      <a16:creationId xmlns:a16="http://schemas.microsoft.com/office/drawing/2014/main" id="{72156EC0-FF69-4DE0-A7E9-19942ADD72D2}"/>
                    </a:ext>
                  </a:extLst>
                </p:cNvPr>
                <p:cNvGrpSpPr/>
                <p:nvPr userDrawn="1"/>
              </p:nvGrpSpPr>
              <p:grpSpPr>
                <a:xfrm>
                  <a:off x="-3634047" y="735854"/>
                  <a:ext cx="88801" cy="72568"/>
                  <a:chOff x="-2091059" y="1395403"/>
                  <a:chExt cx="157316" cy="128558"/>
                </a:xfrm>
              </p:grpSpPr>
              <p:sp>
                <p:nvSpPr>
                  <p:cNvPr id="312" name="Rechthoek 311">
                    <a:extLst>
                      <a:ext uri="{FF2B5EF4-FFF2-40B4-BE49-F238E27FC236}">
                        <a16:creationId xmlns:a16="http://schemas.microsoft.com/office/drawing/2014/main" id="{7B667936-BE2D-454F-A370-0D8CB9CAEB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3" name="Pijl: punthaak 312">
                    <a:extLst>
                      <a:ext uri="{FF2B5EF4-FFF2-40B4-BE49-F238E27FC236}">
                        <a16:creationId xmlns:a16="http://schemas.microsoft.com/office/drawing/2014/main" id="{B6C26F43-64E7-46D6-9531-E47A73463A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82" name="Rechte verbindingslijn 281">
                <a:extLst>
                  <a:ext uri="{FF2B5EF4-FFF2-40B4-BE49-F238E27FC236}">
                    <a16:creationId xmlns:a16="http://schemas.microsoft.com/office/drawing/2014/main" id="{6A24BB19-9C7B-4AE9-A193-A8E2E8EB47E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83" name="Rechte verbindingslijn 282">
                <a:extLst>
                  <a:ext uri="{FF2B5EF4-FFF2-40B4-BE49-F238E27FC236}">
                    <a16:creationId xmlns:a16="http://schemas.microsoft.com/office/drawing/2014/main" id="{A93C3FE6-3C36-43AA-A1DF-AB31901BF39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84" name="Groep 283">
                <a:extLst>
                  <a:ext uri="{FF2B5EF4-FFF2-40B4-BE49-F238E27FC236}">
                    <a16:creationId xmlns:a16="http://schemas.microsoft.com/office/drawing/2014/main" id="{781A842A-F6BB-4C8E-BF72-429D277A86E5}"/>
                  </a:ext>
                </a:extLst>
              </p:cNvPr>
              <p:cNvGrpSpPr/>
              <p:nvPr userDrawn="1"/>
            </p:nvGrpSpPr>
            <p:grpSpPr>
              <a:xfrm>
                <a:off x="-2425037" y="370226"/>
                <a:ext cx="357690" cy="330595"/>
                <a:chOff x="-2721817" y="347336"/>
                <a:chExt cx="432805" cy="400021"/>
              </a:xfrm>
            </p:grpSpPr>
            <p:sp>
              <p:nvSpPr>
                <p:cNvPr id="299" name="Rechthoek 298">
                  <a:extLst>
                    <a:ext uri="{FF2B5EF4-FFF2-40B4-BE49-F238E27FC236}">
                      <a16:creationId xmlns:a16="http://schemas.microsoft.com/office/drawing/2014/main" id="{19A5917E-0766-4986-8D9B-68F79585B82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00" name="Groep 299">
                  <a:extLst>
                    <a:ext uri="{FF2B5EF4-FFF2-40B4-BE49-F238E27FC236}">
                      <a16:creationId xmlns:a16="http://schemas.microsoft.com/office/drawing/2014/main" id="{9ED16462-D877-423B-A7BC-1865326902D7}"/>
                    </a:ext>
                  </a:extLst>
                </p:cNvPr>
                <p:cNvGrpSpPr/>
                <p:nvPr userDrawn="1"/>
              </p:nvGrpSpPr>
              <p:grpSpPr>
                <a:xfrm>
                  <a:off x="-2652453" y="431583"/>
                  <a:ext cx="294076" cy="231526"/>
                  <a:chOff x="-3634116" y="700986"/>
                  <a:chExt cx="182598" cy="143759"/>
                </a:xfrm>
              </p:grpSpPr>
              <p:grpSp>
                <p:nvGrpSpPr>
                  <p:cNvPr id="301" name="Groep 300">
                    <a:extLst>
                      <a:ext uri="{FF2B5EF4-FFF2-40B4-BE49-F238E27FC236}">
                        <a16:creationId xmlns:a16="http://schemas.microsoft.com/office/drawing/2014/main" id="{4EBBC9CC-A9EC-4864-8413-B6CD3E83BA15}"/>
                      </a:ext>
                    </a:extLst>
                  </p:cNvPr>
                  <p:cNvGrpSpPr/>
                  <p:nvPr userDrawn="1"/>
                </p:nvGrpSpPr>
                <p:grpSpPr>
                  <a:xfrm>
                    <a:off x="-3634116" y="700986"/>
                    <a:ext cx="182598" cy="143759"/>
                    <a:chOff x="-3634116" y="700986"/>
                    <a:chExt cx="182598" cy="143759"/>
                  </a:xfrm>
                </p:grpSpPr>
                <p:cxnSp>
                  <p:nvCxnSpPr>
                    <p:cNvPr id="305" name="Rechte verbindingslijn 304">
                      <a:extLst>
                        <a:ext uri="{FF2B5EF4-FFF2-40B4-BE49-F238E27FC236}">
                          <a16:creationId xmlns:a16="http://schemas.microsoft.com/office/drawing/2014/main" id="{0FFB42DC-401C-4514-BF7E-A3790880FFA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68C0189D-49FB-440B-820C-668452EDC42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D0926520-2D7A-4713-AAA1-709DAFEA310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1DDF7169-0388-4795-A947-12DC6735449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93A318DA-86E1-47DD-A552-22E7C41D006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02" name="Groep 301">
                    <a:extLst>
                      <a:ext uri="{FF2B5EF4-FFF2-40B4-BE49-F238E27FC236}">
                        <a16:creationId xmlns:a16="http://schemas.microsoft.com/office/drawing/2014/main" id="{D9C8ECB6-48B0-443B-A3BF-F3B3AF27F3C6}"/>
                      </a:ext>
                    </a:extLst>
                  </p:cNvPr>
                  <p:cNvGrpSpPr/>
                  <p:nvPr userDrawn="1"/>
                </p:nvGrpSpPr>
                <p:grpSpPr>
                  <a:xfrm>
                    <a:off x="-3634047" y="735854"/>
                    <a:ext cx="88801" cy="72568"/>
                    <a:chOff x="-2091059" y="1395403"/>
                    <a:chExt cx="157316" cy="128558"/>
                  </a:xfrm>
                </p:grpSpPr>
                <p:sp>
                  <p:nvSpPr>
                    <p:cNvPr id="303" name="Rechthoek 302">
                      <a:extLst>
                        <a:ext uri="{FF2B5EF4-FFF2-40B4-BE49-F238E27FC236}">
                          <a16:creationId xmlns:a16="http://schemas.microsoft.com/office/drawing/2014/main" id="{48575D00-C8B2-48F4-BD59-E16F53D49B3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4" name="Pijl: punthaak 303">
                      <a:extLst>
                        <a:ext uri="{FF2B5EF4-FFF2-40B4-BE49-F238E27FC236}">
                          <a16:creationId xmlns:a16="http://schemas.microsoft.com/office/drawing/2014/main" id="{9C276DF6-9891-4456-8270-83AEA23CAB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85" name="Groep 284">
                <a:extLst>
                  <a:ext uri="{FF2B5EF4-FFF2-40B4-BE49-F238E27FC236}">
                    <a16:creationId xmlns:a16="http://schemas.microsoft.com/office/drawing/2014/main" id="{EA843B3D-182B-4BF4-8421-84E0848E97CB}"/>
                  </a:ext>
                </a:extLst>
              </p:cNvPr>
              <p:cNvGrpSpPr/>
              <p:nvPr userDrawn="1"/>
            </p:nvGrpSpPr>
            <p:grpSpPr>
              <a:xfrm>
                <a:off x="-2425037" y="781500"/>
                <a:ext cx="357690" cy="330595"/>
                <a:chOff x="-2721817" y="782525"/>
                <a:chExt cx="432805" cy="400021"/>
              </a:xfrm>
            </p:grpSpPr>
            <p:sp>
              <p:nvSpPr>
                <p:cNvPr id="288" name="Rechthoek 287">
                  <a:extLst>
                    <a:ext uri="{FF2B5EF4-FFF2-40B4-BE49-F238E27FC236}">
                      <a16:creationId xmlns:a16="http://schemas.microsoft.com/office/drawing/2014/main" id="{1F26039A-457D-49CD-8620-F724577CB88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9" name="Groep 288">
                  <a:extLst>
                    <a:ext uri="{FF2B5EF4-FFF2-40B4-BE49-F238E27FC236}">
                      <a16:creationId xmlns:a16="http://schemas.microsoft.com/office/drawing/2014/main" id="{F27F24E7-F4A5-4516-8977-FBDF1A203503}"/>
                    </a:ext>
                  </a:extLst>
                </p:cNvPr>
                <p:cNvGrpSpPr/>
                <p:nvPr userDrawn="1"/>
              </p:nvGrpSpPr>
              <p:grpSpPr>
                <a:xfrm>
                  <a:off x="-2652453" y="866772"/>
                  <a:ext cx="294076" cy="231526"/>
                  <a:chOff x="-3310843" y="700986"/>
                  <a:chExt cx="182598" cy="143759"/>
                </a:xfrm>
              </p:grpSpPr>
              <p:grpSp>
                <p:nvGrpSpPr>
                  <p:cNvPr id="290" name="Groep 289">
                    <a:extLst>
                      <a:ext uri="{FF2B5EF4-FFF2-40B4-BE49-F238E27FC236}">
                        <a16:creationId xmlns:a16="http://schemas.microsoft.com/office/drawing/2014/main" id="{0797F2CD-E260-4E03-B4E9-3701638A03AC}"/>
                      </a:ext>
                    </a:extLst>
                  </p:cNvPr>
                  <p:cNvGrpSpPr/>
                  <p:nvPr userDrawn="1"/>
                </p:nvGrpSpPr>
                <p:grpSpPr>
                  <a:xfrm>
                    <a:off x="-3310843" y="700986"/>
                    <a:ext cx="182598" cy="143759"/>
                    <a:chOff x="-3310843" y="700986"/>
                    <a:chExt cx="182598" cy="143759"/>
                  </a:xfrm>
                </p:grpSpPr>
                <p:cxnSp>
                  <p:nvCxnSpPr>
                    <p:cNvPr id="294" name="Rechte verbindingslijn 293">
                      <a:extLst>
                        <a:ext uri="{FF2B5EF4-FFF2-40B4-BE49-F238E27FC236}">
                          <a16:creationId xmlns:a16="http://schemas.microsoft.com/office/drawing/2014/main" id="{5F75ECA1-CA77-482F-8BCD-63B77BECD99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042E6792-99EB-4365-8B61-D3468EBB30E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186B237C-5D9C-4A8F-86BE-F155897F880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5534CB39-7CE6-4F6C-BB8A-8990F238982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8BB25470-AB12-46E3-A40E-309357B1BC9A}"/>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91" name="Groep 290">
                    <a:extLst>
                      <a:ext uri="{FF2B5EF4-FFF2-40B4-BE49-F238E27FC236}">
                        <a16:creationId xmlns:a16="http://schemas.microsoft.com/office/drawing/2014/main" id="{879DBC21-9418-414D-8F80-1A544A91627B}"/>
                      </a:ext>
                    </a:extLst>
                  </p:cNvPr>
                  <p:cNvGrpSpPr/>
                  <p:nvPr userDrawn="1"/>
                </p:nvGrpSpPr>
                <p:grpSpPr>
                  <a:xfrm flipH="1">
                    <a:off x="-3310774" y="735854"/>
                    <a:ext cx="88801" cy="72568"/>
                    <a:chOff x="-2091059" y="1395403"/>
                    <a:chExt cx="157316" cy="128558"/>
                  </a:xfrm>
                </p:grpSpPr>
                <p:sp>
                  <p:nvSpPr>
                    <p:cNvPr id="292" name="Rechthoek 291">
                      <a:extLst>
                        <a:ext uri="{FF2B5EF4-FFF2-40B4-BE49-F238E27FC236}">
                          <a16:creationId xmlns:a16="http://schemas.microsoft.com/office/drawing/2014/main" id="{5A26925A-8FDB-4311-B101-151E707976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3" name="Pijl: punthaak 292">
                      <a:extLst>
                        <a:ext uri="{FF2B5EF4-FFF2-40B4-BE49-F238E27FC236}">
                          <a16:creationId xmlns:a16="http://schemas.microsoft.com/office/drawing/2014/main" id="{460A3E20-BCC1-4643-BE5E-73A9B4068C7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86" name="Rechthoek 285">
                <a:extLst>
                  <a:ext uri="{FF2B5EF4-FFF2-40B4-BE49-F238E27FC236}">
                    <a16:creationId xmlns:a16="http://schemas.microsoft.com/office/drawing/2014/main" id="{F147A961-49AE-406D-9755-EFDB8931928E}"/>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87" name="Rechthoek 286">
                <a:extLst>
                  <a:ext uri="{FF2B5EF4-FFF2-40B4-BE49-F238E27FC236}">
                    <a16:creationId xmlns:a16="http://schemas.microsoft.com/office/drawing/2014/main" id="{26315A9F-572E-4A72-B0A3-42CED3E5743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56" name="Rechte verbindingslijn 255">
              <a:extLst>
                <a:ext uri="{FF2B5EF4-FFF2-40B4-BE49-F238E27FC236}">
                  <a16:creationId xmlns:a16="http://schemas.microsoft.com/office/drawing/2014/main" id="{F4A94ED7-9242-4CDA-BC8C-C2D67C0D5C2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57" name="Rechthoek 256">
              <a:extLst>
                <a:ext uri="{FF2B5EF4-FFF2-40B4-BE49-F238E27FC236}">
                  <a16:creationId xmlns:a16="http://schemas.microsoft.com/office/drawing/2014/main" id="{6DDF2A77-B8FE-47EA-9073-8BEE962EC2B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58" name="Rechthoek 257">
              <a:extLst>
                <a:ext uri="{FF2B5EF4-FFF2-40B4-BE49-F238E27FC236}">
                  <a16:creationId xmlns:a16="http://schemas.microsoft.com/office/drawing/2014/main" id="{19B57F4A-565B-4F4A-90CF-A9D777A094CB}"/>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9" name="Ovaal 258">
              <a:extLst>
                <a:ext uri="{FF2B5EF4-FFF2-40B4-BE49-F238E27FC236}">
                  <a16:creationId xmlns:a16="http://schemas.microsoft.com/office/drawing/2014/main" id="{AFA8C45E-CEFB-4066-B6E5-A6EC2BA4CF5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60" name="Ovaal 259">
              <a:extLst>
                <a:ext uri="{FF2B5EF4-FFF2-40B4-BE49-F238E27FC236}">
                  <a16:creationId xmlns:a16="http://schemas.microsoft.com/office/drawing/2014/main" id="{902F1385-10BA-448D-B195-FDB88BFED361}"/>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61" name="Ovaal 260">
              <a:extLst>
                <a:ext uri="{FF2B5EF4-FFF2-40B4-BE49-F238E27FC236}">
                  <a16:creationId xmlns:a16="http://schemas.microsoft.com/office/drawing/2014/main" id="{3D9BFF80-3675-4F10-B5B9-1EBCF445AC1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62" name="Ovaal 261">
              <a:extLst>
                <a:ext uri="{FF2B5EF4-FFF2-40B4-BE49-F238E27FC236}">
                  <a16:creationId xmlns:a16="http://schemas.microsoft.com/office/drawing/2014/main" id="{E0A5229B-D672-48AF-8FFC-2BCBE1D4D72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63" name="Ovaal 262">
              <a:extLst>
                <a:ext uri="{FF2B5EF4-FFF2-40B4-BE49-F238E27FC236}">
                  <a16:creationId xmlns:a16="http://schemas.microsoft.com/office/drawing/2014/main" id="{31B85EEB-91D3-4108-82FD-63AA578294F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64" name="Ovaal 263">
              <a:extLst>
                <a:ext uri="{FF2B5EF4-FFF2-40B4-BE49-F238E27FC236}">
                  <a16:creationId xmlns:a16="http://schemas.microsoft.com/office/drawing/2014/main" id="{8009E1A7-0951-483F-A0DC-20CFF461237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65" name="Ovaal 264">
              <a:extLst>
                <a:ext uri="{FF2B5EF4-FFF2-40B4-BE49-F238E27FC236}">
                  <a16:creationId xmlns:a16="http://schemas.microsoft.com/office/drawing/2014/main" id="{5E317216-14D5-4D4B-BF27-D038BF2B5FE2}"/>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66" name="Ovaal 265">
              <a:extLst>
                <a:ext uri="{FF2B5EF4-FFF2-40B4-BE49-F238E27FC236}">
                  <a16:creationId xmlns:a16="http://schemas.microsoft.com/office/drawing/2014/main" id="{C0E27B61-8AE3-4098-A70F-5BD854D3A88C}"/>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67" name="Ovaal 266">
              <a:extLst>
                <a:ext uri="{FF2B5EF4-FFF2-40B4-BE49-F238E27FC236}">
                  <a16:creationId xmlns:a16="http://schemas.microsoft.com/office/drawing/2014/main" id="{5D390051-DC87-4EDD-832E-15A49D66645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68" name="Rechthoek 267">
              <a:extLst>
                <a:ext uri="{FF2B5EF4-FFF2-40B4-BE49-F238E27FC236}">
                  <a16:creationId xmlns:a16="http://schemas.microsoft.com/office/drawing/2014/main" id="{17F09DB2-CE3B-4268-8201-C44D5B63971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9" name="Rechthoek 268">
              <a:extLst>
                <a:ext uri="{FF2B5EF4-FFF2-40B4-BE49-F238E27FC236}">
                  <a16:creationId xmlns:a16="http://schemas.microsoft.com/office/drawing/2014/main" id="{71618F93-FDDF-4C5A-B46C-26E097F0D466}"/>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70" name="Rechthoek 269">
              <a:extLst>
                <a:ext uri="{FF2B5EF4-FFF2-40B4-BE49-F238E27FC236}">
                  <a16:creationId xmlns:a16="http://schemas.microsoft.com/office/drawing/2014/main" id="{D04F595B-D2F6-4551-8E3B-7CB8135D1286}"/>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71" name="Rechthoek 270">
              <a:extLst>
                <a:ext uri="{FF2B5EF4-FFF2-40B4-BE49-F238E27FC236}">
                  <a16:creationId xmlns:a16="http://schemas.microsoft.com/office/drawing/2014/main" id="{DA666D50-1BD5-4F98-B4BC-9D95DC6A28D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72" name="Rechthoek 271">
              <a:extLst>
                <a:ext uri="{FF2B5EF4-FFF2-40B4-BE49-F238E27FC236}">
                  <a16:creationId xmlns:a16="http://schemas.microsoft.com/office/drawing/2014/main" id="{63474457-C56A-4D20-9789-A3FAF5ED5A30}"/>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73" name="Rechthoek 272">
              <a:extLst>
                <a:ext uri="{FF2B5EF4-FFF2-40B4-BE49-F238E27FC236}">
                  <a16:creationId xmlns:a16="http://schemas.microsoft.com/office/drawing/2014/main" id="{005C83C9-2E51-41C8-8100-51714421E9CC}"/>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74" name="Rechthoek 273">
              <a:extLst>
                <a:ext uri="{FF2B5EF4-FFF2-40B4-BE49-F238E27FC236}">
                  <a16:creationId xmlns:a16="http://schemas.microsoft.com/office/drawing/2014/main" id="{640864A0-727D-402C-9FD1-5D757CBA1F34}"/>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75" name="Rechthoek 274">
              <a:extLst>
                <a:ext uri="{FF2B5EF4-FFF2-40B4-BE49-F238E27FC236}">
                  <a16:creationId xmlns:a16="http://schemas.microsoft.com/office/drawing/2014/main" id="{BB84346A-3392-4050-971E-C230B9C275A9}"/>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73252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kst en beeld A1">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p:nvSpPr>
        <p:spPr>
          <a:xfrm>
            <a:off x="0" y="-399601"/>
            <a:ext cx="720000" cy="360000"/>
          </a:xfrm>
          <a:prstGeom prst="rect">
            <a:avLst/>
          </a:prstGeom>
        </p:spPr>
        <p:txBody>
          <a:bodyPr wrap="none" lIns="0" tIns="0" rIns="0" bIns="0">
            <a:noAutofit/>
          </a:bodyPr>
          <a:lstStyle/>
          <a:p>
            <a:r>
              <a:rPr lang="nl-NL"/>
              <a:t>Tekst en beeld A1</a:t>
            </a:r>
          </a:p>
        </p:txBody>
      </p:sp>
      <p:grpSp>
        <p:nvGrpSpPr>
          <p:cNvPr id="179" name="INSTRUCTIES">
            <a:extLst>
              <a:ext uri="{FF2B5EF4-FFF2-40B4-BE49-F238E27FC236}">
                <a16:creationId xmlns:a16="http://schemas.microsoft.com/office/drawing/2014/main" id="{DF04E192-3528-40F7-B4A0-A8BBE627E484}"/>
              </a:ext>
            </a:extLst>
          </p:cNvPr>
          <p:cNvGrpSpPr/>
          <p:nvPr/>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8459DFFE-C9BA-4608-89BA-1BD86E95064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0D0555C4-42D2-40C9-AD7D-2D21514A2D3D}"/>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863E2E3B-C6E9-4A5B-901D-5502629805FE}"/>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BFB1E034-3729-4A0F-83BF-84587A691FE5}"/>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DF625863-1347-48CC-BF52-ADC7FCB50C0A}"/>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8819B1D3-D1DE-4F96-9EA3-E0FB56F1EE59}"/>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9312742D-17B9-472C-AFA5-0F5A9677DA8C}"/>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ACC9E469-30D3-4F22-836A-D1B5897A6E0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78B46592-0224-4EFA-B481-8E02747F42D2}"/>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847D9408-C84F-4BEF-9BB7-B293767DCF1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E6919E16-C81D-49E2-B910-BBD1DF0A475F}"/>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6DD9AC7B-5AC2-4D46-94CB-FEB230F5609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63413B01-A4D7-4ACB-AA30-CCCA39E01EF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B1353EA6-61BE-4EB9-9358-536D692F3E3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9D598A9D-ED66-43DF-BB99-197798B6720E}"/>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AACF56AF-7721-4959-B9ED-644702D73B25}"/>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8CF6ECE0-FF8D-4361-B81A-042273E12457}"/>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FE205640-432C-4DAC-861E-AD589D7D751B}"/>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3A2E57AC-488A-4AC4-A519-596E95F3F88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7F94BE45-2581-46ED-A0E7-20A774EFBA5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A06FE5C5-334B-492E-A965-7DB70C6F352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28" name="Afbeelding 227">
                    <a:extLst>
                      <a:ext uri="{FF2B5EF4-FFF2-40B4-BE49-F238E27FC236}">
                        <a16:creationId xmlns:a16="http://schemas.microsoft.com/office/drawing/2014/main" id="{C59535FC-C7BE-4E1E-AC35-CA491D7DD61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B17BA331-2179-4E12-A025-1BE1247D1DC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9E734DE1-1387-4EE0-B07C-9BD826CFBBCB}"/>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2072AF77-998B-43C2-B4B0-0E543C90CD5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Rechthoek 225">
                    <a:extLst>
                      <a:ext uri="{FF2B5EF4-FFF2-40B4-BE49-F238E27FC236}">
                        <a16:creationId xmlns:a16="http://schemas.microsoft.com/office/drawing/2014/main" id="{60B41C68-D004-493F-AA77-4C794146CFE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22" name="Groep 221">
                  <a:extLst>
                    <a:ext uri="{FF2B5EF4-FFF2-40B4-BE49-F238E27FC236}">
                      <a16:creationId xmlns:a16="http://schemas.microsoft.com/office/drawing/2014/main" id="{B3F9676D-BE2A-430E-8274-93957ED170C3}"/>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3CF81BF1-E66B-4E44-820C-EB86D4B8E6B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Rechthoek 223">
                    <a:extLst>
                      <a:ext uri="{FF2B5EF4-FFF2-40B4-BE49-F238E27FC236}">
                        <a16:creationId xmlns:a16="http://schemas.microsoft.com/office/drawing/2014/main" id="{9B33B58D-C87D-43E5-8F4B-50557A54978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18" name="Rechthoek 217">
                <a:extLst>
                  <a:ext uri="{FF2B5EF4-FFF2-40B4-BE49-F238E27FC236}">
                    <a16:creationId xmlns:a16="http://schemas.microsoft.com/office/drawing/2014/main" id="{3FB2399A-FAF4-4731-9890-53EBED64351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4C04D64-E052-4EB3-85E6-D9323A61E11A}"/>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2" name="Groep 191">
              <a:extLst>
                <a:ext uri="{FF2B5EF4-FFF2-40B4-BE49-F238E27FC236}">
                  <a16:creationId xmlns:a16="http://schemas.microsoft.com/office/drawing/2014/main" id="{F3377725-50EA-4A88-89D4-4CD8C263C323}"/>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21015D8F-2792-4D7C-B3BA-DA1F0D831E3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7198E062-B0E0-4E6F-A426-4F66E0913A4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Vrije vorm: vorm 212">
                <a:extLst>
                  <a:ext uri="{FF2B5EF4-FFF2-40B4-BE49-F238E27FC236}">
                    <a16:creationId xmlns:a16="http://schemas.microsoft.com/office/drawing/2014/main" id="{1A67AF2F-9FE7-471A-8B1E-55D3AE95ABE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afgeronde hoeken 213">
                <a:extLst>
                  <a:ext uri="{FF2B5EF4-FFF2-40B4-BE49-F238E27FC236}">
                    <a16:creationId xmlns:a16="http://schemas.microsoft.com/office/drawing/2014/main" id="{4B5363D0-67BB-4146-90E8-D48B0CA3B07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4F8EF28C-70D6-41E8-A6D0-42D3F6F3340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C9A9486D-9F42-4B58-87AF-85AD50845D9D}"/>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0DD9AD87-B715-44FA-8149-517C88E93B6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171E559D-E94D-42E9-B3F3-C5D3A2125163}"/>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B4CE338E-B1B4-4C18-85BA-273204E77EE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A01D71D5-41AA-4E05-94CC-5BEF9407B1D3}"/>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E1A77DE9-899F-4BD5-9384-9D9D4A674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7B4FDFEC-5602-434C-84E8-7BD2EC65393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9" name="Tekstvak 198">
                <a:extLst>
                  <a:ext uri="{FF2B5EF4-FFF2-40B4-BE49-F238E27FC236}">
                    <a16:creationId xmlns:a16="http://schemas.microsoft.com/office/drawing/2014/main" id="{930959F9-C3D4-40E9-99CD-775E9EAFF1E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9881C11C-87B8-486C-A24B-21EEADEEBE04}"/>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8C4B66EA-DADE-4025-8B95-AFD814D817E8}"/>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316A01AB-B8F9-4487-A36D-275F62A551F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3" name="Groep 202">
                <a:extLst>
                  <a:ext uri="{FF2B5EF4-FFF2-40B4-BE49-F238E27FC236}">
                    <a16:creationId xmlns:a16="http://schemas.microsoft.com/office/drawing/2014/main" id="{C9163EB8-6350-493E-8B42-D944E2D70D27}"/>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AD6C2F1B-F747-46A2-B6C1-6935E0D244D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9" name="Rechthoek 208">
                  <a:extLst>
                    <a:ext uri="{FF2B5EF4-FFF2-40B4-BE49-F238E27FC236}">
                      <a16:creationId xmlns:a16="http://schemas.microsoft.com/office/drawing/2014/main" id="{E4101EB5-E09F-4337-9780-CD5312945EE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0" name="Rechthoek 209">
                  <a:extLst>
                    <a:ext uri="{FF2B5EF4-FFF2-40B4-BE49-F238E27FC236}">
                      <a16:creationId xmlns:a16="http://schemas.microsoft.com/office/drawing/2014/main" id="{502D20BC-7F42-4EDF-B725-A897A766337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04" name="Groep 203">
                <a:extLst>
                  <a:ext uri="{FF2B5EF4-FFF2-40B4-BE49-F238E27FC236}">
                    <a16:creationId xmlns:a16="http://schemas.microsoft.com/office/drawing/2014/main" id="{42190F52-7CAD-4028-8B39-3D42AEFB47BD}"/>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EF2F19B7-BD0B-4286-AFD6-4C5B70120C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6" name="Rechthoek 205">
                  <a:extLst>
                    <a:ext uri="{FF2B5EF4-FFF2-40B4-BE49-F238E27FC236}">
                      <a16:creationId xmlns:a16="http://schemas.microsoft.com/office/drawing/2014/main" id="{D4E14CA0-FC68-4B87-9462-2CBE9FAD3F4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7" name="Rechthoek 206">
                  <a:extLst>
                    <a:ext uri="{FF2B5EF4-FFF2-40B4-BE49-F238E27FC236}">
                      <a16:creationId xmlns:a16="http://schemas.microsoft.com/office/drawing/2014/main" id="{0A73AFE9-7D05-49DA-BD8E-A2E8A95F511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232000" y="0"/>
            <a:ext cx="3960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6840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864902" y="2493000"/>
            <a:ext cx="6926578" cy="1872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54" name="Rechthoek 153">
            <a:extLst>
              <a:ext uri="{FF2B5EF4-FFF2-40B4-BE49-F238E27FC236}">
                <a16:creationId xmlns:a16="http://schemas.microsoft.com/office/drawing/2014/main" id="{BFA87E4B-8054-4324-833D-91748E0A6C5D}"/>
              </a:ext>
            </a:extLst>
          </p:cNvPr>
          <p:cNvSpPr/>
          <p:nvPr userDrawn="1"/>
        </p:nvSpPr>
        <p:spPr>
          <a:xfrm>
            <a:off x="0" y="-399601"/>
            <a:ext cx="720000" cy="360000"/>
          </a:xfrm>
          <a:prstGeom prst="rect">
            <a:avLst/>
          </a:prstGeom>
        </p:spPr>
        <p:txBody>
          <a:bodyPr wrap="none" lIns="0" tIns="0" rIns="0" bIns="0">
            <a:noAutofit/>
          </a:bodyPr>
          <a:lstStyle/>
          <a:p>
            <a:r>
              <a:rPr lang="nl-NL"/>
              <a:t>Tekst en beeld A1</a:t>
            </a:r>
          </a:p>
        </p:txBody>
      </p:sp>
      <p:grpSp>
        <p:nvGrpSpPr>
          <p:cNvPr id="155" name="INSTRUCTIES">
            <a:extLst>
              <a:ext uri="{FF2B5EF4-FFF2-40B4-BE49-F238E27FC236}">
                <a16:creationId xmlns:a16="http://schemas.microsoft.com/office/drawing/2014/main" id="{9084CA28-5CEE-4D2D-8AAA-A92E9CF7D7DA}"/>
              </a:ext>
            </a:extLst>
          </p:cNvPr>
          <p:cNvGrpSpPr/>
          <p:nvPr userDrawn="1"/>
        </p:nvGrpSpPr>
        <p:grpSpPr>
          <a:xfrm>
            <a:off x="12395374" y="-718670"/>
            <a:ext cx="4140000" cy="6489275"/>
            <a:chOff x="12395374" y="-718670"/>
            <a:chExt cx="4140000" cy="6489275"/>
          </a:xfrm>
        </p:grpSpPr>
        <p:sp>
          <p:nvSpPr>
            <p:cNvPr id="156" name="Rechthoek: afgeronde hoeken 155">
              <a:extLst>
                <a:ext uri="{FF2B5EF4-FFF2-40B4-BE49-F238E27FC236}">
                  <a16:creationId xmlns:a16="http://schemas.microsoft.com/office/drawing/2014/main" id="{FE8F4535-8E1A-496C-9EBF-8BB220D422A4}"/>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57" name="Rechthoek: afgeronde hoeken 156">
              <a:extLst>
                <a:ext uri="{FF2B5EF4-FFF2-40B4-BE49-F238E27FC236}">
                  <a16:creationId xmlns:a16="http://schemas.microsoft.com/office/drawing/2014/main" id="{10B80564-665D-4AD6-A8C1-0B98488CF89D}"/>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8" name="Ovaal 157">
              <a:extLst>
                <a:ext uri="{FF2B5EF4-FFF2-40B4-BE49-F238E27FC236}">
                  <a16:creationId xmlns:a16="http://schemas.microsoft.com/office/drawing/2014/main" id="{411DBE92-FE74-40A8-A256-6525593063A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9" name="Rechte verbindingslijn 158">
              <a:extLst>
                <a:ext uri="{FF2B5EF4-FFF2-40B4-BE49-F238E27FC236}">
                  <a16:creationId xmlns:a16="http://schemas.microsoft.com/office/drawing/2014/main" id="{FC448F73-0139-4A89-B058-BC97E348628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2808B122-71E2-4925-9935-526B90871BF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1" name="Ovaal 160">
              <a:extLst>
                <a:ext uri="{FF2B5EF4-FFF2-40B4-BE49-F238E27FC236}">
                  <a16:creationId xmlns:a16="http://schemas.microsoft.com/office/drawing/2014/main" id="{9291055B-8DC1-4665-8C86-AF4D8526BFB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D2E3060D-A7BF-434F-B21C-E50F3E8AB9E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3" name="Ovaal 162">
              <a:extLst>
                <a:ext uri="{FF2B5EF4-FFF2-40B4-BE49-F238E27FC236}">
                  <a16:creationId xmlns:a16="http://schemas.microsoft.com/office/drawing/2014/main" id="{6382CF4F-8A3D-499D-B07C-0E50F2B711C6}"/>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4" name="Rechthoek 163">
              <a:extLst>
                <a:ext uri="{FF2B5EF4-FFF2-40B4-BE49-F238E27FC236}">
                  <a16:creationId xmlns:a16="http://schemas.microsoft.com/office/drawing/2014/main" id="{4ED53BD6-F47D-4C85-A4D9-28887FEC08FF}"/>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5" name="Rechte verbindingslijn 164">
              <a:extLst>
                <a:ext uri="{FF2B5EF4-FFF2-40B4-BE49-F238E27FC236}">
                  <a16:creationId xmlns:a16="http://schemas.microsoft.com/office/drawing/2014/main" id="{0903A74D-A30A-4D05-B036-1694C8A14FC6}"/>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6" name="Groep 165">
              <a:extLst>
                <a:ext uri="{FF2B5EF4-FFF2-40B4-BE49-F238E27FC236}">
                  <a16:creationId xmlns:a16="http://schemas.microsoft.com/office/drawing/2014/main" id="{112C1A4A-BE96-4AB8-91AF-57798BB5346B}"/>
                </a:ext>
              </a:extLst>
            </p:cNvPr>
            <p:cNvGrpSpPr/>
            <p:nvPr userDrawn="1"/>
          </p:nvGrpSpPr>
          <p:grpSpPr>
            <a:xfrm>
              <a:off x="12916952" y="1996210"/>
              <a:ext cx="825930" cy="209550"/>
              <a:chOff x="13504624" y="2482850"/>
              <a:chExt cx="825500" cy="209550"/>
            </a:xfrm>
          </p:grpSpPr>
          <p:sp>
            <p:nvSpPr>
              <p:cNvPr id="349" name="Rechthoek 348">
                <a:extLst>
                  <a:ext uri="{FF2B5EF4-FFF2-40B4-BE49-F238E27FC236}">
                    <a16:creationId xmlns:a16="http://schemas.microsoft.com/office/drawing/2014/main" id="{D4120920-71AF-446E-8484-61374EB2C0A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50" name="Rechte verbindingslijn 349">
                <a:extLst>
                  <a:ext uri="{FF2B5EF4-FFF2-40B4-BE49-F238E27FC236}">
                    <a16:creationId xmlns:a16="http://schemas.microsoft.com/office/drawing/2014/main" id="{6350CAD5-B2FA-4885-8699-4B52D0202E6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1" name="Gelijkbenige driehoek 350">
                <a:extLst>
                  <a:ext uri="{FF2B5EF4-FFF2-40B4-BE49-F238E27FC236}">
                    <a16:creationId xmlns:a16="http://schemas.microsoft.com/office/drawing/2014/main" id="{5AC3FFA7-79BC-4151-8D57-1E4B370FD14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7" name="Groep 166">
              <a:extLst>
                <a:ext uri="{FF2B5EF4-FFF2-40B4-BE49-F238E27FC236}">
                  <a16:creationId xmlns:a16="http://schemas.microsoft.com/office/drawing/2014/main" id="{9B87A407-4536-4EEC-90AF-2C3C7BAE56B1}"/>
                </a:ext>
              </a:extLst>
            </p:cNvPr>
            <p:cNvGrpSpPr/>
            <p:nvPr userDrawn="1"/>
          </p:nvGrpSpPr>
          <p:grpSpPr>
            <a:xfrm>
              <a:off x="12861978" y="3626002"/>
              <a:ext cx="514552" cy="612918"/>
              <a:chOff x="12682980" y="3403241"/>
              <a:chExt cx="622284" cy="741632"/>
            </a:xfrm>
          </p:grpSpPr>
          <p:grpSp>
            <p:nvGrpSpPr>
              <p:cNvPr id="333" name="Groep 332">
                <a:extLst>
                  <a:ext uri="{FF2B5EF4-FFF2-40B4-BE49-F238E27FC236}">
                    <a16:creationId xmlns:a16="http://schemas.microsoft.com/office/drawing/2014/main" id="{EDFECD6C-4399-452E-A2DE-BA6175605723}"/>
                  </a:ext>
                </a:extLst>
              </p:cNvPr>
              <p:cNvGrpSpPr/>
              <p:nvPr userDrawn="1"/>
            </p:nvGrpSpPr>
            <p:grpSpPr>
              <a:xfrm>
                <a:off x="12771568" y="3403241"/>
                <a:ext cx="467138" cy="448489"/>
                <a:chOff x="12782195" y="3403241"/>
                <a:chExt cx="467138" cy="448489"/>
              </a:xfrm>
            </p:grpSpPr>
            <p:grpSp>
              <p:nvGrpSpPr>
                <p:cNvPr id="336" name="Groep 335">
                  <a:extLst>
                    <a:ext uri="{FF2B5EF4-FFF2-40B4-BE49-F238E27FC236}">
                      <a16:creationId xmlns:a16="http://schemas.microsoft.com/office/drawing/2014/main" id="{1FA78DBD-C33A-420F-89D1-7506A04FA2E3}"/>
                    </a:ext>
                  </a:extLst>
                </p:cNvPr>
                <p:cNvGrpSpPr/>
                <p:nvPr userDrawn="1"/>
              </p:nvGrpSpPr>
              <p:grpSpPr>
                <a:xfrm>
                  <a:off x="12782195" y="3403241"/>
                  <a:ext cx="412967" cy="393907"/>
                  <a:chOff x="13554906" y="3320109"/>
                  <a:chExt cx="443906" cy="423419"/>
                </a:xfrm>
              </p:grpSpPr>
              <p:grpSp>
                <p:nvGrpSpPr>
                  <p:cNvPr id="343" name="Groep 342">
                    <a:extLst>
                      <a:ext uri="{FF2B5EF4-FFF2-40B4-BE49-F238E27FC236}">
                        <a16:creationId xmlns:a16="http://schemas.microsoft.com/office/drawing/2014/main" id="{F89DB57C-7D2E-47FF-8C09-0B317C253650}"/>
                      </a:ext>
                    </a:extLst>
                  </p:cNvPr>
                  <p:cNvGrpSpPr/>
                  <p:nvPr userDrawn="1"/>
                </p:nvGrpSpPr>
                <p:grpSpPr>
                  <a:xfrm>
                    <a:off x="13554906" y="3320109"/>
                    <a:ext cx="443906" cy="423419"/>
                    <a:chOff x="12909684" y="1276143"/>
                    <a:chExt cx="443906" cy="423419"/>
                  </a:xfrm>
                </p:grpSpPr>
                <p:sp>
                  <p:nvSpPr>
                    <p:cNvPr id="346" name="Rechthoek 345">
                      <a:extLst>
                        <a:ext uri="{FF2B5EF4-FFF2-40B4-BE49-F238E27FC236}">
                          <a16:creationId xmlns:a16="http://schemas.microsoft.com/office/drawing/2014/main" id="{F1719EDD-245F-4196-A4A8-89A3060D15E3}"/>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7" name="Rechthoek 346">
                      <a:extLst>
                        <a:ext uri="{FF2B5EF4-FFF2-40B4-BE49-F238E27FC236}">
                          <a16:creationId xmlns:a16="http://schemas.microsoft.com/office/drawing/2014/main" id="{1AE88084-C2B7-4C27-B65A-72BB6BFF262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8" name="Ovaal 347">
                      <a:extLst>
                        <a:ext uri="{FF2B5EF4-FFF2-40B4-BE49-F238E27FC236}">
                          <a16:creationId xmlns:a16="http://schemas.microsoft.com/office/drawing/2014/main" id="{C20328AD-12D7-4F40-9F37-0354D7146C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44" name="Afbeelding 343">
                    <a:extLst>
                      <a:ext uri="{FF2B5EF4-FFF2-40B4-BE49-F238E27FC236}">
                        <a16:creationId xmlns:a16="http://schemas.microsoft.com/office/drawing/2014/main" id="{91CB49D0-0555-41E4-A6C6-DA4A6C2F542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45" name="Afbeelding 344">
                    <a:extLst>
                      <a:ext uri="{FF2B5EF4-FFF2-40B4-BE49-F238E27FC236}">
                        <a16:creationId xmlns:a16="http://schemas.microsoft.com/office/drawing/2014/main" id="{F84917BB-75A5-4ABB-A9EC-1C1574AB444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37" name="Groep 336">
                  <a:extLst>
                    <a:ext uri="{FF2B5EF4-FFF2-40B4-BE49-F238E27FC236}">
                      <a16:creationId xmlns:a16="http://schemas.microsoft.com/office/drawing/2014/main" id="{545497B1-4DF0-4484-96CA-147DCF8DA164}"/>
                    </a:ext>
                  </a:extLst>
                </p:cNvPr>
                <p:cNvGrpSpPr/>
                <p:nvPr userDrawn="1"/>
              </p:nvGrpSpPr>
              <p:grpSpPr>
                <a:xfrm>
                  <a:off x="13103513" y="3705268"/>
                  <a:ext cx="145820" cy="146462"/>
                  <a:chOff x="13096169" y="3602278"/>
                  <a:chExt cx="145820" cy="146462"/>
                </a:xfrm>
              </p:grpSpPr>
              <p:sp>
                <p:nvSpPr>
                  <p:cNvPr id="341" name="Rechthoek 340">
                    <a:extLst>
                      <a:ext uri="{FF2B5EF4-FFF2-40B4-BE49-F238E27FC236}">
                        <a16:creationId xmlns:a16="http://schemas.microsoft.com/office/drawing/2014/main" id="{FCBD4444-A6B8-4410-A527-B0CAC855CFC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2" name="Rechthoek 341">
                    <a:extLst>
                      <a:ext uri="{FF2B5EF4-FFF2-40B4-BE49-F238E27FC236}">
                        <a16:creationId xmlns:a16="http://schemas.microsoft.com/office/drawing/2014/main" id="{AB3F5E65-43C1-40FE-A20B-7F5079A8C8E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8" name="Groep 337">
                  <a:extLst>
                    <a:ext uri="{FF2B5EF4-FFF2-40B4-BE49-F238E27FC236}">
                      <a16:creationId xmlns:a16="http://schemas.microsoft.com/office/drawing/2014/main" id="{4000FD3E-7A9C-4539-AF3F-BBDF9D88B5F3}"/>
                    </a:ext>
                  </a:extLst>
                </p:cNvPr>
                <p:cNvGrpSpPr/>
                <p:nvPr userDrawn="1"/>
              </p:nvGrpSpPr>
              <p:grpSpPr>
                <a:xfrm rot="10800000">
                  <a:off x="13061402" y="3665637"/>
                  <a:ext cx="145820" cy="146462"/>
                  <a:chOff x="13096169" y="3602278"/>
                  <a:chExt cx="145820" cy="146462"/>
                </a:xfrm>
              </p:grpSpPr>
              <p:sp>
                <p:nvSpPr>
                  <p:cNvPr id="339" name="Rechthoek 338">
                    <a:extLst>
                      <a:ext uri="{FF2B5EF4-FFF2-40B4-BE49-F238E27FC236}">
                        <a16:creationId xmlns:a16="http://schemas.microsoft.com/office/drawing/2014/main" id="{59B9038E-1A3D-44CE-96AE-FF7FB6D1023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0" name="Rechthoek 339">
                    <a:extLst>
                      <a:ext uri="{FF2B5EF4-FFF2-40B4-BE49-F238E27FC236}">
                        <a16:creationId xmlns:a16="http://schemas.microsoft.com/office/drawing/2014/main" id="{F46DF2DE-3ABC-4140-9798-B2746F9FEB6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4" name="Rechthoek 333">
                <a:extLst>
                  <a:ext uri="{FF2B5EF4-FFF2-40B4-BE49-F238E27FC236}">
                    <a16:creationId xmlns:a16="http://schemas.microsoft.com/office/drawing/2014/main" id="{72222474-65B6-475D-AB25-19A457A119A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35" name="Gelijkbenige driehoek 334">
                <a:extLst>
                  <a:ext uri="{FF2B5EF4-FFF2-40B4-BE49-F238E27FC236}">
                    <a16:creationId xmlns:a16="http://schemas.microsoft.com/office/drawing/2014/main" id="{7528C357-9B39-4CCF-A745-1D9FA9B984D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8" name="Groep 167">
              <a:extLst>
                <a:ext uri="{FF2B5EF4-FFF2-40B4-BE49-F238E27FC236}">
                  <a16:creationId xmlns:a16="http://schemas.microsoft.com/office/drawing/2014/main" id="{962BBAFA-DDAA-4741-8A7C-68AF920BC156}"/>
                </a:ext>
              </a:extLst>
            </p:cNvPr>
            <p:cNvGrpSpPr/>
            <p:nvPr userDrawn="1"/>
          </p:nvGrpSpPr>
          <p:grpSpPr>
            <a:xfrm>
              <a:off x="12916952" y="938392"/>
              <a:ext cx="294943" cy="318834"/>
              <a:chOff x="14466489" y="1001522"/>
              <a:chExt cx="290627" cy="314333"/>
            </a:xfrm>
          </p:grpSpPr>
          <p:sp>
            <p:nvSpPr>
              <p:cNvPr id="327" name="Rechthoek 326">
                <a:extLst>
                  <a:ext uri="{FF2B5EF4-FFF2-40B4-BE49-F238E27FC236}">
                    <a16:creationId xmlns:a16="http://schemas.microsoft.com/office/drawing/2014/main" id="{8000F074-EE02-4E7D-87A0-DBDC2DFF03C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8" name="Ovaal 327">
                <a:extLst>
                  <a:ext uri="{FF2B5EF4-FFF2-40B4-BE49-F238E27FC236}">
                    <a16:creationId xmlns:a16="http://schemas.microsoft.com/office/drawing/2014/main" id="{9C2A3985-A8A4-4770-80F2-D318E6C5ED7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Vrije vorm: vorm 328">
                <a:extLst>
                  <a:ext uri="{FF2B5EF4-FFF2-40B4-BE49-F238E27FC236}">
                    <a16:creationId xmlns:a16="http://schemas.microsoft.com/office/drawing/2014/main" id="{D0574898-5642-4CFF-8DF7-4CAC971800A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0" name="Rechthoek: afgeronde hoeken 329">
                <a:extLst>
                  <a:ext uri="{FF2B5EF4-FFF2-40B4-BE49-F238E27FC236}">
                    <a16:creationId xmlns:a16="http://schemas.microsoft.com/office/drawing/2014/main" id="{3F40F9F7-F365-4C7B-B7C8-139A14F23B3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31" name="Rechte verbindingslijn 330">
                <a:extLst>
                  <a:ext uri="{FF2B5EF4-FFF2-40B4-BE49-F238E27FC236}">
                    <a16:creationId xmlns:a16="http://schemas.microsoft.com/office/drawing/2014/main" id="{5E564299-369D-40A5-8CA2-23B7CA90313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2" name="Rechte verbindingslijn 331">
                <a:extLst>
                  <a:ext uri="{FF2B5EF4-FFF2-40B4-BE49-F238E27FC236}">
                    <a16:creationId xmlns:a16="http://schemas.microsoft.com/office/drawing/2014/main" id="{53378024-6F93-4645-801E-B1BE220F6563}"/>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9" name="Ovaal 168">
              <a:extLst>
                <a:ext uri="{FF2B5EF4-FFF2-40B4-BE49-F238E27FC236}">
                  <a16:creationId xmlns:a16="http://schemas.microsoft.com/office/drawing/2014/main" id="{7726C526-BBB3-4183-8F62-EC0BFF47215C}"/>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2" name="Rechthoek 171">
              <a:extLst>
                <a:ext uri="{FF2B5EF4-FFF2-40B4-BE49-F238E27FC236}">
                  <a16:creationId xmlns:a16="http://schemas.microsoft.com/office/drawing/2014/main" id="{C9B0176E-B51A-4850-95E4-912DB76BA18E}"/>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3" name="Rechte verbindingslijn 172">
              <a:extLst>
                <a:ext uri="{FF2B5EF4-FFF2-40B4-BE49-F238E27FC236}">
                  <a16:creationId xmlns:a16="http://schemas.microsoft.com/office/drawing/2014/main" id="{D3D1AE01-BBCC-402A-BE55-CADDBF80336E}"/>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4" name="Groep 173">
              <a:extLst>
                <a:ext uri="{FF2B5EF4-FFF2-40B4-BE49-F238E27FC236}">
                  <a16:creationId xmlns:a16="http://schemas.microsoft.com/office/drawing/2014/main" id="{8B4246E0-41C0-4674-B319-EA235BDA4C59}"/>
                </a:ext>
              </a:extLst>
            </p:cNvPr>
            <p:cNvGrpSpPr/>
            <p:nvPr userDrawn="1"/>
          </p:nvGrpSpPr>
          <p:grpSpPr>
            <a:xfrm>
              <a:off x="12904732" y="4945834"/>
              <a:ext cx="1499406" cy="678267"/>
              <a:chOff x="12757283" y="3120781"/>
              <a:chExt cx="1499406" cy="678267"/>
            </a:xfrm>
          </p:grpSpPr>
          <p:sp>
            <p:nvSpPr>
              <p:cNvPr id="175" name="Rechthoek 174">
                <a:extLst>
                  <a:ext uri="{FF2B5EF4-FFF2-40B4-BE49-F238E27FC236}">
                    <a16:creationId xmlns:a16="http://schemas.microsoft.com/office/drawing/2014/main" id="{BDDF7741-E625-4530-90C2-D74437C3D30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6" name="Rechthoek 175">
                <a:extLst>
                  <a:ext uri="{FF2B5EF4-FFF2-40B4-BE49-F238E27FC236}">
                    <a16:creationId xmlns:a16="http://schemas.microsoft.com/office/drawing/2014/main" id="{08204FE2-5433-44DF-AC71-572BCF874631}"/>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7" name="Tekstvak 176">
                <a:extLst>
                  <a:ext uri="{FF2B5EF4-FFF2-40B4-BE49-F238E27FC236}">
                    <a16:creationId xmlns:a16="http://schemas.microsoft.com/office/drawing/2014/main" id="{93658892-FDDB-4521-B9C7-DAE0B997B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78" name="Tekstvak 177">
                <a:extLst>
                  <a:ext uri="{FF2B5EF4-FFF2-40B4-BE49-F238E27FC236}">
                    <a16:creationId xmlns:a16="http://schemas.microsoft.com/office/drawing/2014/main" id="{9536D671-627C-4496-B7FF-49DB4854F916}"/>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36" name="Picture 3">
                <a:extLst>
                  <a:ext uri="{FF2B5EF4-FFF2-40B4-BE49-F238E27FC236}">
                    <a16:creationId xmlns:a16="http://schemas.microsoft.com/office/drawing/2014/main" id="{4DFADE9F-1D74-4986-B830-D4D470AB79D8}"/>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7" name="Gelijkbenige driehoek 236">
                <a:extLst>
                  <a:ext uri="{FF2B5EF4-FFF2-40B4-BE49-F238E27FC236}">
                    <a16:creationId xmlns:a16="http://schemas.microsoft.com/office/drawing/2014/main" id="{7376DE5A-D2CA-4693-B130-1BECCF4E9276}"/>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38" name="Groep 237">
                <a:extLst>
                  <a:ext uri="{FF2B5EF4-FFF2-40B4-BE49-F238E27FC236}">
                    <a16:creationId xmlns:a16="http://schemas.microsoft.com/office/drawing/2014/main" id="{12F77150-418E-4756-AD21-858F34016678}"/>
                  </a:ext>
                </a:extLst>
              </p:cNvPr>
              <p:cNvGrpSpPr/>
              <p:nvPr userDrawn="1"/>
            </p:nvGrpSpPr>
            <p:grpSpPr>
              <a:xfrm>
                <a:off x="12822311" y="3178534"/>
                <a:ext cx="182309" cy="163794"/>
                <a:chOff x="12832541" y="3162395"/>
                <a:chExt cx="219532" cy="197236"/>
              </a:xfrm>
            </p:grpSpPr>
            <p:sp>
              <p:nvSpPr>
                <p:cNvPr id="324" name="Rechthoek 323">
                  <a:extLst>
                    <a:ext uri="{FF2B5EF4-FFF2-40B4-BE49-F238E27FC236}">
                      <a16:creationId xmlns:a16="http://schemas.microsoft.com/office/drawing/2014/main" id="{BC2A9F1E-321C-461C-BE16-704A7DA1137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5" name="Rechthoek 324">
                  <a:extLst>
                    <a:ext uri="{FF2B5EF4-FFF2-40B4-BE49-F238E27FC236}">
                      <a16:creationId xmlns:a16="http://schemas.microsoft.com/office/drawing/2014/main" id="{84E1EA65-6A82-4D2F-8477-9D04F785BF5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6" name="Rechthoek 325">
                  <a:extLst>
                    <a:ext uri="{FF2B5EF4-FFF2-40B4-BE49-F238E27FC236}">
                      <a16:creationId xmlns:a16="http://schemas.microsoft.com/office/drawing/2014/main" id="{092B4D1A-668B-40BE-848E-DD65DF71E67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39" name="Groep 238">
                <a:extLst>
                  <a:ext uri="{FF2B5EF4-FFF2-40B4-BE49-F238E27FC236}">
                    <a16:creationId xmlns:a16="http://schemas.microsoft.com/office/drawing/2014/main" id="{32E306F8-103F-4A60-A414-0DF536E589CC}"/>
                  </a:ext>
                </a:extLst>
              </p:cNvPr>
              <p:cNvGrpSpPr/>
              <p:nvPr userDrawn="1"/>
            </p:nvGrpSpPr>
            <p:grpSpPr>
              <a:xfrm>
                <a:off x="12822311" y="3480352"/>
                <a:ext cx="182309" cy="163794"/>
                <a:chOff x="12832541" y="3162395"/>
                <a:chExt cx="219532" cy="197236"/>
              </a:xfrm>
            </p:grpSpPr>
            <p:sp>
              <p:nvSpPr>
                <p:cNvPr id="240" name="Rechthoek 239">
                  <a:extLst>
                    <a:ext uri="{FF2B5EF4-FFF2-40B4-BE49-F238E27FC236}">
                      <a16:creationId xmlns:a16="http://schemas.microsoft.com/office/drawing/2014/main" id="{70080A08-A1FA-4A89-A62C-FF72F7D186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2" name="Rechthoek 321">
                  <a:extLst>
                    <a:ext uri="{FF2B5EF4-FFF2-40B4-BE49-F238E27FC236}">
                      <a16:creationId xmlns:a16="http://schemas.microsoft.com/office/drawing/2014/main" id="{9FA2894E-BFA7-4FDA-A633-F04E127470A6}"/>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3" name="Rechthoek 322">
                  <a:extLst>
                    <a:ext uri="{FF2B5EF4-FFF2-40B4-BE49-F238E27FC236}">
                      <a16:creationId xmlns:a16="http://schemas.microsoft.com/office/drawing/2014/main" id="{C4637FFF-8A5A-4F4F-9EAE-FE34641E79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29" name="TEKSTINSTRUCTIES">
            <a:extLst>
              <a:ext uri="{FF2B5EF4-FFF2-40B4-BE49-F238E27FC236}">
                <a16:creationId xmlns:a16="http://schemas.microsoft.com/office/drawing/2014/main" id="{493E7EF9-1DE4-406C-813D-127489005E91}"/>
              </a:ext>
            </a:extLst>
          </p:cNvPr>
          <p:cNvGrpSpPr/>
          <p:nvPr userDrawn="1"/>
        </p:nvGrpSpPr>
        <p:grpSpPr>
          <a:xfrm>
            <a:off x="-4297881" y="-718670"/>
            <a:ext cx="4140000" cy="7198669"/>
            <a:chOff x="-4297881" y="-718670"/>
            <a:chExt cx="4140000" cy="7198669"/>
          </a:xfrm>
        </p:grpSpPr>
        <p:sp>
          <p:nvSpPr>
            <p:cNvPr id="430" name="Rechthoek: afgeronde hoeken 429">
              <a:extLst>
                <a:ext uri="{FF2B5EF4-FFF2-40B4-BE49-F238E27FC236}">
                  <a16:creationId xmlns:a16="http://schemas.microsoft.com/office/drawing/2014/main" id="{8928741E-F837-44C7-93F8-7148C14FE03B}"/>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31" name="Rechthoek: afgeronde hoeken 430">
              <a:extLst>
                <a:ext uri="{FF2B5EF4-FFF2-40B4-BE49-F238E27FC236}">
                  <a16:creationId xmlns:a16="http://schemas.microsoft.com/office/drawing/2014/main" id="{9452E327-4DCD-4417-A5D6-B710DB3189B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32" name="Rechte verbindingslijn 431">
              <a:extLst>
                <a:ext uri="{FF2B5EF4-FFF2-40B4-BE49-F238E27FC236}">
                  <a16:creationId xmlns:a16="http://schemas.microsoft.com/office/drawing/2014/main" id="{B180260C-1DFE-4678-8A49-84C7E86FA0F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33" name="Groep 432">
              <a:extLst>
                <a:ext uri="{FF2B5EF4-FFF2-40B4-BE49-F238E27FC236}">
                  <a16:creationId xmlns:a16="http://schemas.microsoft.com/office/drawing/2014/main" id="{5DFEE611-71A5-4D87-986D-496E6C421344}"/>
                </a:ext>
              </a:extLst>
            </p:cNvPr>
            <p:cNvGrpSpPr/>
            <p:nvPr userDrawn="1"/>
          </p:nvGrpSpPr>
          <p:grpSpPr>
            <a:xfrm>
              <a:off x="-3905190" y="127747"/>
              <a:ext cx="3354618" cy="786653"/>
              <a:chOff x="-3419346" y="368233"/>
              <a:chExt cx="3170491" cy="743862"/>
            </a:xfrm>
          </p:grpSpPr>
          <p:sp>
            <p:nvSpPr>
              <p:cNvPr id="454" name="Rechthoek 453">
                <a:extLst>
                  <a:ext uri="{FF2B5EF4-FFF2-40B4-BE49-F238E27FC236}">
                    <a16:creationId xmlns:a16="http://schemas.microsoft.com/office/drawing/2014/main" id="{349EADEF-7EFC-429A-B93F-E9697FBC3B7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5" name="Rechte verbindingslijn 454">
                <a:extLst>
                  <a:ext uri="{FF2B5EF4-FFF2-40B4-BE49-F238E27FC236}">
                    <a16:creationId xmlns:a16="http://schemas.microsoft.com/office/drawing/2014/main" id="{4F9D2705-3201-4846-AB86-81B86C635B3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6" name="Rechte verbindingslijn 455">
                <a:extLst>
                  <a:ext uri="{FF2B5EF4-FFF2-40B4-BE49-F238E27FC236}">
                    <a16:creationId xmlns:a16="http://schemas.microsoft.com/office/drawing/2014/main" id="{A3598BEB-FD69-4B4D-8470-685440794C5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7" name="Rechthoek 456">
                <a:extLst>
                  <a:ext uri="{FF2B5EF4-FFF2-40B4-BE49-F238E27FC236}">
                    <a16:creationId xmlns:a16="http://schemas.microsoft.com/office/drawing/2014/main" id="{0BC416FA-D2D3-42FA-86CB-3C92841EF28B}"/>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58" name="Groep 457">
                <a:extLst>
                  <a:ext uri="{FF2B5EF4-FFF2-40B4-BE49-F238E27FC236}">
                    <a16:creationId xmlns:a16="http://schemas.microsoft.com/office/drawing/2014/main" id="{3462B9B5-BE49-4C28-A420-70CDF1FE4A5B}"/>
                  </a:ext>
                </a:extLst>
              </p:cNvPr>
              <p:cNvGrpSpPr/>
              <p:nvPr userDrawn="1"/>
            </p:nvGrpSpPr>
            <p:grpSpPr>
              <a:xfrm>
                <a:off x="-3002834" y="720303"/>
                <a:ext cx="182598" cy="143759"/>
                <a:chOff x="-3310843" y="700986"/>
                <a:chExt cx="182598" cy="143759"/>
              </a:xfrm>
            </p:grpSpPr>
            <p:grpSp>
              <p:nvGrpSpPr>
                <p:cNvPr id="497" name="Groep 496">
                  <a:extLst>
                    <a:ext uri="{FF2B5EF4-FFF2-40B4-BE49-F238E27FC236}">
                      <a16:creationId xmlns:a16="http://schemas.microsoft.com/office/drawing/2014/main" id="{95FE969C-B202-4C1E-AC00-396C73C934AE}"/>
                    </a:ext>
                  </a:extLst>
                </p:cNvPr>
                <p:cNvGrpSpPr/>
                <p:nvPr userDrawn="1"/>
              </p:nvGrpSpPr>
              <p:grpSpPr>
                <a:xfrm>
                  <a:off x="-3310843" y="700986"/>
                  <a:ext cx="182598" cy="143759"/>
                  <a:chOff x="-3310843" y="700986"/>
                  <a:chExt cx="182598" cy="143759"/>
                </a:xfrm>
              </p:grpSpPr>
              <p:cxnSp>
                <p:nvCxnSpPr>
                  <p:cNvPr id="501" name="Rechte verbindingslijn 500">
                    <a:extLst>
                      <a:ext uri="{FF2B5EF4-FFF2-40B4-BE49-F238E27FC236}">
                        <a16:creationId xmlns:a16="http://schemas.microsoft.com/office/drawing/2014/main" id="{4E05971F-3798-4787-9C35-3647C51FAD3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02" name="Rechte verbindingslijn 501">
                    <a:extLst>
                      <a:ext uri="{FF2B5EF4-FFF2-40B4-BE49-F238E27FC236}">
                        <a16:creationId xmlns:a16="http://schemas.microsoft.com/office/drawing/2014/main" id="{E34C155D-29CB-4A28-B9E2-B53D014E975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03" name="Rechte verbindingslijn 502">
                    <a:extLst>
                      <a:ext uri="{FF2B5EF4-FFF2-40B4-BE49-F238E27FC236}">
                        <a16:creationId xmlns:a16="http://schemas.microsoft.com/office/drawing/2014/main" id="{0D353263-CFFD-4031-AA11-E6415866396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04" name="Rechte verbindingslijn 503">
                    <a:extLst>
                      <a:ext uri="{FF2B5EF4-FFF2-40B4-BE49-F238E27FC236}">
                        <a16:creationId xmlns:a16="http://schemas.microsoft.com/office/drawing/2014/main" id="{1C9BCC3D-3708-45F8-A788-1D8F6E91927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D9C33786-7007-4911-BC5D-EAC723669C70}"/>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8" name="Groep 497">
                  <a:extLst>
                    <a:ext uri="{FF2B5EF4-FFF2-40B4-BE49-F238E27FC236}">
                      <a16:creationId xmlns:a16="http://schemas.microsoft.com/office/drawing/2014/main" id="{CEC9E1E5-EC7C-4DFA-8282-E3932A9B937F}"/>
                    </a:ext>
                  </a:extLst>
                </p:cNvPr>
                <p:cNvGrpSpPr/>
                <p:nvPr userDrawn="1"/>
              </p:nvGrpSpPr>
              <p:grpSpPr>
                <a:xfrm flipH="1">
                  <a:off x="-3310774" y="735854"/>
                  <a:ext cx="88801" cy="72568"/>
                  <a:chOff x="-2091059" y="1395403"/>
                  <a:chExt cx="157316" cy="128558"/>
                </a:xfrm>
              </p:grpSpPr>
              <p:sp>
                <p:nvSpPr>
                  <p:cNvPr id="499" name="Rechthoek 498">
                    <a:extLst>
                      <a:ext uri="{FF2B5EF4-FFF2-40B4-BE49-F238E27FC236}">
                        <a16:creationId xmlns:a16="http://schemas.microsoft.com/office/drawing/2014/main" id="{93515AB0-3191-4835-B7BD-DB796646E7C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00" name="Pijl: punthaak 499">
                    <a:extLst>
                      <a:ext uri="{FF2B5EF4-FFF2-40B4-BE49-F238E27FC236}">
                        <a16:creationId xmlns:a16="http://schemas.microsoft.com/office/drawing/2014/main" id="{A9B64FD4-A832-4938-BB79-DA5D1C6DFE5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59" name="Groep 458">
                <a:extLst>
                  <a:ext uri="{FF2B5EF4-FFF2-40B4-BE49-F238E27FC236}">
                    <a16:creationId xmlns:a16="http://schemas.microsoft.com/office/drawing/2014/main" id="{A8006B3E-BEF7-4C5E-AEB4-EE8818167414}"/>
                  </a:ext>
                </a:extLst>
              </p:cNvPr>
              <p:cNvGrpSpPr/>
              <p:nvPr userDrawn="1"/>
            </p:nvGrpSpPr>
            <p:grpSpPr>
              <a:xfrm>
                <a:off x="-3326107" y="720303"/>
                <a:ext cx="182598" cy="143759"/>
                <a:chOff x="-3634116" y="700986"/>
                <a:chExt cx="182598" cy="143759"/>
              </a:xfrm>
            </p:grpSpPr>
            <p:grpSp>
              <p:nvGrpSpPr>
                <p:cNvPr id="488" name="Groep 487">
                  <a:extLst>
                    <a:ext uri="{FF2B5EF4-FFF2-40B4-BE49-F238E27FC236}">
                      <a16:creationId xmlns:a16="http://schemas.microsoft.com/office/drawing/2014/main" id="{02ADBCCE-6328-4EC5-A401-4DC538E5E8AE}"/>
                    </a:ext>
                  </a:extLst>
                </p:cNvPr>
                <p:cNvGrpSpPr/>
                <p:nvPr userDrawn="1"/>
              </p:nvGrpSpPr>
              <p:grpSpPr>
                <a:xfrm>
                  <a:off x="-3634116" y="700986"/>
                  <a:ext cx="182598" cy="143759"/>
                  <a:chOff x="-3634116" y="700986"/>
                  <a:chExt cx="182598" cy="143759"/>
                </a:xfrm>
              </p:grpSpPr>
              <p:cxnSp>
                <p:nvCxnSpPr>
                  <p:cNvPr id="492" name="Rechte verbindingslijn 491">
                    <a:extLst>
                      <a:ext uri="{FF2B5EF4-FFF2-40B4-BE49-F238E27FC236}">
                        <a16:creationId xmlns:a16="http://schemas.microsoft.com/office/drawing/2014/main" id="{65D42268-D529-49D4-9DED-EA049BCF45A2}"/>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93" name="Rechte verbindingslijn 492">
                    <a:extLst>
                      <a:ext uri="{FF2B5EF4-FFF2-40B4-BE49-F238E27FC236}">
                        <a16:creationId xmlns:a16="http://schemas.microsoft.com/office/drawing/2014/main" id="{50E165FF-8C6B-42E8-A58B-F5714377C055}"/>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94" name="Rechte verbindingslijn 493">
                    <a:extLst>
                      <a:ext uri="{FF2B5EF4-FFF2-40B4-BE49-F238E27FC236}">
                        <a16:creationId xmlns:a16="http://schemas.microsoft.com/office/drawing/2014/main" id="{FDD4C8B8-75C0-45F7-A496-658B312E533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5" name="Rechte verbindingslijn 494">
                    <a:extLst>
                      <a:ext uri="{FF2B5EF4-FFF2-40B4-BE49-F238E27FC236}">
                        <a16:creationId xmlns:a16="http://schemas.microsoft.com/office/drawing/2014/main" id="{E24DCDC8-8A1F-48CE-A5E6-59325E1133E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32A96D38-1F9A-444A-8AD9-AF0F8BC6953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9" name="Groep 488">
                  <a:extLst>
                    <a:ext uri="{FF2B5EF4-FFF2-40B4-BE49-F238E27FC236}">
                      <a16:creationId xmlns:a16="http://schemas.microsoft.com/office/drawing/2014/main" id="{9049C3BC-8926-4E5C-85A3-EB1A045F99C1}"/>
                    </a:ext>
                  </a:extLst>
                </p:cNvPr>
                <p:cNvGrpSpPr/>
                <p:nvPr userDrawn="1"/>
              </p:nvGrpSpPr>
              <p:grpSpPr>
                <a:xfrm>
                  <a:off x="-3634047" y="735854"/>
                  <a:ext cx="88801" cy="72568"/>
                  <a:chOff x="-2091059" y="1395403"/>
                  <a:chExt cx="157316" cy="128558"/>
                </a:xfrm>
              </p:grpSpPr>
              <p:sp>
                <p:nvSpPr>
                  <p:cNvPr id="490" name="Rechthoek 489">
                    <a:extLst>
                      <a:ext uri="{FF2B5EF4-FFF2-40B4-BE49-F238E27FC236}">
                        <a16:creationId xmlns:a16="http://schemas.microsoft.com/office/drawing/2014/main" id="{EF97F4AB-A7DD-4CB6-B639-892B9739CCE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1" name="Pijl: punthaak 490">
                    <a:extLst>
                      <a:ext uri="{FF2B5EF4-FFF2-40B4-BE49-F238E27FC236}">
                        <a16:creationId xmlns:a16="http://schemas.microsoft.com/office/drawing/2014/main" id="{68D640AC-A1FB-4405-82FB-DCC40D5ED5C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60" name="Rechte verbindingslijn 459">
                <a:extLst>
                  <a:ext uri="{FF2B5EF4-FFF2-40B4-BE49-F238E27FC236}">
                    <a16:creationId xmlns:a16="http://schemas.microsoft.com/office/drawing/2014/main" id="{CA8F605B-7F67-45A0-A08E-CC37D037B13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61" name="Rechte verbindingslijn 460">
                <a:extLst>
                  <a:ext uri="{FF2B5EF4-FFF2-40B4-BE49-F238E27FC236}">
                    <a16:creationId xmlns:a16="http://schemas.microsoft.com/office/drawing/2014/main" id="{48E008F6-27E3-4015-A7F6-427E1D81F86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62" name="Groep 461">
                <a:extLst>
                  <a:ext uri="{FF2B5EF4-FFF2-40B4-BE49-F238E27FC236}">
                    <a16:creationId xmlns:a16="http://schemas.microsoft.com/office/drawing/2014/main" id="{98E02A38-85DD-490C-9CA4-4F655536C655}"/>
                  </a:ext>
                </a:extLst>
              </p:cNvPr>
              <p:cNvGrpSpPr/>
              <p:nvPr userDrawn="1"/>
            </p:nvGrpSpPr>
            <p:grpSpPr>
              <a:xfrm>
                <a:off x="-2425037" y="370226"/>
                <a:ext cx="357690" cy="330595"/>
                <a:chOff x="-2721817" y="347336"/>
                <a:chExt cx="432805" cy="400021"/>
              </a:xfrm>
            </p:grpSpPr>
            <p:sp>
              <p:nvSpPr>
                <p:cNvPr id="477" name="Rechthoek 476">
                  <a:extLst>
                    <a:ext uri="{FF2B5EF4-FFF2-40B4-BE49-F238E27FC236}">
                      <a16:creationId xmlns:a16="http://schemas.microsoft.com/office/drawing/2014/main" id="{730A344B-17B9-43B7-81F6-1CF482C1F7B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8" name="Groep 477">
                  <a:extLst>
                    <a:ext uri="{FF2B5EF4-FFF2-40B4-BE49-F238E27FC236}">
                      <a16:creationId xmlns:a16="http://schemas.microsoft.com/office/drawing/2014/main" id="{DD5BEBF5-0E58-47D8-9783-43457D9AB7E2}"/>
                    </a:ext>
                  </a:extLst>
                </p:cNvPr>
                <p:cNvGrpSpPr/>
                <p:nvPr userDrawn="1"/>
              </p:nvGrpSpPr>
              <p:grpSpPr>
                <a:xfrm>
                  <a:off x="-2652453" y="431583"/>
                  <a:ext cx="294076" cy="231526"/>
                  <a:chOff x="-3634116" y="700986"/>
                  <a:chExt cx="182598" cy="143759"/>
                </a:xfrm>
              </p:grpSpPr>
              <p:grpSp>
                <p:nvGrpSpPr>
                  <p:cNvPr id="479" name="Groep 478">
                    <a:extLst>
                      <a:ext uri="{FF2B5EF4-FFF2-40B4-BE49-F238E27FC236}">
                        <a16:creationId xmlns:a16="http://schemas.microsoft.com/office/drawing/2014/main" id="{65F70703-60CE-4DBE-98BD-1F27483DE259}"/>
                      </a:ext>
                    </a:extLst>
                  </p:cNvPr>
                  <p:cNvGrpSpPr/>
                  <p:nvPr userDrawn="1"/>
                </p:nvGrpSpPr>
                <p:grpSpPr>
                  <a:xfrm>
                    <a:off x="-3634116" y="700986"/>
                    <a:ext cx="182598" cy="143759"/>
                    <a:chOff x="-3634116" y="700986"/>
                    <a:chExt cx="182598" cy="143759"/>
                  </a:xfrm>
                </p:grpSpPr>
                <p:cxnSp>
                  <p:nvCxnSpPr>
                    <p:cNvPr id="483" name="Rechte verbindingslijn 482">
                      <a:extLst>
                        <a:ext uri="{FF2B5EF4-FFF2-40B4-BE49-F238E27FC236}">
                          <a16:creationId xmlns:a16="http://schemas.microsoft.com/office/drawing/2014/main" id="{06DCB95B-4545-471B-9B6C-9D5AA694422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84" name="Rechte verbindingslijn 483">
                      <a:extLst>
                        <a:ext uri="{FF2B5EF4-FFF2-40B4-BE49-F238E27FC236}">
                          <a16:creationId xmlns:a16="http://schemas.microsoft.com/office/drawing/2014/main" id="{C50C1B6F-4F14-4622-B608-1E568F3C686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5" name="Rechte verbindingslijn 484">
                      <a:extLst>
                        <a:ext uri="{FF2B5EF4-FFF2-40B4-BE49-F238E27FC236}">
                          <a16:creationId xmlns:a16="http://schemas.microsoft.com/office/drawing/2014/main" id="{C3BBEE21-446B-48C2-8D78-91D4062A95B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210CCB7B-08C6-4705-85F1-DC2FE7CE407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FF560543-FE72-4CB8-AA52-27EDBBF69E0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80" name="Groep 479">
                    <a:extLst>
                      <a:ext uri="{FF2B5EF4-FFF2-40B4-BE49-F238E27FC236}">
                        <a16:creationId xmlns:a16="http://schemas.microsoft.com/office/drawing/2014/main" id="{FACDCD99-2B0F-4D8B-8D4C-012E2C5B78DC}"/>
                      </a:ext>
                    </a:extLst>
                  </p:cNvPr>
                  <p:cNvGrpSpPr/>
                  <p:nvPr userDrawn="1"/>
                </p:nvGrpSpPr>
                <p:grpSpPr>
                  <a:xfrm>
                    <a:off x="-3634047" y="735854"/>
                    <a:ext cx="88801" cy="72568"/>
                    <a:chOff x="-2091059" y="1395403"/>
                    <a:chExt cx="157316" cy="128558"/>
                  </a:xfrm>
                </p:grpSpPr>
                <p:sp>
                  <p:nvSpPr>
                    <p:cNvPr id="481" name="Rechthoek 480">
                      <a:extLst>
                        <a:ext uri="{FF2B5EF4-FFF2-40B4-BE49-F238E27FC236}">
                          <a16:creationId xmlns:a16="http://schemas.microsoft.com/office/drawing/2014/main" id="{001A2ACC-7719-4718-81CC-CDBAA55A047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2" name="Pijl: punthaak 481">
                      <a:extLst>
                        <a:ext uri="{FF2B5EF4-FFF2-40B4-BE49-F238E27FC236}">
                          <a16:creationId xmlns:a16="http://schemas.microsoft.com/office/drawing/2014/main" id="{AA3A02C7-03B4-49C4-AD56-CB731046FC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63" name="Groep 462">
                <a:extLst>
                  <a:ext uri="{FF2B5EF4-FFF2-40B4-BE49-F238E27FC236}">
                    <a16:creationId xmlns:a16="http://schemas.microsoft.com/office/drawing/2014/main" id="{D8D4F415-393C-41FB-9A52-E94C85EA8562}"/>
                  </a:ext>
                </a:extLst>
              </p:cNvPr>
              <p:cNvGrpSpPr/>
              <p:nvPr userDrawn="1"/>
            </p:nvGrpSpPr>
            <p:grpSpPr>
              <a:xfrm>
                <a:off x="-2425037" y="781500"/>
                <a:ext cx="357690" cy="330595"/>
                <a:chOff x="-2721817" y="782525"/>
                <a:chExt cx="432805" cy="400021"/>
              </a:xfrm>
            </p:grpSpPr>
            <p:sp>
              <p:nvSpPr>
                <p:cNvPr id="466" name="Rechthoek 465">
                  <a:extLst>
                    <a:ext uri="{FF2B5EF4-FFF2-40B4-BE49-F238E27FC236}">
                      <a16:creationId xmlns:a16="http://schemas.microsoft.com/office/drawing/2014/main" id="{017C527D-1B4A-4013-9A53-BA22D601F9F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7" name="Groep 466">
                  <a:extLst>
                    <a:ext uri="{FF2B5EF4-FFF2-40B4-BE49-F238E27FC236}">
                      <a16:creationId xmlns:a16="http://schemas.microsoft.com/office/drawing/2014/main" id="{C5298382-3C20-4906-AA94-2A1D734D7C51}"/>
                    </a:ext>
                  </a:extLst>
                </p:cNvPr>
                <p:cNvGrpSpPr/>
                <p:nvPr userDrawn="1"/>
              </p:nvGrpSpPr>
              <p:grpSpPr>
                <a:xfrm>
                  <a:off x="-2652453" y="866772"/>
                  <a:ext cx="294076" cy="231526"/>
                  <a:chOff x="-3310843" y="700986"/>
                  <a:chExt cx="182598" cy="143759"/>
                </a:xfrm>
              </p:grpSpPr>
              <p:grpSp>
                <p:nvGrpSpPr>
                  <p:cNvPr id="468" name="Groep 467">
                    <a:extLst>
                      <a:ext uri="{FF2B5EF4-FFF2-40B4-BE49-F238E27FC236}">
                        <a16:creationId xmlns:a16="http://schemas.microsoft.com/office/drawing/2014/main" id="{E9DDE7F8-8F32-4492-B4AB-0E9A5D2E2DB5}"/>
                      </a:ext>
                    </a:extLst>
                  </p:cNvPr>
                  <p:cNvGrpSpPr/>
                  <p:nvPr userDrawn="1"/>
                </p:nvGrpSpPr>
                <p:grpSpPr>
                  <a:xfrm>
                    <a:off x="-3310843" y="700986"/>
                    <a:ext cx="182598" cy="143759"/>
                    <a:chOff x="-3310843" y="700986"/>
                    <a:chExt cx="182598" cy="143759"/>
                  </a:xfrm>
                </p:grpSpPr>
                <p:cxnSp>
                  <p:nvCxnSpPr>
                    <p:cNvPr id="472" name="Rechte verbindingslijn 471">
                      <a:extLst>
                        <a:ext uri="{FF2B5EF4-FFF2-40B4-BE49-F238E27FC236}">
                          <a16:creationId xmlns:a16="http://schemas.microsoft.com/office/drawing/2014/main" id="{63550130-B247-45D6-9F8E-70E44EF89D5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1974AB5E-D5AA-42E6-BD79-E22874947FA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3ED76127-0654-4A93-95B6-A3A1EA1F13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5" name="Rechte verbindingslijn 474">
                      <a:extLst>
                        <a:ext uri="{FF2B5EF4-FFF2-40B4-BE49-F238E27FC236}">
                          <a16:creationId xmlns:a16="http://schemas.microsoft.com/office/drawing/2014/main" id="{617E557A-0D67-4B83-9BBB-1AE8AE4967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6" name="Rechte verbindingslijn 475">
                      <a:extLst>
                        <a:ext uri="{FF2B5EF4-FFF2-40B4-BE49-F238E27FC236}">
                          <a16:creationId xmlns:a16="http://schemas.microsoft.com/office/drawing/2014/main" id="{62446A5C-5C0E-4DD6-A684-69306A20F28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9" name="Groep 468">
                    <a:extLst>
                      <a:ext uri="{FF2B5EF4-FFF2-40B4-BE49-F238E27FC236}">
                        <a16:creationId xmlns:a16="http://schemas.microsoft.com/office/drawing/2014/main" id="{75002A72-18D8-4400-841A-E968EACFFE0C}"/>
                      </a:ext>
                    </a:extLst>
                  </p:cNvPr>
                  <p:cNvGrpSpPr/>
                  <p:nvPr userDrawn="1"/>
                </p:nvGrpSpPr>
                <p:grpSpPr>
                  <a:xfrm flipH="1">
                    <a:off x="-3310774" y="735854"/>
                    <a:ext cx="88801" cy="72568"/>
                    <a:chOff x="-2091059" y="1395403"/>
                    <a:chExt cx="157316" cy="128558"/>
                  </a:xfrm>
                </p:grpSpPr>
                <p:sp>
                  <p:nvSpPr>
                    <p:cNvPr id="470" name="Rechthoek 469">
                      <a:extLst>
                        <a:ext uri="{FF2B5EF4-FFF2-40B4-BE49-F238E27FC236}">
                          <a16:creationId xmlns:a16="http://schemas.microsoft.com/office/drawing/2014/main" id="{CE8A0E2D-2E0D-4851-AD64-52630F0DA0D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1" name="Pijl: punthaak 470">
                      <a:extLst>
                        <a:ext uri="{FF2B5EF4-FFF2-40B4-BE49-F238E27FC236}">
                          <a16:creationId xmlns:a16="http://schemas.microsoft.com/office/drawing/2014/main" id="{475E219B-82EE-4DB1-84EF-875056839E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64" name="Rechthoek 463">
                <a:extLst>
                  <a:ext uri="{FF2B5EF4-FFF2-40B4-BE49-F238E27FC236}">
                    <a16:creationId xmlns:a16="http://schemas.microsoft.com/office/drawing/2014/main" id="{3746E96A-63AC-4639-BEAE-209FD75F2E05}"/>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5" name="Rechthoek 464">
                <a:extLst>
                  <a:ext uri="{FF2B5EF4-FFF2-40B4-BE49-F238E27FC236}">
                    <a16:creationId xmlns:a16="http://schemas.microsoft.com/office/drawing/2014/main" id="{AD14B8CB-F6EB-491C-BB50-3FC82351DF6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34" name="Rechte verbindingslijn 433">
              <a:extLst>
                <a:ext uri="{FF2B5EF4-FFF2-40B4-BE49-F238E27FC236}">
                  <a16:creationId xmlns:a16="http://schemas.microsoft.com/office/drawing/2014/main" id="{9686276C-623B-41E8-9FC5-1B58323EE7D9}"/>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5" name="Rechthoek 434">
              <a:extLst>
                <a:ext uri="{FF2B5EF4-FFF2-40B4-BE49-F238E27FC236}">
                  <a16:creationId xmlns:a16="http://schemas.microsoft.com/office/drawing/2014/main" id="{1FB5570F-EB66-44FD-BE0A-64257BDF089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36" name="Rechthoek 435">
              <a:extLst>
                <a:ext uri="{FF2B5EF4-FFF2-40B4-BE49-F238E27FC236}">
                  <a16:creationId xmlns:a16="http://schemas.microsoft.com/office/drawing/2014/main" id="{10DFF4EE-D490-4C0B-A79D-BE354C4DF62E}"/>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7" name="Ovaal 436">
              <a:extLst>
                <a:ext uri="{FF2B5EF4-FFF2-40B4-BE49-F238E27FC236}">
                  <a16:creationId xmlns:a16="http://schemas.microsoft.com/office/drawing/2014/main" id="{0F8FD735-5F8E-44E4-B467-8042CDA541F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38" name="Ovaal 437">
              <a:extLst>
                <a:ext uri="{FF2B5EF4-FFF2-40B4-BE49-F238E27FC236}">
                  <a16:creationId xmlns:a16="http://schemas.microsoft.com/office/drawing/2014/main" id="{81190CC0-7D41-4DE2-B333-9E0F9B48B6A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39" name="Ovaal 438">
              <a:extLst>
                <a:ext uri="{FF2B5EF4-FFF2-40B4-BE49-F238E27FC236}">
                  <a16:creationId xmlns:a16="http://schemas.microsoft.com/office/drawing/2014/main" id="{C0D6E8A2-EED9-4C85-AE86-64AE9ED5171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40" name="Ovaal 439">
              <a:extLst>
                <a:ext uri="{FF2B5EF4-FFF2-40B4-BE49-F238E27FC236}">
                  <a16:creationId xmlns:a16="http://schemas.microsoft.com/office/drawing/2014/main" id="{106F1E63-C4F0-4EC3-8FA6-8B3267F8E2F8}"/>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41" name="Ovaal 440">
              <a:extLst>
                <a:ext uri="{FF2B5EF4-FFF2-40B4-BE49-F238E27FC236}">
                  <a16:creationId xmlns:a16="http://schemas.microsoft.com/office/drawing/2014/main" id="{06FBFB68-30EC-434F-ADE9-1D652BF3893E}"/>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42" name="Ovaal 441">
              <a:extLst>
                <a:ext uri="{FF2B5EF4-FFF2-40B4-BE49-F238E27FC236}">
                  <a16:creationId xmlns:a16="http://schemas.microsoft.com/office/drawing/2014/main" id="{42350993-17FD-4DF6-9D77-5757D1260DEA}"/>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43" name="Ovaal 442">
              <a:extLst>
                <a:ext uri="{FF2B5EF4-FFF2-40B4-BE49-F238E27FC236}">
                  <a16:creationId xmlns:a16="http://schemas.microsoft.com/office/drawing/2014/main" id="{55629DE1-F44C-4D87-BEF5-65CA7A3E624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44" name="Ovaal 443">
              <a:extLst>
                <a:ext uri="{FF2B5EF4-FFF2-40B4-BE49-F238E27FC236}">
                  <a16:creationId xmlns:a16="http://schemas.microsoft.com/office/drawing/2014/main" id="{F345F459-AD7C-41D4-9189-7B6325224977}"/>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5" name="Ovaal 444">
              <a:extLst>
                <a:ext uri="{FF2B5EF4-FFF2-40B4-BE49-F238E27FC236}">
                  <a16:creationId xmlns:a16="http://schemas.microsoft.com/office/drawing/2014/main" id="{DF7F91F4-E1AE-46BC-82BC-B790243C38C5}"/>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6" name="Rechthoek 445">
              <a:extLst>
                <a:ext uri="{FF2B5EF4-FFF2-40B4-BE49-F238E27FC236}">
                  <a16:creationId xmlns:a16="http://schemas.microsoft.com/office/drawing/2014/main" id="{29893D90-980C-49ED-9835-32806ABDBA44}"/>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47" name="Rechthoek 446">
              <a:extLst>
                <a:ext uri="{FF2B5EF4-FFF2-40B4-BE49-F238E27FC236}">
                  <a16:creationId xmlns:a16="http://schemas.microsoft.com/office/drawing/2014/main" id="{2AF4256D-CE48-45E4-A536-CC6F678A032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48" name="Rechthoek 447">
              <a:extLst>
                <a:ext uri="{FF2B5EF4-FFF2-40B4-BE49-F238E27FC236}">
                  <a16:creationId xmlns:a16="http://schemas.microsoft.com/office/drawing/2014/main" id="{F3916E49-3D45-4A2C-BE7A-A43C501D033D}"/>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49" name="Rechthoek 448">
              <a:extLst>
                <a:ext uri="{FF2B5EF4-FFF2-40B4-BE49-F238E27FC236}">
                  <a16:creationId xmlns:a16="http://schemas.microsoft.com/office/drawing/2014/main" id="{041DF92A-C69B-412E-903F-D505F09D92B0}"/>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50" name="Rechthoek 449">
              <a:extLst>
                <a:ext uri="{FF2B5EF4-FFF2-40B4-BE49-F238E27FC236}">
                  <a16:creationId xmlns:a16="http://schemas.microsoft.com/office/drawing/2014/main" id="{12671DF8-3CEA-49FA-81E5-5E67DE26A196}"/>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51" name="Rechthoek 450">
              <a:extLst>
                <a:ext uri="{FF2B5EF4-FFF2-40B4-BE49-F238E27FC236}">
                  <a16:creationId xmlns:a16="http://schemas.microsoft.com/office/drawing/2014/main" id="{B5731566-21C9-4B7E-849E-A594CFEB1CCB}"/>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52" name="Rechthoek 451">
              <a:extLst>
                <a:ext uri="{FF2B5EF4-FFF2-40B4-BE49-F238E27FC236}">
                  <a16:creationId xmlns:a16="http://schemas.microsoft.com/office/drawing/2014/main" id="{BDCB9A02-03A1-4527-AE86-EDB7DAC176E8}"/>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53" name="Rechthoek 452">
              <a:extLst>
                <a:ext uri="{FF2B5EF4-FFF2-40B4-BE49-F238E27FC236}">
                  <a16:creationId xmlns:a16="http://schemas.microsoft.com/office/drawing/2014/main" id="{7AEF8720-6CF2-4BE4-8CA0-77D15FFF017B}"/>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44452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kst en beeld A2">
    <p:spTree>
      <p:nvGrpSpPr>
        <p:cNvPr id="1" name=""/>
        <p:cNvGrpSpPr/>
        <p:nvPr/>
      </p:nvGrpSpPr>
      <p:grpSpPr>
        <a:xfrm>
          <a:off x="0" y="0"/>
          <a:ext cx="0" cy="0"/>
          <a:chOff x="0" y="0"/>
          <a:chExt cx="0" cy="0"/>
        </a:xfrm>
      </p:grpSpPr>
      <p:grpSp>
        <p:nvGrpSpPr>
          <p:cNvPr id="179" name="INSTRUCTIES">
            <a:extLst>
              <a:ext uri="{FF2B5EF4-FFF2-40B4-BE49-F238E27FC236}">
                <a16:creationId xmlns:a16="http://schemas.microsoft.com/office/drawing/2014/main" id="{88B0BC04-ADA3-48BF-BE77-3A9188B29021}"/>
              </a:ext>
            </a:extLst>
          </p:cNvPr>
          <p:cNvGrpSpPr/>
          <p:nvPr/>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13B2FF00-F574-4F51-9C51-6080C8715A9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6C24B08F-07F8-4A48-8AAA-854FCB0B6F3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F0DCB07A-AFCA-4D74-AB0F-B316111744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2E6F772D-6F4A-43D1-90BF-A840DE6F91FE}"/>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39AD63CD-3F6F-4D3F-8CA2-C97BDC9A2DB7}"/>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658E26A1-5AD1-40D3-8A31-AEE8C7884871}"/>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8FCF3394-C8EA-46D2-BA67-81ED41109A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112BC7BA-4D03-40E7-9FC4-841B3191C70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39DF5324-FA2A-4A56-8B13-2F2EEC601705}"/>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D2309B7A-7062-4D1B-B6DF-B9BF005D76A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991FB35A-33BD-49FD-A2E6-EE13301E5F1A}"/>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74D6FFFC-1E0E-4186-9594-CB942BC72BA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2FA21583-5E60-4E54-BA85-6D2D8C0953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20A5C48B-AC14-4D8C-A968-E70DD519872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B623F7D5-9B6E-4D00-9F39-81FCFBDE7F1D}"/>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78156A89-DA23-4048-B460-01785D077EE0}"/>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6D05B0C6-C79D-4EE2-AFC3-569DC27DE362}"/>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8B5AE762-B3EF-4052-975F-CB035B750E02}"/>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579E54B1-BFFA-479B-BA58-E2C32A470CA9}"/>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9B146490-5D9C-4048-B128-B4E57434D7D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7608A728-DAC8-4AC5-A64E-69D483B29D2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28" name="Afbeelding 227">
                    <a:extLst>
                      <a:ext uri="{FF2B5EF4-FFF2-40B4-BE49-F238E27FC236}">
                        <a16:creationId xmlns:a16="http://schemas.microsoft.com/office/drawing/2014/main" id="{D7A64ED8-00F4-4B0A-A383-331950DE449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2192AEDF-C0B0-42B6-9FAA-F74742340AE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13D51D84-8FB3-4784-93FF-104E3893479F}"/>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1C1924C1-2059-4D49-83AE-139386D4486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Rechthoek 225">
                    <a:extLst>
                      <a:ext uri="{FF2B5EF4-FFF2-40B4-BE49-F238E27FC236}">
                        <a16:creationId xmlns:a16="http://schemas.microsoft.com/office/drawing/2014/main" id="{F0CBBE86-9309-481D-AB36-568534000F5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22" name="Groep 221">
                  <a:extLst>
                    <a:ext uri="{FF2B5EF4-FFF2-40B4-BE49-F238E27FC236}">
                      <a16:creationId xmlns:a16="http://schemas.microsoft.com/office/drawing/2014/main" id="{AEF92C0D-C0BD-434A-9E62-AFB3DB17AFC9}"/>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8A7132EF-54A4-4DB4-8275-87B66CB6B9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Rechthoek 223">
                    <a:extLst>
                      <a:ext uri="{FF2B5EF4-FFF2-40B4-BE49-F238E27FC236}">
                        <a16:creationId xmlns:a16="http://schemas.microsoft.com/office/drawing/2014/main" id="{94331257-277F-436A-8FA0-7960B8D6303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18" name="Rechthoek 217">
                <a:extLst>
                  <a:ext uri="{FF2B5EF4-FFF2-40B4-BE49-F238E27FC236}">
                    <a16:creationId xmlns:a16="http://schemas.microsoft.com/office/drawing/2014/main" id="{A9F28674-72F2-42F6-A7AF-A980F4BEE35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2642AFD-D0E7-4BFE-82A8-977E3160C35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2" name="Groep 191">
              <a:extLst>
                <a:ext uri="{FF2B5EF4-FFF2-40B4-BE49-F238E27FC236}">
                  <a16:creationId xmlns:a16="http://schemas.microsoft.com/office/drawing/2014/main" id="{6BB42A91-F7C1-40DC-B128-CBEBB0E939E9}"/>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A4715453-169B-4130-853C-3D0F5B5513C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BC50C439-7F59-42D4-9DC7-2E804763C34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Vrije vorm: vorm 212">
                <a:extLst>
                  <a:ext uri="{FF2B5EF4-FFF2-40B4-BE49-F238E27FC236}">
                    <a16:creationId xmlns:a16="http://schemas.microsoft.com/office/drawing/2014/main" id="{2CC4F23F-2D47-439A-A2F9-1534BBF5091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afgeronde hoeken 213">
                <a:extLst>
                  <a:ext uri="{FF2B5EF4-FFF2-40B4-BE49-F238E27FC236}">
                    <a16:creationId xmlns:a16="http://schemas.microsoft.com/office/drawing/2014/main" id="{338D2004-75AF-4E68-9717-C240258BB7F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6B5C84C4-E22B-47B1-A482-0CFD325EA82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85AF0A6B-7931-435B-83CA-1E14091A34F7}"/>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4B7B5BD5-AB68-4ADF-A98C-55173ED2C3B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75CA4401-0FA6-4418-B2E1-385C54CA1B81}"/>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A47110C4-D014-4C12-BCFE-18435E95B05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33B08E07-EEF2-44DF-9273-56715A0249C5}"/>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F5C894FE-2DFF-4552-B30C-24958BF2B9B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1A5C62E5-CD98-4217-A88A-E80AB6D21E4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9" name="Tekstvak 198">
                <a:extLst>
                  <a:ext uri="{FF2B5EF4-FFF2-40B4-BE49-F238E27FC236}">
                    <a16:creationId xmlns:a16="http://schemas.microsoft.com/office/drawing/2014/main" id="{0F5CF689-04B0-4742-9967-C4D133DB254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C3CF175F-F65B-4F2F-93F3-9F092502E5B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718596E7-05E8-47FB-B838-2ABB439E71BB}"/>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2F5936A5-5BBD-45E5-B26E-36FE33A64703}"/>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3" name="Groep 202">
                <a:extLst>
                  <a:ext uri="{FF2B5EF4-FFF2-40B4-BE49-F238E27FC236}">
                    <a16:creationId xmlns:a16="http://schemas.microsoft.com/office/drawing/2014/main" id="{A54D46A1-3AB9-4F94-BE92-C9B487F9F426}"/>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FA199DD0-2A3F-43E3-AB8C-4A8E7A8392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9" name="Rechthoek 208">
                  <a:extLst>
                    <a:ext uri="{FF2B5EF4-FFF2-40B4-BE49-F238E27FC236}">
                      <a16:creationId xmlns:a16="http://schemas.microsoft.com/office/drawing/2014/main" id="{D5233825-09B0-4FF8-A121-4189377059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0" name="Rechthoek 209">
                  <a:extLst>
                    <a:ext uri="{FF2B5EF4-FFF2-40B4-BE49-F238E27FC236}">
                      <a16:creationId xmlns:a16="http://schemas.microsoft.com/office/drawing/2014/main" id="{81510789-DB58-457A-910D-8DB899E0289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04" name="Groep 203">
                <a:extLst>
                  <a:ext uri="{FF2B5EF4-FFF2-40B4-BE49-F238E27FC236}">
                    <a16:creationId xmlns:a16="http://schemas.microsoft.com/office/drawing/2014/main" id="{BB6A5BFC-D3E1-40C1-9E82-D27B09C171D6}"/>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52B270B2-BA04-4A07-8D33-4D056CA6DC3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6" name="Rechthoek 205">
                  <a:extLst>
                    <a:ext uri="{FF2B5EF4-FFF2-40B4-BE49-F238E27FC236}">
                      <a16:creationId xmlns:a16="http://schemas.microsoft.com/office/drawing/2014/main" id="{45CF9599-E4BB-4D44-8CCC-495D384956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7" name="Rechthoek 206">
                  <a:extLst>
                    <a:ext uri="{FF2B5EF4-FFF2-40B4-BE49-F238E27FC236}">
                      <a16:creationId xmlns:a16="http://schemas.microsoft.com/office/drawing/2014/main" id="{25F07709-6C26-487E-8DD4-7B66E00AC0F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6096000" y="0"/>
            <a:ext cx="6096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536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171" name="Rechthoek 170">
            <a:extLst>
              <a:ext uri="{FF2B5EF4-FFF2-40B4-BE49-F238E27FC236}">
                <a16:creationId xmlns:a16="http://schemas.microsoft.com/office/drawing/2014/main" id="{AAA0DBC6-E661-48CC-BBD4-2D75D1759BF1}"/>
              </a:ext>
            </a:extLst>
          </p:cNvPr>
          <p:cNvSpPr/>
          <p:nvPr/>
        </p:nvSpPr>
        <p:spPr>
          <a:xfrm>
            <a:off x="0" y="-399601"/>
            <a:ext cx="720000" cy="360000"/>
          </a:xfrm>
          <a:prstGeom prst="rect">
            <a:avLst/>
          </a:prstGeom>
        </p:spPr>
        <p:txBody>
          <a:bodyPr wrap="none" lIns="0" tIns="0" rIns="0" bIns="0">
            <a:noAutofit/>
          </a:bodyPr>
          <a:lstStyle/>
          <a:p>
            <a:r>
              <a:rPr lang="nl-NL"/>
              <a:t>Tekst en beeld A2</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2"/>
              </a:gs>
              <a:gs pos="50000">
                <a:schemeClr val="bg1"/>
              </a:gs>
            </a:gsLst>
            <a:lin ang="0" scaled="1"/>
            <a:tileRect/>
          </a:gradFill>
        </p:spPr>
        <p:txBody>
          <a:bodyPr wrap="none" anchor="ctr"/>
          <a:lstStyle>
            <a:lvl1pPr marL="0" indent="0" algn="ctr">
              <a:buNone/>
              <a:defRPr sz="800"/>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54" name="INSTRUCTIES">
            <a:extLst>
              <a:ext uri="{FF2B5EF4-FFF2-40B4-BE49-F238E27FC236}">
                <a16:creationId xmlns:a16="http://schemas.microsoft.com/office/drawing/2014/main" id="{2F275FC3-21EC-4CDA-BAEE-631421B890F0}"/>
              </a:ext>
            </a:extLst>
          </p:cNvPr>
          <p:cNvGrpSpPr/>
          <p:nvPr userDrawn="1"/>
        </p:nvGrpSpPr>
        <p:grpSpPr>
          <a:xfrm>
            <a:off x="12395374" y="-718670"/>
            <a:ext cx="4140000" cy="6489275"/>
            <a:chOff x="12395374" y="-718670"/>
            <a:chExt cx="4140000" cy="6489275"/>
          </a:xfrm>
        </p:grpSpPr>
        <p:sp>
          <p:nvSpPr>
            <p:cNvPr id="155" name="Rechthoek: afgeronde hoeken 154">
              <a:extLst>
                <a:ext uri="{FF2B5EF4-FFF2-40B4-BE49-F238E27FC236}">
                  <a16:creationId xmlns:a16="http://schemas.microsoft.com/office/drawing/2014/main" id="{FB599C60-76B7-495C-9BDF-499A1103315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56" name="Rechthoek: afgeronde hoeken 155">
              <a:extLst>
                <a:ext uri="{FF2B5EF4-FFF2-40B4-BE49-F238E27FC236}">
                  <a16:creationId xmlns:a16="http://schemas.microsoft.com/office/drawing/2014/main" id="{E0D51743-C397-459B-BB1F-4711C7BCD7A8}"/>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7" name="Ovaal 156">
              <a:extLst>
                <a:ext uri="{FF2B5EF4-FFF2-40B4-BE49-F238E27FC236}">
                  <a16:creationId xmlns:a16="http://schemas.microsoft.com/office/drawing/2014/main" id="{FC3DB388-9D31-4D63-8FFB-F13A852BB95E}"/>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65CC2272-E907-4BC2-81AA-E2C6563B99D4}"/>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59" name="Rechthoek 158">
              <a:extLst>
                <a:ext uri="{FF2B5EF4-FFF2-40B4-BE49-F238E27FC236}">
                  <a16:creationId xmlns:a16="http://schemas.microsoft.com/office/drawing/2014/main" id="{F63487A8-B52E-4AE7-8FB4-64AC05DDE43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119506FE-DE0B-4066-8619-F97AFE0B97B5}"/>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1B842B7F-7441-48B4-AA77-195B9A4EAAC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2" name="Ovaal 161">
              <a:extLst>
                <a:ext uri="{FF2B5EF4-FFF2-40B4-BE49-F238E27FC236}">
                  <a16:creationId xmlns:a16="http://schemas.microsoft.com/office/drawing/2014/main" id="{00F1D05A-4BCA-4D44-9173-02CFE793A053}"/>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220B533D-6DAE-4C80-93E1-C65EF6FF87E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4" name="Rechte verbindingslijn 163">
              <a:extLst>
                <a:ext uri="{FF2B5EF4-FFF2-40B4-BE49-F238E27FC236}">
                  <a16:creationId xmlns:a16="http://schemas.microsoft.com/office/drawing/2014/main" id="{9A369066-3B67-4C2F-9BAC-AACCEDD6F940}"/>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5" name="Groep 164">
              <a:extLst>
                <a:ext uri="{FF2B5EF4-FFF2-40B4-BE49-F238E27FC236}">
                  <a16:creationId xmlns:a16="http://schemas.microsoft.com/office/drawing/2014/main" id="{DF4CDA52-277B-4583-BA69-5843C69F3E2F}"/>
                </a:ext>
              </a:extLst>
            </p:cNvPr>
            <p:cNvGrpSpPr/>
            <p:nvPr userDrawn="1"/>
          </p:nvGrpSpPr>
          <p:grpSpPr>
            <a:xfrm>
              <a:off x="12916952" y="1996210"/>
              <a:ext cx="825930" cy="209550"/>
              <a:chOff x="13504624" y="2482850"/>
              <a:chExt cx="825500" cy="209550"/>
            </a:xfrm>
          </p:grpSpPr>
          <p:sp>
            <p:nvSpPr>
              <p:cNvPr id="348" name="Rechthoek 347">
                <a:extLst>
                  <a:ext uri="{FF2B5EF4-FFF2-40B4-BE49-F238E27FC236}">
                    <a16:creationId xmlns:a16="http://schemas.microsoft.com/office/drawing/2014/main" id="{5C7AC014-867C-4CA5-B498-2DEC8BAE0FA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9" name="Rechte verbindingslijn 348">
                <a:extLst>
                  <a:ext uri="{FF2B5EF4-FFF2-40B4-BE49-F238E27FC236}">
                    <a16:creationId xmlns:a16="http://schemas.microsoft.com/office/drawing/2014/main" id="{7F26A592-3CC7-46A5-A4E5-82953F32B86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0" name="Gelijkbenige driehoek 349">
                <a:extLst>
                  <a:ext uri="{FF2B5EF4-FFF2-40B4-BE49-F238E27FC236}">
                    <a16:creationId xmlns:a16="http://schemas.microsoft.com/office/drawing/2014/main" id="{905BAF97-E8E4-4021-AE4A-6807F185B91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6" name="Groep 165">
              <a:extLst>
                <a:ext uri="{FF2B5EF4-FFF2-40B4-BE49-F238E27FC236}">
                  <a16:creationId xmlns:a16="http://schemas.microsoft.com/office/drawing/2014/main" id="{C7F051C2-4845-4F50-8025-4E20A532D50E}"/>
                </a:ext>
              </a:extLst>
            </p:cNvPr>
            <p:cNvGrpSpPr/>
            <p:nvPr userDrawn="1"/>
          </p:nvGrpSpPr>
          <p:grpSpPr>
            <a:xfrm>
              <a:off x="12861978" y="3626002"/>
              <a:ext cx="514552" cy="612918"/>
              <a:chOff x="12682980" y="3403241"/>
              <a:chExt cx="622284" cy="741632"/>
            </a:xfrm>
          </p:grpSpPr>
          <p:grpSp>
            <p:nvGrpSpPr>
              <p:cNvPr id="332" name="Groep 331">
                <a:extLst>
                  <a:ext uri="{FF2B5EF4-FFF2-40B4-BE49-F238E27FC236}">
                    <a16:creationId xmlns:a16="http://schemas.microsoft.com/office/drawing/2014/main" id="{C8C21289-7DDC-4803-84CF-C202E1F20E84}"/>
                  </a:ext>
                </a:extLst>
              </p:cNvPr>
              <p:cNvGrpSpPr/>
              <p:nvPr userDrawn="1"/>
            </p:nvGrpSpPr>
            <p:grpSpPr>
              <a:xfrm>
                <a:off x="12771568" y="3403241"/>
                <a:ext cx="467138" cy="448489"/>
                <a:chOff x="12782195" y="3403241"/>
                <a:chExt cx="467138" cy="448489"/>
              </a:xfrm>
            </p:grpSpPr>
            <p:grpSp>
              <p:nvGrpSpPr>
                <p:cNvPr id="335" name="Groep 334">
                  <a:extLst>
                    <a:ext uri="{FF2B5EF4-FFF2-40B4-BE49-F238E27FC236}">
                      <a16:creationId xmlns:a16="http://schemas.microsoft.com/office/drawing/2014/main" id="{A4A5559A-90E9-4CCA-A5CF-66B68555CB01}"/>
                    </a:ext>
                  </a:extLst>
                </p:cNvPr>
                <p:cNvGrpSpPr/>
                <p:nvPr userDrawn="1"/>
              </p:nvGrpSpPr>
              <p:grpSpPr>
                <a:xfrm>
                  <a:off x="12782195" y="3403241"/>
                  <a:ext cx="412967" cy="393907"/>
                  <a:chOff x="13554906" y="3320109"/>
                  <a:chExt cx="443906" cy="423419"/>
                </a:xfrm>
              </p:grpSpPr>
              <p:grpSp>
                <p:nvGrpSpPr>
                  <p:cNvPr id="342" name="Groep 341">
                    <a:extLst>
                      <a:ext uri="{FF2B5EF4-FFF2-40B4-BE49-F238E27FC236}">
                        <a16:creationId xmlns:a16="http://schemas.microsoft.com/office/drawing/2014/main" id="{2942BE1E-B70D-40F4-84C2-F0477646B27C}"/>
                      </a:ext>
                    </a:extLst>
                  </p:cNvPr>
                  <p:cNvGrpSpPr/>
                  <p:nvPr userDrawn="1"/>
                </p:nvGrpSpPr>
                <p:grpSpPr>
                  <a:xfrm>
                    <a:off x="13554906" y="3320109"/>
                    <a:ext cx="443906" cy="423419"/>
                    <a:chOff x="12909684" y="1276143"/>
                    <a:chExt cx="443906" cy="423419"/>
                  </a:xfrm>
                </p:grpSpPr>
                <p:sp>
                  <p:nvSpPr>
                    <p:cNvPr id="345" name="Rechthoek 344">
                      <a:extLst>
                        <a:ext uri="{FF2B5EF4-FFF2-40B4-BE49-F238E27FC236}">
                          <a16:creationId xmlns:a16="http://schemas.microsoft.com/office/drawing/2014/main" id="{9A4F1987-317F-4595-AB18-A66E4C3A3F1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6" name="Rechthoek 345">
                      <a:extLst>
                        <a:ext uri="{FF2B5EF4-FFF2-40B4-BE49-F238E27FC236}">
                          <a16:creationId xmlns:a16="http://schemas.microsoft.com/office/drawing/2014/main" id="{4927E9B9-8270-46EF-A660-000398C770E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44B0FDE5-7E7B-421A-BEC0-7B1B005A0A9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43" name="Afbeelding 342">
                    <a:extLst>
                      <a:ext uri="{FF2B5EF4-FFF2-40B4-BE49-F238E27FC236}">
                        <a16:creationId xmlns:a16="http://schemas.microsoft.com/office/drawing/2014/main" id="{4271B140-D0B5-46B6-9E59-893CC013855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44" name="Afbeelding 343">
                    <a:extLst>
                      <a:ext uri="{FF2B5EF4-FFF2-40B4-BE49-F238E27FC236}">
                        <a16:creationId xmlns:a16="http://schemas.microsoft.com/office/drawing/2014/main" id="{02215065-B007-4958-BD46-BAB3ECF9FC13}"/>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36" name="Groep 335">
                  <a:extLst>
                    <a:ext uri="{FF2B5EF4-FFF2-40B4-BE49-F238E27FC236}">
                      <a16:creationId xmlns:a16="http://schemas.microsoft.com/office/drawing/2014/main" id="{B4FDFB35-9738-4F20-A654-70A55A0A7D23}"/>
                    </a:ext>
                  </a:extLst>
                </p:cNvPr>
                <p:cNvGrpSpPr/>
                <p:nvPr userDrawn="1"/>
              </p:nvGrpSpPr>
              <p:grpSpPr>
                <a:xfrm>
                  <a:off x="13103513" y="3705268"/>
                  <a:ext cx="145820" cy="146462"/>
                  <a:chOff x="13096169" y="3602278"/>
                  <a:chExt cx="145820" cy="146462"/>
                </a:xfrm>
              </p:grpSpPr>
              <p:sp>
                <p:nvSpPr>
                  <p:cNvPr id="340" name="Rechthoek 339">
                    <a:extLst>
                      <a:ext uri="{FF2B5EF4-FFF2-40B4-BE49-F238E27FC236}">
                        <a16:creationId xmlns:a16="http://schemas.microsoft.com/office/drawing/2014/main" id="{07B143D6-C838-4A3E-AB3E-735E17D4C2F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1" name="Rechthoek 340">
                    <a:extLst>
                      <a:ext uri="{FF2B5EF4-FFF2-40B4-BE49-F238E27FC236}">
                        <a16:creationId xmlns:a16="http://schemas.microsoft.com/office/drawing/2014/main" id="{E1C9029C-2662-4D86-A787-2CA093C5B16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7" name="Groep 336">
                  <a:extLst>
                    <a:ext uri="{FF2B5EF4-FFF2-40B4-BE49-F238E27FC236}">
                      <a16:creationId xmlns:a16="http://schemas.microsoft.com/office/drawing/2014/main" id="{E7168A00-2058-469B-AAE3-FDBA93FDEEE4}"/>
                    </a:ext>
                  </a:extLst>
                </p:cNvPr>
                <p:cNvGrpSpPr/>
                <p:nvPr userDrawn="1"/>
              </p:nvGrpSpPr>
              <p:grpSpPr>
                <a:xfrm rot="10800000">
                  <a:off x="13061402" y="3665637"/>
                  <a:ext cx="145820" cy="146462"/>
                  <a:chOff x="13096169" y="3602278"/>
                  <a:chExt cx="145820" cy="146462"/>
                </a:xfrm>
              </p:grpSpPr>
              <p:sp>
                <p:nvSpPr>
                  <p:cNvPr id="338" name="Rechthoek 337">
                    <a:extLst>
                      <a:ext uri="{FF2B5EF4-FFF2-40B4-BE49-F238E27FC236}">
                        <a16:creationId xmlns:a16="http://schemas.microsoft.com/office/drawing/2014/main" id="{0F354444-1A64-48FD-A6BA-F9320F14314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9" name="Rechthoek 338">
                    <a:extLst>
                      <a:ext uri="{FF2B5EF4-FFF2-40B4-BE49-F238E27FC236}">
                        <a16:creationId xmlns:a16="http://schemas.microsoft.com/office/drawing/2014/main" id="{39EBE04F-FC92-4485-BC4F-15E7527AC3F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3" name="Rechthoek 332">
                <a:extLst>
                  <a:ext uri="{FF2B5EF4-FFF2-40B4-BE49-F238E27FC236}">
                    <a16:creationId xmlns:a16="http://schemas.microsoft.com/office/drawing/2014/main" id="{0E887CDF-8F7E-44FE-B695-39218056F581}"/>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34" name="Gelijkbenige driehoek 333">
                <a:extLst>
                  <a:ext uri="{FF2B5EF4-FFF2-40B4-BE49-F238E27FC236}">
                    <a16:creationId xmlns:a16="http://schemas.microsoft.com/office/drawing/2014/main" id="{B91C3710-EBAA-4987-9245-897325D6D79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7" name="Groep 166">
              <a:extLst>
                <a:ext uri="{FF2B5EF4-FFF2-40B4-BE49-F238E27FC236}">
                  <a16:creationId xmlns:a16="http://schemas.microsoft.com/office/drawing/2014/main" id="{6CE6A88B-CEAA-40D5-8310-D288A9B2A152}"/>
                </a:ext>
              </a:extLst>
            </p:cNvPr>
            <p:cNvGrpSpPr/>
            <p:nvPr userDrawn="1"/>
          </p:nvGrpSpPr>
          <p:grpSpPr>
            <a:xfrm>
              <a:off x="12916952" y="938392"/>
              <a:ext cx="294943" cy="318834"/>
              <a:chOff x="14466489" y="1001522"/>
              <a:chExt cx="290627" cy="314333"/>
            </a:xfrm>
          </p:grpSpPr>
          <p:sp>
            <p:nvSpPr>
              <p:cNvPr id="326" name="Rechthoek 325">
                <a:extLst>
                  <a:ext uri="{FF2B5EF4-FFF2-40B4-BE49-F238E27FC236}">
                    <a16:creationId xmlns:a16="http://schemas.microsoft.com/office/drawing/2014/main" id="{02DD84B7-EFDD-459F-8A40-973AAE3DDD07}"/>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7" name="Ovaal 326">
                <a:extLst>
                  <a:ext uri="{FF2B5EF4-FFF2-40B4-BE49-F238E27FC236}">
                    <a16:creationId xmlns:a16="http://schemas.microsoft.com/office/drawing/2014/main" id="{1D27BB65-D7EB-41B4-8BEF-2B946E27AD9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8" name="Vrije vorm: vorm 327">
                <a:extLst>
                  <a:ext uri="{FF2B5EF4-FFF2-40B4-BE49-F238E27FC236}">
                    <a16:creationId xmlns:a16="http://schemas.microsoft.com/office/drawing/2014/main" id="{1DE7316C-3B66-4A6C-8812-48E862A7FC2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afgeronde hoeken 328">
                <a:extLst>
                  <a:ext uri="{FF2B5EF4-FFF2-40B4-BE49-F238E27FC236}">
                    <a16:creationId xmlns:a16="http://schemas.microsoft.com/office/drawing/2014/main" id="{3EBB8913-0948-461F-98EA-E1A8241F65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30" name="Rechte verbindingslijn 329">
                <a:extLst>
                  <a:ext uri="{FF2B5EF4-FFF2-40B4-BE49-F238E27FC236}">
                    <a16:creationId xmlns:a16="http://schemas.microsoft.com/office/drawing/2014/main" id="{AD5E8645-F312-41A9-8CE1-8FA9BA264A8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1" name="Rechte verbindingslijn 330">
                <a:extLst>
                  <a:ext uri="{FF2B5EF4-FFF2-40B4-BE49-F238E27FC236}">
                    <a16:creationId xmlns:a16="http://schemas.microsoft.com/office/drawing/2014/main" id="{BDB535CE-067B-45AC-9BD0-63F1938ED0FF}"/>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8" name="Ovaal 167">
              <a:extLst>
                <a:ext uri="{FF2B5EF4-FFF2-40B4-BE49-F238E27FC236}">
                  <a16:creationId xmlns:a16="http://schemas.microsoft.com/office/drawing/2014/main" id="{B3FAB9CF-BB57-4882-9F94-9AAB6779BD5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9" name="Rechthoek 168">
              <a:extLst>
                <a:ext uri="{FF2B5EF4-FFF2-40B4-BE49-F238E27FC236}">
                  <a16:creationId xmlns:a16="http://schemas.microsoft.com/office/drawing/2014/main" id="{F0C08C54-52FD-4659-AE83-13193433D791}"/>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FD6964EF-DC0D-499D-9A28-C81D14D72379}"/>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3" name="Groep 172">
              <a:extLst>
                <a:ext uri="{FF2B5EF4-FFF2-40B4-BE49-F238E27FC236}">
                  <a16:creationId xmlns:a16="http://schemas.microsoft.com/office/drawing/2014/main" id="{27D5BC1C-FF62-4FA1-8DAC-2E5B6DCCC711}"/>
                </a:ext>
              </a:extLst>
            </p:cNvPr>
            <p:cNvGrpSpPr/>
            <p:nvPr userDrawn="1"/>
          </p:nvGrpSpPr>
          <p:grpSpPr>
            <a:xfrm>
              <a:off x="12904732" y="4945834"/>
              <a:ext cx="1499406" cy="678267"/>
              <a:chOff x="12757283" y="3120781"/>
              <a:chExt cx="1499406" cy="678267"/>
            </a:xfrm>
          </p:grpSpPr>
          <p:sp>
            <p:nvSpPr>
              <p:cNvPr id="174" name="Rechthoek 173">
                <a:extLst>
                  <a:ext uri="{FF2B5EF4-FFF2-40B4-BE49-F238E27FC236}">
                    <a16:creationId xmlns:a16="http://schemas.microsoft.com/office/drawing/2014/main" id="{46379730-D32B-4479-8816-ACE434A2513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5" name="Rechthoek 174">
                <a:extLst>
                  <a:ext uri="{FF2B5EF4-FFF2-40B4-BE49-F238E27FC236}">
                    <a16:creationId xmlns:a16="http://schemas.microsoft.com/office/drawing/2014/main" id="{BCCDF7D5-696E-4B74-BBD2-643D81552B5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6" name="Tekstvak 175">
                <a:extLst>
                  <a:ext uri="{FF2B5EF4-FFF2-40B4-BE49-F238E27FC236}">
                    <a16:creationId xmlns:a16="http://schemas.microsoft.com/office/drawing/2014/main" id="{DF1BF95C-32CA-4EAB-9DC0-BD4190C73CA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77" name="Tekstvak 176">
                <a:extLst>
                  <a:ext uri="{FF2B5EF4-FFF2-40B4-BE49-F238E27FC236}">
                    <a16:creationId xmlns:a16="http://schemas.microsoft.com/office/drawing/2014/main" id="{889AF486-B85C-49B5-A8E9-94395A899E74}"/>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78" name="Picture 3">
                <a:extLst>
                  <a:ext uri="{FF2B5EF4-FFF2-40B4-BE49-F238E27FC236}">
                    <a16:creationId xmlns:a16="http://schemas.microsoft.com/office/drawing/2014/main" id="{37D9FACC-1190-4BC2-94C7-DF04930FF7E9}"/>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36" name="Gelijkbenige driehoek 235">
                <a:extLst>
                  <a:ext uri="{FF2B5EF4-FFF2-40B4-BE49-F238E27FC236}">
                    <a16:creationId xmlns:a16="http://schemas.microsoft.com/office/drawing/2014/main" id="{0FDBA6F3-26B1-4FF0-BB6E-7C3EDA5CA67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37" name="Groep 236">
                <a:extLst>
                  <a:ext uri="{FF2B5EF4-FFF2-40B4-BE49-F238E27FC236}">
                    <a16:creationId xmlns:a16="http://schemas.microsoft.com/office/drawing/2014/main" id="{B2D117AB-BFE5-4D3B-8519-7B375E0209A5}"/>
                  </a:ext>
                </a:extLst>
              </p:cNvPr>
              <p:cNvGrpSpPr/>
              <p:nvPr userDrawn="1"/>
            </p:nvGrpSpPr>
            <p:grpSpPr>
              <a:xfrm>
                <a:off x="12822311" y="3178534"/>
                <a:ext cx="182309" cy="163794"/>
                <a:chOff x="12832541" y="3162395"/>
                <a:chExt cx="219532" cy="197236"/>
              </a:xfrm>
            </p:grpSpPr>
            <p:sp>
              <p:nvSpPr>
                <p:cNvPr id="323" name="Rechthoek 322">
                  <a:extLst>
                    <a:ext uri="{FF2B5EF4-FFF2-40B4-BE49-F238E27FC236}">
                      <a16:creationId xmlns:a16="http://schemas.microsoft.com/office/drawing/2014/main" id="{62FBD631-DB44-4BC1-A5C0-5E957052D05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4" name="Rechthoek 323">
                  <a:extLst>
                    <a:ext uri="{FF2B5EF4-FFF2-40B4-BE49-F238E27FC236}">
                      <a16:creationId xmlns:a16="http://schemas.microsoft.com/office/drawing/2014/main" id="{41886231-0DFF-4973-AB00-14FF92B7734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5" name="Rechthoek 324">
                  <a:extLst>
                    <a:ext uri="{FF2B5EF4-FFF2-40B4-BE49-F238E27FC236}">
                      <a16:creationId xmlns:a16="http://schemas.microsoft.com/office/drawing/2014/main" id="{91B7E021-50CC-4CA6-A692-946E2D515F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38" name="Groep 237">
                <a:extLst>
                  <a:ext uri="{FF2B5EF4-FFF2-40B4-BE49-F238E27FC236}">
                    <a16:creationId xmlns:a16="http://schemas.microsoft.com/office/drawing/2014/main" id="{17E2281C-A8F4-42DA-8CF1-98B7EB965D0D}"/>
                  </a:ext>
                </a:extLst>
              </p:cNvPr>
              <p:cNvGrpSpPr/>
              <p:nvPr userDrawn="1"/>
            </p:nvGrpSpPr>
            <p:grpSpPr>
              <a:xfrm>
                <a:off x="12822311" y="3480352"/>
                <a:ext cx="182309" cy="163794"/>
                <a:chOff x="12832541" y="3162395"/>
                <a:chExt cx="219532" cy="197236"/>
              </a:xfrm>
            </p:grpSpPr>
            <p:sp>
              <p:nvSpPr>
                <p:cNvPr id="239" name="Rechthoek 238">
                  <a:extLst>
                    <a:ext uri="{FF2B5EF4-FFF2-40B4-BE49-F238E27FC236}">
                      <a16:creationId xmlns:a16="http://schemas.microsoft.com/office/drawing/2014/main" id="{FB8A3F5E-038F-482E-A1F9-A44DE7D6F0D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40" name="Rechthoek 239">
                  <a:extLst>
                    <a:ext uri="{FF2B5EF4-FFF2-40B4-BE49-F238E27FC236}">
                      <a16:creationId xmlns:a16="http://schemas.microsoft.com/office/drawing/2014/main" id="{4EC6780A-AD05-4CF8-8E0D-42642B4CB93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2" name="Rechthoek 321">
                  <a:extLst>
                    <a:ext uri="{FF2B5EF4-FFF2-40B4-BE49-F238E27FC236}">
                      <a16:creationId xmlns:a16="http://schemas.microsoft.com/office/drawing/2014/main" id="{A7EE1963-6184-4F94-B534-89D90AB61A7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428" name="Rechthoek 427">
            <a:extLst>
              <a:ext uri="{FF2B5EF4-FFF2-40B4-BE49-F238E27FC236}">
                <a16:creationId xmlns:a16="http://schemas.microsoft.com/office/drawing/2014/main" id="{F8AB44A7-FB52-4BE4-B8FA-674B9078A04F}"/>
              </a:ext>
            </a:extLst>
          </p:cNvPr>
          <p:cNvSpPr/>
          <p:nvPr userDrawn="1"/>
        </p:nvSpPr>
        <p:spPr>
          <a:xfrm>
            <a:off x="0" y="-399601"/>
            <a:ext cx="720000" cy="360000"/>
          </a:xfrm>
          <a:prstGeom prst="rect">
            <a:avLst/>
          </a:prstGeom>
        </p:spPr>
        <p:txBody>
          <a:bodyPr wrap="none" lIns="0" tIns="0" rIns="0" bIns="0">
            <a:noAutofit/>
          </a:bodyPr>
          <a:lstStyle/>
          <a:p>
            <a:r>
              <a:rPr lang="nl-NL"/>
              <a:t>Tekst en beeld A2</a:t>
            </a:r>
          </a:p>
        </p:txBody>
      </p:sp>
      <p:grpSp>
        <p:nvGrpSpPr>
          <p:cNvPr id="429" name="TEKSTINSTRUCTIES">
            <a:extLst>
              <a:ext uri="{FF2B5EF4-FFF2-40B4-BE49-F238E27FC236}">
                <a16:creationId xmlns:a16="http://schemas.microsoft.com/office/drawing/2014/main" id="{8AF7B836-488C-40EB-935C-062E4F399734}"/>
              </a:ext>
            </a:extLst>
          </p:cNvPr>
          <p:cNvGrpSpPr/>
          <p:nvPr userDrawn="1"/>
        </p:nvGrpSpPr>
        <p:grpSpPr>
          <a:xfrm>
            <a:off x="-4297881" y="-718670"/>
            <a:ext cx="4140000" cy="7198669"/>
            <a:chOff x="-4297881" y="-718670"/>
            <a:chExt cx="4140000" cy="7198669"/>
          </a:xfrm>
        </p:grpSpPr>
        <p:sp>
          <p:nvSpPr>
            <p:cNvPr id="430" name="Rechthoek: afgeronde hoeken 429">
              <a:extLst>
                <a:ext uri="{FF2B5EF4-FFF2-40B4-BE49-F238E27FC236}">
                  <a16:creationId xmlns:a16="http://schemas.microsoft.com/office/drawing/2014/main" id="{84D3A7E3-39B7-490D-8548-A2DF9AC1093B}"/>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31" name="Rechthoek: afgeronde hoeken 430">
              <a:extLst>
                <a:ext uri="{FF2B5EF4-FFF2-40B4-BE49-F238E27FC236}">
                  <a16:creationId xmlns:a16="http://schemas.microsoft.com/office/drawing/2014/main" id="{E8D36BA9-1E09-4805-9AD8-7AA7FB323C99}"/>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32" name="Rechte verbindingslijn 431">
              <a:extLst>
                <a:ext uri="{FF2B5EF4-FFF2-40B4-BE49-F238E27FC236}">
                  <a16:creationId xmlns:a16="http://schemas.microsoft.com/office/drawing/2014/main" id="{AEB0BD91-AB28-4B8F-A270-5B7E6D4D38E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33" name="Groep 432">
              <a:extLst>
                <a:ext uri="{FF2B5EF4-FFF2-40B4-BE49-F238E27FC236}">
                  <a16:creationId xmlns:a16="http://schemas.microsoft.com/office/drawing/2014/main" id="{1376E610-5FBC-49F3-AF84-085A6B895576}"/>
                </a:ext>
              </a:extLst>
            </p:cNvPr>
            <p:cNvGrpSpPr/>
            <p:nvPr userDrawn="1"/>
          </p:nvGrpSpPr>
          <p:grpSpPr>
            <a:xfrm>
              <a:off x="-3905190" y="127747"/>
              <a:ext cx="3354618" cy="786653"/>
              <a:chOff x="-3419346" y="368233"/>
              <a:chExt cx="3170491" cy="743862"/>
            </a:xfrm>
          </p:grpSpPr>
          <p:sp>
            <p:nvSpPr>
              <p:cNvPr id="454" name="Rechthoek 453">
                <a:extLst>
                  <a:ext uri="{FF2B5EF4-FFF2-40B4-BE49-F238E27FC236}">
                    <a16:creationId xmlns:a16="http://schemas.microsoft.com/office/drawing/2014/main" id="{4DF4012E-F9D4-4124-8BEF-A96CFE65FA3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5" name="Rechte verbindingslijn 454">
                <a:extLst>
                  <a:ext uri="{FF2B5EF4-FFF2-40B4-BE49-F238E27FC236}">
                    <a16:creationId xmlns:a16="http://schemas.microsoft.com/office/drawing/2014/main" id="{A503578A-C97A-45EE-BA8B-05C9BF8F6CE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6" name="Rechte verbindingslijn 455">
                <a:extLst>
                  <a:ext uri="{FF2B5EF4-FFF2-40B4-BE49-F238E27FC236}">
                    <a16:creationId xmlns:a16="http://schemas.microsoft.com/office/drawing/2014/main" id="{839AE563-FCA6-4C0E-91F7-87739316E47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7" name="Rechthoek 456">
                <a:extLst>
                  <a:ext uri="{FF2B5EF4-FFF2-40B4-BE49-F238E27FC236}">
                    <a16:creationId xmlns:a16="http://schemas.microsoft.com/office/drawing/2014/main" id="{D36E10E0-3B4D-4A11-BCB3-44C6E59AEE4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58" name="Groep 457">
                <a:extLst>
                  <a:ext uri="{FF2B5EF4-FFF2-40B4-BE49-F238E27FC236}">
                    <a16:creationId xmlns:a16="http://schemas.microsoft.com/office/drawing/2014/main" id="{EAB2E129-B3CE-41BB-85AF-B18D022D0967}"/>
                  </a:ext>
                </a:extLst>
              </p:cNvPr>
              <p:cNvGrpSpPr/>
              <p:nvPr userDrawn="1"/>
            </p:nvGrpSpPr>
            <p:grpSpPr>
              <a:xfrm>
                <a:off x="-3002834" y="720303"/>
                <a:ext cx="182598" cy="143759"/>
                <a:chOff x="-3310843" y="700986"/>
                <a:chExt cx="182598" cy="143759"/>
              </a:xfrm>
            </p:grpSpPr>
            <p:grpSp>
              <p:nvGrpSpPr>
                <p:cNvPr id="497" name="Groep 496">
                  <a:extLst>
                    <a:ext uri="{FF2B5EF4-FFF2-40B4-BE49-F238E27FC236}">
                      <a16:creationId xmlns:a16="http://schemas.microsoft.com/office/drawing/2014/main" id="{8A9A3F7E-B600-4228-A711-35899663209E}"/>
                    </a:ext>
                  </a:extLst>
                </p:cNvPr>
                <p:cNvGrpSpPr/>
                <p:nvPr userDrawn="1"/>
              </p:nvGrpSpPr>
              <p:grpSpPr>
                <a:xfrm>
                  <a:off x="-3310843" y="700986"/>
                  <a:ext cx="182598" cy="143759"/>
                  <a:chOff x="-3310843" y="700986"/>
                  <a:chExt cx="182598" cy="143759"/>
                </a:xfrm>
              </p:grpSpPr>
              <p:cxnSp>
                <p:nvCxnSpPr>
                  <p:cNvPr id="501" name="Rechte verbindingslijn 500">
                    <a:extLst>
                      <a:ext uri="{FF2B5EF4-FFF2-40B4-BE49-F238E27FC236}">
                        <a16:creationId xmlns:a16="http://schemas.microsoft.com/office/drawing/2014/main" id="{02B2AEF8-BEEC-41A2-BAB6-C5D0D1B2C12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02" name="Rechte verbindingslijn 501">
                    <a:extLst>
                      <a:ext uri="{FF2B5EF4-FFF2-40B4-BE49-F238E27FC236}">
                        <a16:creationId xmlns:a16="http://schemas.microsoft.com/office/drawing/2014/main" id="{F31D4B10-9DE2-405A-9AF0-0CB27024A2C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03" name="Rechte verbindingslijn 502">
                    <a:extLst>
                      <a:ext uri="{FF2B5EF4-FFF2-40B4-BE49-F238E27FC236}">
                        <a16:creationId xmlns:a16="http://schemas.microsoft.com/office/drawing/2014/main" id="{674E50DC-2979-4A32-BAF7-AEB24E03A2D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04" name="Rechte verbindingslijn 503">
                    <a:extLst>
                      <a:ext uri="{FF2B5EF4-FFF2-40B4-BE49-F238E27FC236}">
                        <a16:creationId xmlns:a16="http://schemas.microsoft.com/office/drawing/2014/main" id="{F6A69F90-E82E-48CE-86E7-3B30DB00B8DB}"/>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3B91C567-8E7B-40B7-A079-29CCA94E794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8" name="Groep 497">
                  <a:extLst>
                    <a:ext uri="{FF2B5EF4-FFF2-40B4-BE49-F238E27FC236}">
                      <a16:creationId xmlns:a16="http://schemas.microsoft.com/office/drawing/2014/main" id="{3505536E-0F01-474F-833B-10FEC6390C94}"/>
                    </a:ext>
                  </a:extLst>
                </p:cNvPr>
                <p:cNvGrpSpPr/>
                <p:nvPr userDrawn="1"/>
              </p:nvGrpSpPr>
              <p:grpSpPr>
                <a:xfrm flipH="1">
                  <a:off x="-3310774" y="735854"/>
                  <a:ext cx="88801" cy="72568"/>
                  <a:chOff x="-2091059" y="1395403"/>
                  <a:chExt cx="157316" cy="128558"/>
                </a:xfrm>
              </p:grpSpPr>
              <p:sp>
                <p:nvSpPr>
                  <p:cNvPr id="499" name="Rechthoek 498">
                    <a:extLst>
                      <a:ext uri="{FF2B5EF4-FFF2-40B4-BE49-F238E27FC236}">
                        <a16:creationId xmlns:a16="http://schemas.microsoft.com/office/drawing/2014/main" id="{31D5C34E-8C5F-4E63-B41F-27E43B1EEE3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00" name="Pijl: punthaak 499">
                    <a:extLst>
                      <a:ext uri="{FF2B5EF4-FFF2-40B4-BE49-F238E27FC236}">
                        <a16:creationId xmlns:a16="http://schemas.microsoft.com/office/drawing/2014/main" id="{ED13E9E3-7CAC-4BC6-8919-9E507FB7FD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59" name="Groep 458">
                <a:extLst>
                  <a:ext uri="{FF2B5EF4-FFF2-40B4-BE49-F238E27FC236}">
                    <a16:creationId xmlns:a16="http://schemas.microsoft.com/office/drawing/2014/main" id="{9986003F-8DA6-440A-9485-858566D5A564}"/>
                  </a:ext>
                </a:extLst>
              </p:cNvPr>
              <p:cNvGrpSpPr/>
              <p:nvPr userDrawn="1"/>
            </p:nvGrpSpPr>
            <p:grpSpPr>
              <a:xfrm>
                <a:off x="-3326107" y="720303"/>
                <a:ext cx="182598" cy="143759"/>
                <a:chOff x="-3634116" y="700986"/>
                <a:chExt cx="182598" cy="143759"/>
              </a:xfrm>
            </p:grpSpPr>
            <p:grpSp>
              <p:nvGrpSpPr>
                <p:cNvPr id="488" name="Groep 487">
                  <a:extLst>
                    <a:ext uri="{FF2B5EF4-FFF2-40B4-BE49-F238E27FC236}">
                      <a16:creationId xmlns:a16="http://schemas.microsoft.com/office/drawing/2014/main" id="{253DCFCB-F5BF-4819-A8D8-A80AA64450FE}"/>
                    </a:ext>
                  </a:extLst>
                </p:cNvPr>
                <p:cNvGrpSpPr/>
                <p:nvPr userDrawn="1"/>
              </p:nvGrpSpPr>
              <p:grpSpPr>
                <a:xfrm>
                  <a:off x="-3634116" y="700986"/>
                  <a:ext cx="182598" cy="143759"/>
                  <a:chOff x="-3634116" y="700986"/>
                  <a:chExt cx="182598" cy="143759"/>
                </a:xfrm>
              </p:grpSpPr>
              <p:cxnSp>
                <p:nvCxnSpPr>
                  <p:cNvPr id="492" name="Rechte verbindingslijn 491">
                    <a:extLst>
                      <a:ext uri="{FF2B5EF4-FFF2-40B4-BE49-F238E27FC236}">
                        <a16:creationId xmlns:a16="http://schemas.microsoft.com/office/drawing/2014/main" id="{132B6084-EF3F-4660-98C2-E3063E406F5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93" name="Rechte verbindingslijn 492">
                    <a:extLst>
                      <a:ext uri="{FF2B5EF4-FFF2-40B4-BE49-F238E27FC236}">
                        <a16:creationId xmlns:a16="http://schemas.microsoft.com/office/drawing/2014/main" id="{BEB2873E-213A-4505-B14F-1707996DF63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94" name="Rechte verbindingslijn 493">
                    <a:extLst>
                      <a:ext uri="{FF2B5EF4-FFF2-40B4-BE49-F238E27FC236}">
                        <a16:creationId xmlns:a16="http://schemas.microsoft.com/office/drawing/2014/main" id="{B8629E6A-6017-4316-90D0-15A6041225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5" name="Rechte verbindingslijn 494">
                    <a:extLst>
                      <a:ext uri="{FF2B5EF4-FFF2-40B4-BE49-F238E27FC236}">
                        <a16:creationId xmlns:a16="http://schemas.microsoft.com/office/drawing/2014/main" id="{39027B38-FF1D-4F97-A631-CA2E84956F0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47C466FA-CAEF-4E39-BF80-CD15060DA02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9" name="Groep 488">
                  <a:extLst>
                    <a:ext uri="{FF2B5EF4-FFF2-40B4-BE49-F238E27FC236}">
                      <a16:creationId xmlns:a16="http://schemas.microsoft.com/office/drawing/2014/main" id="{1304B500-E4C9-4B96-8FD1-E5C2A0016FAC}"/>
                    </a:ext>
                  </a:extLst>
                </p:cNvPr>
                <p:cNvGrpSpPr/>
                <p:nvPr userDrawn="1"/>
              </p:nvGrpSpPr>
              <p:grpSpPr>
                <a:xfrm>
                  <a:off x="-3634047" y="735854"/>
                  <a:ext cx="88801" cy="72568"/>
                  <a:chOff x="-2091059" y="1395403"/>
                  <a:chExt cx="157316" cy="128558"/>
                </a:xfrm>
              </p:grpSpPr>
              <p:sp>
                <p:nvSpPr>
                  <p:cNvPr id="490" name="Rechthoek 489">
                    <a:extLst>
                      <a:ext uri="{FF2B5EF4-FFF2-40B4-BE49-F238E27FC236}">
                        <a16:creationId xmlns:a16="http://schemas.microsoft.com/office/drawing/2014/main" id="{69519783-C352-4723-BA4A-BC12D37D85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1" name="Pijl: punthaak 490">
                    <a:extLst>
                      <a:ext uri="{FF2B5EF4-FFF2-40B4-BE49-F238E27FC236}">
                        <a16:creationId xmlns:a16="http://schemas.microsoft.com/office/drawing/2014/main" id="{65394B9C-890D-436A-A3A8-DE12D2CA043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60" name="Rechte verbindingslijn 459">
                <a:extLst>
                  <a:ext uri="{FF2B5EF4-FFF2-40B4-BE49-F238E27FC236}">
                    <a16:creationId xmlns:a16="http://schemas.microsoft.com/office/drawing/2014/main" id="{BB7912F5-778F-4132-9AB3-B64531EC9E2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61" name="Rechte verbindingslijn 460">
                <a:extLst>
                  <a:ext uri="{FF2B5EF4-FFF2-40B4-BE49-F238E27FC236}">
                    <a16:creationId xmlns:a16="http://schemas.microsoft.com/office/drawing/2014/main" id="{7E104792-DB97-4596-AC3C-9B6BE4F63A7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62" name="Groep 461">
                <a:extLst>
                  <a:ext uri="{FF2B5EF4-FFF2-40B4-BE49-F238E27FC236}">
                    <a16:creationId xmlns:a16="http://schemas.microsoft.com/office/drawing/2014/main" id="{BDCDC3A8-500A-4AB3-8DE8-6851BA010CEF}"/>
                  </a:ext>
                </a:extLst>
              </p:cNvPr>
              <p:cNvGrpSpPr/>
              <p:nvPr userDrawn="1"/>
            </p:nvGrpSpPr>
            <p:grpSpPr>
              <a:xfrm>
                <a:off x="-2425037" y="370226"/>
                <a:ext cx="357690" cy="330595"/>
                <a:chOff x="-2721817" y="347336"/>
                <a:chExt cx="432805" cy="400021"/>
              </a:xfrm>
            </p:grpSpPr>
            <p:sp>
              <p:nvSpPr>
                <p:cNvPr id="477" name="Rechthoek 476">
                  <a:extLst>
                    <a:ext uri="{FF2B5EF4-FFF2-40B4-BE49-F238E27FC236}">
                      <a16:creationId xmlns:a16="http://schemas.microsoft.com/office/drawing/2014/main" id="{BB205C58-2BBE-4298-84B2-83637C74790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8" name="Groep 477">
                  <a:extLst>
                    <a:ext uri="{FF2B5EF4-FFF2-40B4-BE49-F238E27FC236}">
                      <a16:creationId xmlns:a16="http://schemas.microsoft.com/office/drawing/2014/main" id="{F49038AC-7597-4ED7-9907-C42D1757B6B6}"/>
                    </a:ext>
                  </a:extLst>
                </p:cNvPr>
                <p:cNvGrpSpPr/>
                <p:nvPr userDrawn="1"/>
              </p:nvGrpSpPr>
              <p:grpSpPr>
                <a:xfrm>
                  <a:off x="-2652453" y="431583"/>
                  <a:ext cx="294076" cy="231526"/>
                  <a:chOff x="-3634116" y="700986"/>
                  <a:chExt cx="182598" cy="143759"/>
                </a:xfrm>
              </p:grpSpPr>
              <p:grpSp>
                <p:nvGrpSpPr>
                  <p:cNvPr id="479" name="Groep 478">
                    <a:extLst>
                      <a:ext uri="{FF2B5EF4-FFF2-40B4-BE49-F238E27FC236}">
                        <a16:creationId xmlns:a16="http://schemas.microsoft.com/office/drawing/2014/main" id="{01DE049C-9EE7-4237-84D8-CF9823339559}"/>
                      </a:ext>
                    </a:extLst>
                  </p:cNvPr>
                  <p:cNvGrpSpPr/>
                  <p:nvPr userDrawn="1"/>
                </p:nvGrpSpPr>
                <p:grpSpPr>
                  <a:xfrm>
                    <a:off x="-3634116" y="700986"/>
                    <a:ext cx="182598" cy="143759"/>
                    <a:chOff x="-3634116" y="700986"/>
                    <a:chExt cx="182598" cy="143759"/>
                  </a:xfrm>
                </p:grpSpPr>
                <p:cxnSp>
                  <p:nvCxnSpPr>
                    <p:cNvPr id="483" name="Rechte verbindingslijn 482">
                      <a:extLst>
                        <a:ext uri="{FF2B5EF4-FFF2-40B4-BE49-F238E27FC236}">
                          <a16:creationId xmlns:a16="http://schemas.microsoft.com/office/drawing/2014/main" id="{A4018D0A-5723-4A74-A4C5-965862DEFDE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84" name="Rechte verbindingslijn 483">
                      <a:extLst>
                        <a:ext uri="{FF2B5EF4-FFF2-40B4-BE49-F238E27FC236}">
                          <a16:creationId xmlns:a16="http://schemas.microsoft.com/office/drawing/2014/main" id="{A431BB17-1E9E-4336-A054-EC0EFE38068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5" name="Rechte verbindingslijn 484">
                      <a:extLst>
                        <a:ext uri="{FF2B5EF4-FFF2-40B4-BE49-F238E27FC236}">
                          <a16:creationId xmlns:a16="http://schemas.microsoft.com/office/drawing/2014/main" id="{7E4BB29A-C6D4-40A8-948F-387492AC569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0967541B-B18A-4258-A9AD-E25F68716EA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AD92CF52-4FAF-4D6A-8611-AB234A223BD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80" name="Groep 479">
                    <a:extLst>
                      <a:ext uri="{FF2B5EF4-FFF2-40B4-BE49-F238E27FC236}">
                        <a16:creationId xmlns:a16="http://schemas.microsoft.com/office/drawing/2014/main" id="{45ED8C8F-2A19-4F9E-883A-21F8F097728D}"/>
                      </a:ext>
                    </a:extLst>
                  </p:cNvPr>
                  <p:cNvGrpSpPr/>
                  <p:nvPr userDrawn="1"/>
                </p:nvGrpSpPr>
                <p:grpSpPr>
                  <a:xfrm>
                    <a:off x="-3634047" y="735854"/>
                    <a:ext cx="88801" cy="72568"/>
                    <a:chOff x="-2091059" y="1395403"/>
                    <a:chExt cx="157316" cy="128558"/>
                  </a:xfrm>
                </p:grpSpPr>
                <p:sp>
                  <p:nvSpPr>
                    <p:cNvPr id="481" name="Rechthoek 480">
                      <a:extLst>
                        <a:ext uri="{FF2B5EF4-FFF2-40B4-BE49-F238E27FC236}">
                          <a16:creationId xmlns:a16="http://schemas.microsoft.com/office/drawing/2014/main" id="{4DE14BE7-4827-4036-8D89-21E131EFDBA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2" name="Pijl: punthaak 481">
                      <a:extLst>
                        <a:ext uri="{FF2B5EF4-FFF2-40B4-BE49-F238E27FC236}">
                          <a16:creationId xmlns:a16="http://schemas.microsoft.com/office/drawing/2014/main" id="{8E6CEECB-76E0-4AB0-A0B6-236FD86023E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63" name="Groep 462">
                <a:extLst>
                  <a:ext uri="{FF2B5EF4-FFF2-40B4-BE49-F238E27FC236}">
                    <a16:creationId xmlns:a16="http://schemas.microsoft.com/office/drawing/2014/main" id="{754BD79E-06BC-46F6-A9FB-47FE2C8935BD}"/>
                  </a:ext>
                </a:extLst>
              </p:cNvPr>
              <p:cNvGrpSpPr/>
              <p:nvPr userDrawn="1"/>
            </p:nvGrpSpPr>
            <p:grpSpPr>
              <a:xfrm>
                <a:off x="-2425037" y="781500"/>
                <a:ext cx="357690" cy="330595"/>
                <a:chOff x="-2721817" y="782525"/>
                <a:chExt cx="432805" cy="400021"/>
              </a:xfrm>
            </p:grpSpPr>
            <p:sp>
              <p:nvSpPr>
                <p:cNvPr id="466" name="Rechthoek 465">
                  <a:extLst>
                    <a:ext uri="{FF2B5EF4-FFF2-40B4-BE49-F238E27FC236}">
                      <a16:creationId xmlns:a16="http://schemas.microsoft.com/office/drawing/2014/main" id="{DCDFA9D9-721E-4271-A7EB-545B77B1A3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7" name="Groep 466">
                  <a:extLst>
                    <a:ext uri="{FF2B5EF4-FFF2-40B4-BE49-F238E27FC236}">
                      <a16:creationId xmlns:a16="http://schemas.microsoft.com/office/drawing/2014/main" id="{079B89AC-979D-4339-B0C7-3E51A45E96CF}"/>
                    </a:ext>
                  </a:extLst>
                </p:cNvPr>
                <p:cNvGrpSpPr/>
                <p:nvPr userDrawn="1"/>
              </p:nvGrpSpPr>
              <p:grpSpPr>
                <a:xfrm>
                  <a:off x="-2652453" y="866772"/>
                  <a:ext cx="294076" cy="231526"/>
                  <a:chOff x="-3310843" y="700986"/>
                  <a:chExt cx="182598" cy="143759"/>
                </a:xfrm>
              </p:grpSpPr>
              <p:grpSp>
                <p:nvGrpSpPr>
                  <p:cNvPr id="468" name="Groep 467">
                    <a:extLst>
                      <a:ext uri="{FF2B5EF4-FFF2-40B4-BE49-F238E27FC236}">
                        <a16:creationId xmlns:a16="http://schemas.microsoft.com/office/drawing/2014/main" id="{8B69CE6B-AD88-4C71-B166-9277941BBFB9}"/>
                      </a:ext>
                    </a:extLst>
                  </p:cNvPr>
                  <p:cNvGrpSpPr/>
                  <p:nvPr userDrawn="1"/>
                </p:nvGrpSpPr>
                <p:grpSpPr>
                  <a:xfrm>
                    <a:off x="-3310843" y="700986"/>
                    <a:ext cx="182598" cy="143759"/>
                    <a:chOff x="-3310843" y="700986"/>
                    <a:chExt cx="182598" cy="143759"/>
                  </a:xfrm>
                </p:grpSpPr>
                <p:cxnSp>
                  <p:nvCxnSpPr>
                    <p:cNvPr id="472" name="Rechte verbindingslijn 471">
                      <a:extLst>
                        <a:ext uri="{FF2B5EF4-FFF2-40B4-BE49-F238E27FC236}">
                          <a16:creationId xmlns:a16="http://schemas.microsoft.com/office/drawing/2014/main" id="{E79A52F9-C038-4A1D-B41A-975A303DC73C}"/>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E6959210-BE79-4920-AFCD-EB100B6E5EA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AEFE93B0-2773-4B19-9C46-316FB6BDA6F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5" name="Rechte verbindingslijn 474">
                      <a:extLst>
                        <a:ext uri="{FF2B5EF4-FFF2-40B4-BE49-F238E27FC236}">
                          <a16:creationId xmlns:a16="http://schemas.microsoft.com/office/drawing/2014/main" id="{D9A320F4-A05B-4A3F-A89F-B88578010DF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6" name="Rechte verbindingslijn 475">
                      <a:extLst>
                        <a:ext uri="{FF2B5EF4-FFF2-40B4-BE49-F238E27FC236}">
                          <a16:creationId xmlns:a16="http://schemas.microsoft.com/office/drawing/2014/main" id="{766B74FE-5408-4E9A-9E5B-9F858AEA66D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9" name="Groep 468">
                    <a:extLst>
                      <a:ext uri="{FF2B5EF4-FFF2-40B4-BE49-F238E27FC236}">
                        <a16:creationId xmlns:a16="http://schemas.microsoft.com/office/drawing/2014/main" id="{028BFCFA-33FB-47E9-89E2-CB6BEB70D081}"/>
                      </a:ext>
                    </a:extLst>
                  </p:cNvPr>
                  <p:cNvGrpSpPr/>
                  <p:nvPr userDrawn="1"/>
                </p:nvGrpSpPr>
                <p:grpSpPr>
                  <a:xfrm flipH="1">
                    <a:off x="-3310774" y="735854"/>
                    <a:ext cx="88801" cy="72568"/>
                    <a:chOff x="-2091059" y="1395403"/>
                    <a:chExt cx="157316" cy="128558"/>
                  </a:xfrm>
                </p:grpSpPr>
                <p:sp>
                  <p:nvSpPr>
                    <p:cNvPr id="470" name="Rechthoek 469">
                      <a:extLst>
                        <a:ext uri="{FF2B5EF4-FFF2-40B4-BE49-F238E27FC236}">
                          <a16:creationId xmlns:a16="http://schemas.microsoft.com/office/drawing/2014/main" id="{582A589A-F5DB-47DB-83BA-8555950D0EE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1" name="Pijl: punthaak 470">
                      <a:extLst>
                        <a:ext uri="{FF2B5EF4-FFF2-40B4-BE49-F238E27FC236}">
                          <a16:creationId xmlns:a16="http://schemas.microsoft.com/office/drawing/2014/main" id="{8012EF13-60F0-4825-ADE7-49474663362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64" name="Rechthoek 463">
                <a:extLst>
                  <a:ext uri="{FF2B5EF4-FFF2-40B4-BE49-F238E27FC236}">
                    <a16:creationId xmlns:a16="http://schemas.microsoft.com/office/drawing/2014/main" id="{BE5A7E68-B4AA-4A55-897D-355100A6A2B0}"/>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5" name="Rechthoek 464">
                <a:extLst>
                  <a:ext uri="{FF2B5EF4-FFF2-40B4-BE49-F238E27FC236}">
                    <a16:creationId xmlns:a16="http://schemas.microsoft.com/office/drawing/2014/main" id="{B6646547-C3B2-4427-B8F4-01A850EAE31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34" name="Rechte verbindingslijn 433">
              <a:extLst>
                <a:ext uri="{FF2B5EF4-FFF2-40B4-BE49-F238E27FC236}">
                  <a16:creationId xmlns:a16="http://schemas.microsoft.com/office/drawing/2014/main" id="{1C258C8F-6BD5-463C-88EC-EB7707BEC8A2}"/>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5" name="Rechthoek 434">
              <a:extLst>
                <a:ext uri="{FF2B5EF4-FFF2-40B4-BE49-F238E27FC236}">
                  <a16:creationId xmlns:a16="http://schemas.microsoft.com/office/drawing/2014/main" id="{F81A1DF8-7FF2-47C5-A08C-1C12C22771D5}"/>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36" name="Rechthoek 435">
              <a:extLst>
                <a:ext uri="{FF2B5EF4-FFF2-40B4-BE49-F238E27FC236}">
                  <a16:creationId xmlns:a16="http://schemas.microsoft.com/office/drawing/2014/main" id="{5F58E879-2484-45FB-BE37-0155A671397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7" name="Ovaal 436">
              <a:extLst>
                <a:ext uri="{FF2B5EF4-FFF2-40B4-BE49-F238E27FC236}">
                  <a16:creationId xmlns:a16="http://schemas.microsoft.com/office/drawing/2014/main" id="{9ABC9B94-7241-4231-8058-80C691DC847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38" name="Ovaal 437">
              <a:extLst>
                <a:ext uri="{FF2B5EF4-FFF2-40B4-BE49-F238E27FC236}">
                  <a16:creationId xmlns:a16="http://schemas.microsoft.com/office/drawing/2014/main" id="{E041186D-77C8-4E42-AA4F-44F04933A63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39" name="Ovaal 438">
              <a:extLst>
                <a:ext uri="{FF2B5EF4-FFF2-40B4-BE49-F238E27FC236}">
                  <a16:creationId xmlns:a16="http://schemas.microsoft.com/office/drawing/2014/main" id="{4450BA25-8457-422F-8EC4-951815FF581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40" name="Ovaal 439">
              <a:extLst>
                <a:ext uri="{FF2B5EF4-FFF2-40B4-BE49-F238E27FC236}">
                  <a16:creationId xmlns:a16="http://schemas.microsoft.com/office/drawing/2014/main" id="{4ABFA999-B498-4D52-877A-55E7C4144C93}"/>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41" name="Ovaal 440">
              <a:extLst>
                <a:ext uri="{FF2B5EF4-FFF2-40B4-BE49-F238E27FC236}">
                  <a16:creationId xmlns:a16="http://schemas.microsoft.com/office/drawing/2014/main" id="{C5B802A1-847E-411F-A371-D2D27D403F0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42" name="Ovaal 441">
              <a:extLst>
                <a:ext uri="{FF2B5EF4-FFF2-40B4-BE49-F238E27FC236}">
                  <a16:creationId xmlns:a16="http://schemas.microsoft.com/office/drawing/2014/main" id="{F7591C0B-9024-423B-A9AB-5DB333BDE8FA}"/>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43" name="Ovaal 442">
              <a:extLst>
                <a:ext uri="{FF2B5EF4-FFF2-40B4-BE49-F238E27FC236}">
                  <a16:creationId xmlns:a16="http://schemas.microsoft.com/office/drawing/2014/main" id="{7AFFCD06-E72A-48F7-B76C-A9F52A89441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44" name="Ovaal 443">
              <a:extLst>
                <a:ext uri="{FF2B5EF4-FFF2-40B4-BE49-F238E27FC236}">
                  <a16:creationId xmlns:a16="http://schemas.microsoft.com/office/drawing/2014/main" id="{F515FB43-675C-481D-B827-3812CB1A1044}"/>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5" name="Ovaal 444">
              <a:extLst>
                <a:ext uri="{FF2B5EF4-FFF2-40B4-BE49-F238E27FC236}">
                  <a16:creationId xmlns:a16="http://schemas.microsoft.com/office/drawing/2014/main" id="{978A7C87-1DEA-42CA-96F4-737052DEEA4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6" name="Rechthoek 445">
              <a:extLst>
                <a:ext uri="{FF2B5EF4-FFF2-40B4-BE49-F238E27FC236}">
                  <a16:creationId xmlns:a16="http://schemas.microsoft.com/office/drawing/2014/main" id="{E0894CA6-774E-4774-B025-9BB6A1D26305}"/>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47" name="Rechthoek 446">
              <a:extLst>
                <a:ext uri="{FF2B5EF4-FFF2-40B4-BE49-F238E27FC236}">
                  <a16:creationId xmlns:a16="http://schemas.microsoft.com/office/drawing/2014/main" id="{4D314CDE-C93E-4D4E-B1E5-1D66BA22B2B3}"/>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48" name="Rechthoek 447">
              <a:extLst>
                <a:ext uri="{FF2B5EF4-FFF2-40B4-BE49-F238E27FC236}">
                  <a16:creationId xmlns:a16="http://schemas.microsoft.com/office/drawing/2014/main" id="{9AFD58A9-BEBA-49A2-8C66-2BDA61ADB403}"/>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49" name="Rechthoek 448">
              <a:extLst>
                <a:ext uri="{FF2B5EF4-FFF2-40B4-BE49-F238E27FC236}">
                  <a16:creationId xmlns:a16="http://schemas.microsoft.com/office/drawing/2014/main" id="{642F4EBD-0635-4C53-A285-11EBCE51706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50" name="Rechthoek 449">
              <a:extLst>
                <a:ext uri="{FF2B5EF4-FFF2-40B4-BE49-F238E27FC236}">
                  <a16:creationId xmlns:a16="http://schemas.microsoft.com/office/drawing/2014/main" id="{A1D90019-17E0-48B1-83F0-E5EA2685EF0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51" name="Rechthoek 450">
              <a:extLst>
                <a:ext uri="{FF2B5EF4-FFF2-40B4-BE49-F238E27FC236}">
                  <a16:creationId xmlns:a16="http://schemas.microsoft.com/office/drawing/2014/main" id="{34F53A3A-0158-4C81-A05C-8B498EF9BBB5}"/>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52" name="Rechthoek 451">
              <a:extLst>
                <a:ext uri="{FF2B5EF4-FFF2-40B4-BE49-F238E27FC236}">
                  <a16:creationId xmlns:a16="http://schemas.microsoft.com/office/drawing/2014/main" id="{305A776C-2FB6-4C8A-BC27-882328987C33}"/>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53" name="Rechthoek 452">
              <a:extLst>
                <a:ext uri="{FF2B5EF4-FFF2-40B4-BE49-F238E27FC236}">
                  <a16:creationId xmlns:a16="http://schemas.microsoft.com/office/drawing/2014/main" id="{4F6493FE-3374-4168-B03F-4EBCC12906B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1719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kst en beeld A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2EFE4882-2B96-46BD-B6C3-0C911FAA58D7}"/>
              </a:ext>
            </a:extLst>
          </p:cNvPr>
          <p:cNvSpPr/>
          <p:nvPr/>
        </p:nvSpPr>
        <p:spPr>
          <a:xfrm>
            <a:off x="0" y="-399601"/>
            <a:ext cx="720000" cy="360000"/>
          </a:xfrm>
          <a:prstGeom prst="rect">
            <a:avLst/>
          </a:prstGeom>
        </p:spPr>
        <p:txBody>
          <a:bodyPr wrap="none" lIns="0" tIns="0" rIns="0" bIns="0">
            <a:noAutofit/>
          </a:bodyPr>
          <a:lstStyle/>
          <a:p>
            <a:r>
              <a:rPr lang="nl-NL"/>
              <a:t>Tekst en beeld A3</a:t>
            </a:r>
          </a:p>
        </p:txBody>
      </p:sp>
      <p:grpSp>
        <p:nvGrpSpPr>
          <p:cNvPr id="137" name="INSTRUCTIES">
            <a:extLst>
              <a:ext uri="{FF2B5EF4-FFF2-40B4-BE49-F238E27FC236}">
                <a16:creationId xmlns:a16="http://schemas.microsoft.com/office/drawing/2014/main" id="{9580541B-6579-4E75-9FF1-9954927AC799}"/>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FEB17560-8FA3-4E2E-AEA5-117DC305705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D58DC80D-2FFD-4AC9-9DF1-6DBAEA29695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FA8D2B5F-10A8-4894-8841-FD347202A14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BBDE1280-883D-4286-9FE9-9986BBC7332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5FD9D417-D608-4BC4-80BB-E37E3FA8080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E288F05C-6256-48FD-B9D2-F69F1634A744}"/>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D765FCC7-223E-4569-81FB-E163335116D0}"/>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E25F4AD3-78EA-413E-A7CB-BDF0EBF40EE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74F81AF6-C822-45EA-9BD3-CD5EB41E90F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62497BBF-688F-4510-9B03-1B22D64913A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4432282-4DA2-4A5F-A2B9-BE68E719333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0A3B93D5-B598-496E-8F94-BDCCE327415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2C9669EE-B287-45B0-B3CF-9A10558033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F102BCD9-30E8-4737-9535-B8FE546F74D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3663100D-281B-4E53-B11F-B8D731A8EEED}"/>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2923BF4D-FA5E-4B3C-82FC-A7CB5F9052D2}"/>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1FAB34AB-1234-47A6-9313-ECB4D2DAA748}"/>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62153E64-CAC8-4380-804D-3F51ED333971}"/>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C7C31ACF-D131-4F8E-A319-EA5047C26A0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F77C907F-0344-4DA7-9EB1-A655103CEFB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D9712989-5B8E-4B0A-8567-CF835454F61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AE3AD474-08CE-4BA9-82EB-59BC84B561A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E2A26A96-7BB5-48AB-8601-48D5901DFCC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C45917E-6F9F-41F2-B29A-8C2401A4389F}"/>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0C58A425-3039-41BE-8422-19AF39DA5B3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2523861B-D29B-49FE-8D86-A43C520246B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46C4F1D9-C832-43A9-8E83-02293490906B}"/>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3ADD9B05-413A-4D78-B826-F2A4D2266BB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5DE7E062-9DB7-433A-B845-9730C860887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ABE43026-2E73-47AE-9B13-4D783874D45C}"/>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317DDF58-937F-44CE-A0C8-3AA973102F0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3C07E958-8D76-4994-9869-757CE6B3138B}"/>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B61CB6A8-6570-43CB-9BF8-9659D2F6EAD9}"/>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C34A92D7-B09E-4468-A4DF-2FD1782475F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06490269-04C4-4CA1-A7A4-30069F412DA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AFDF81FB-81E0-428D-9C5E-C834C800651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C3221D32-8FA7-4BB5-947F-EF6E9741E6E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9047412-0792-4845-B433-41AC1E9511CC}"/>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EAC14F34-E6CE-4D43-BE34-2EF028695B9F}"/>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F3BFE1FA-0EF5-4DFC-B036-210172CCE886}"/>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5737F06-00B9-4703-99E8-BB58C0D4982E}"/>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8F8821BC-9D29-4533-9880-7BE280CE59C8}"/>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700626F-9D53-48E1-91E9-CB2B16B375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45F11C3E-7435-42FA-AA4A-4582DAA07B9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D9B5C57C-67CF-4640-A8FB-724E9533808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8B50C38D-35DF-4322-9C9B-226BD257DC3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0E869CCF-FE9D-4DB5-939A-8F395E5336E1}"/>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A04CC8C-3E56-4EB8-87FC-79136484096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C61ED6D9-370D-431D-9734-A0B5912DD8C8}"/>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60CC0E3F-F27A-4166-A084-8099F71E30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5B769DE0-AB4D-4B2F-A27C-D44AA565722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159D7B7C-48FF-422F-A148-0241546B08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E78841E5-2C73-4C39-ADED-D0581B30B2F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5AABE80-54D3-40C7-BB18-0D6031AF3C6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C6989421-DBF9-43BC-ACE3-0AA0877B79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460B18C0-FEA2-4629-8CA4-88E8FF5E717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21620342-6FDB-4BA1-8281-4118C1807E1A}"/>
              </a:ext>
            </a:extLst>
          </p:cNvPr>
          <p:cNvSpPr>
            <a:spLocks noGrp="1"/>
          </p:cNvSpPr>
          <p:nvPr>
            <p:ph type="pic" idx="13"/>
          </p:nvPr>
        </p:nvSpPr>
        <p:spPr>
          <a:xfrm>
            <a:off x="4724400" y="0"/>
            <a:ext cx="74676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060B738C-4E31-4420-A359-CEE72C713844}" type="datetime10">
              <a:rPr lang="nl-NL" smtClean="0"/>
              <a:pPr/>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4" name="Tijdelijke aanduiding voor tekst 6">
            <a:extLst>
              <a:ext uri="{FF2B5EF4-FFF2-40B4-BE49-F238E27FC236}">
                <a16:creationId xmlns:a16="http://schemas.microsoft.com/office/drawing/2014/main" id="{9F16A591-1EA9-4214-812D-EEB4B9D57367}"/>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7D7F2F8D-37F2-41E3-8252-228BABC4511C}"/>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6" name="Tijdelijke aanduiding voor tekst 18">
            <a:extLst>
              <a:ext uri="{FF2B5EF4-FFF2-40B4-BE49-F238E27FC236}">
                <a16:creationId xmlns:a16="http://schemas.microsoft.com/office/drawing/2014/main" id="{CE7A2C16-BC42-452B-9D02-3D95D9FEFBBB}"/>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7" name="Tijdelijke aanduiding voor tekst 17">
            <a:extLst>
              <a:ext uri="{FF2B5EF4-FFF2-40B4-BE49-F238E27FC236}">
                <a16:creationId xmlns:a16="http://schemas.microsoft.com/office/drawing/2014/main" id="{39558D69-DEE8-4DEE-90E6-7F1F54454974}"/>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1D414C0E-8BD9-4DF2-8F47-388C66618674}"/>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190" name="Tijdelijke aanduiding voor tekst 6">
            <a:extLst>
              <a:ext uri="{FF2B5EF4-FFF2-40B4-BE49-F238E27FC236}">
                <a16:creationId xmlns:a16="http://schemas.microsoft.com/office/drawing/2014/main" id="{FF6A8E0E-ACB4-4C1E-A4D4-AD91F4649DE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1" name="Tijdelijke aanduiding voor tekst 6">
            <a:extLst>
              <a:ext uri="{FF2B5EF4-FFF2-40B4-BE49-F238E27FC236}">
                <a16:creationId xmlns:a16="http://schemas.microsoft.com/office/drawing/2014/main" id="{A4652884-1E30-4AC2-A654-1C238B8A6F8B}"/>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A9374000-1733-489F-B519-D602AABC835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941C210F-8CB9-4811-8A67-3A733E28A87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99" name="Tijdelijke aanduiding voor tekst 82">
            <a:extLst>
              <a:ext uri="{FF2B5EF4-FFF2-40B4-BE49-F238E27FC236}">
                <a16:creationId xmlns:a16="http://schemas.microsoft.com/office/drawing/2014/main" id="{5F50743B-08D1-4C57-ABBE-4234B5FF5597}"/>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98CA4062-B39C-4195-BED2-C87043CCFB36}"/>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281" name="Rechthoek 280">
            <a:extLst>
              <a:ext uri="{FF2B5EF4-FFF2-40B4-BE49-F238E27FC236}">
                <a16:creationId xmlns:a16="http://schemas.microsoft.com/office/drawing/2014/main" id="{AA84A285-10D1-413F-93E4-5B43BF62B4C6}"/>
              </a:ext>
            </a:extLst>
          </p:cNvPr>
          <p:cNvSpPr/>
          <p:nvPr userDrawn="1"/>
        </p:nvSpPr>
        <p:spPr>
          <a:xfrm>
            <a:off x="0" y="-399601"/>
            <a:ext cx="720000" cy="360000"/>
          </a:xfrm>
          <a:prstGeom prst="rect">
            <a:avLst/>
          </a:prstGeom>
        </p:spPr>
        <p:txBody>
          <a:bodyPr wrap="none" lIns="0" tIns="0" rIns="0" bIns="0">
            <a:noAutofit/>
          </a:bodyPr>
          <a:lstStyle/>
          <a:p>
            <a:r>
              <a:rPr lang="nl-NL"/>
              <a:t>Tekst en beeld A3</a:t>
            </a:r>
          </a:p>
        </p:txBody>
      </p:sp>
      <p:grpSp>
        <p:nvGrpSpPr>
          <p:cNvPr id="282" name="INSTRUCTIES">
            <a:extLst>
              <a:ext uri="{FF2B5EF4-FFF2-40B4-BE49-F238E27FC236}">
                <a16:creationId xmlns:a16="http://schemas.microsoft.com/office/drawing/2014/main" id="{F47590B3-6335-4FDE-AB5A-364A3D5CF0E8}"/>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FFC448B7-FB59-4F0F-8E22-4602C75A1F3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49A7C3B7-A41A-4621-B62F-68C905DFF556}"/>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82C5157D-A49C-43B9-94CA-46EF12930770}"/>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DC366BDE-6939-4DF3-ACDB-0832B7B62D0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679EE9F3-0AD2-49C7-A358-06F012A24D48}"/>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D891DB58-B310-4245-AF25-54FE33B40815}"/>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F0EE4F04-4133-4827-8DE5-EA60B8BD3BDE}"/>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770D441B-EC74-4879-8CDD-309EB3457EC9}"/>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2F90AF97-5910-4FCA-B509-C69FD30D77E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3CED5D3B-DC54-48F7-BF5C-82529FF785F9}"/>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0FF4EA03-DC66-48A0-92C2-F5285E0525F5}"/>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792CF84B-9399-48EF-B0E9-D02F63DBEC7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2DC34F93-540D-44D1-96A3-2801C6B4846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126A13C9-8371-46A2-9263-B5A22EAC5A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4" name="Groep 293">
              <a:extLst>
                <a:ext uri="{FF2B5EF4-FFF2-40B4-BE49-F238E27FC236}">
                  <a16:creationId xmlns:a16="http://schemas.microsoft.com/office/drawing/2014/main" id="{F50515E9-9B5F-47BD-98B3-04F1AC0A906D}"/>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09F69480-C74B-454B-A5E2-0BC17C223F30}"/>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109D43E2-672C-4A71-9FDC-B7841A4CDD83}"/>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9AE4927C-D671-458C-A989-2A55255BFD14}"/>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8E7A37E1-BED0-48E9-98FB-AC935BBF556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38E58A03-26E8-4401-98B3-14F048BAA54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2462610D-9E46-4F25-87A4-F50477B89FD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1" name="Afbeelding 330">
                    <a:extLst>
                      <a:ext uri="{FF2B5EF4-FFF2-40B4-BE49-F238E27FC236}">
                        <a16:creationId xmlns:a16="http://schemas.microsoft.com/office/drawing/2014/main" id="{2A20D017-AE26-4EB3-9715-E3C5A3B31F4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CA6001A9-3E6F-4ABB-9862-3AF9E732E8A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7EC9C214-61C0-482B-8B4B-0417CBF85B75}"/>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28D3CA5C-AC94-4387-9771-42629B56071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328">
                    <a:extLst>
                      <a:ext uri="{FF2B5EF4-FFF2-40B4-BE49-F238E27FC236}">
                        <a16:creationId xmlns:a16="http://schemas.microsoft.com/office/drawing/2014/main" id="{3B7BA229-057B-4E51-9EE5-2D687BA41CB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25" name="Groep 324">
                  <a:extLst>
                    <a:ext uri="{FF2B5EF4-FFF2-40B4-BE49-F238E27FC236}">
                      <a16:creationId xmlns:a16="http://schemas.microsoft.com/office/drawing/2014/main" id="{45202485-F81F-4D53-AF04-43E5DBA2A393}"/>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B27B292E-6DF4-463D-B168-BE1F8047060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7" name="Rechthoek 326">
                    <a:extLst>
                      <a:ext uri="{FF2B5EF4-FFF2-40B4-BE49-F238E27FC236}">
                        <a16:creationId xmlns:a16="http://schemas.microsoft.com/office/drawing/2014/main" id="{4CE6625E-0E3B-446B-AF10-D67CA764717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1" name="Rechthoek 320">
                <a:extLst>
                  <a:ext uri="{FF2B5EF4-FFF2-40B4-BE49-F238E27FC236}">
                    <a16:creationId xmlns:a16="http://schemas.microsoft.com/office/drawing/2014/main" id="{AD0416BC-0D76-475D-B1DF-C5D59DDDB08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52D61FEA-9CEA-4C96-8611-B052AD4992E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5" name="Groep 294">
              <a:extLst>
                <a:ext uri="{FF2B5EF4-FFF2-40B4-BE49-F238E27FC236}">
                  <a16:creationId xmlns:a16="http://schemas.microsoft.com/office/drawing/2014/main" id="{2683AAE9-04EC-4086-B5D6-04F361CF6AEE}"/>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3BCCD496-C173-4EB0-B581-20BF151BC88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6D304464-AC5E-41CC-8543-D5E1E50AC03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6" name="Vrije vorm: vorm 315">
                <a:extLst>
                  <a:ext uri="{FF2B5EF4-FFF2-40B4-BE49-F238E27FC236}">
                    <a16:creationId xmlns:a16="http://schemas.microsoft.com/office/drawing/2014/main" id="{85661B06-F900-4658-9656-FE545C7F18F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7" name="Rechthoek: afgeronde hoeken 316">
                <a:extLst>
                  <a:ext uri="{FF2B5EF4-FFF2-40B4-BE49-F238E27FC236}">
                    <a16:creationId xmlns:a16="http://schemas.microsoft.com/office/drawing/2014/main" id="{CB9B3638-4400-466D-AF00-A958114B966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5C15AF33-24D8-424D-BEFA-913FFFA704C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B8A92779-C959-404A-BECE-EBCBD60B9679}"/>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89911D1F-CA6D-4E67-8C71-A88A65F3D8CC}"/>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7685A91A-CA12-4E33-B60A-4E515480DB16}"/>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EC70D4F3-0F4D-4196-A147-E3F325353D7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7FA05720-1CB7-4213-9226-8560A11829AD}"/>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BD9A09EC-F37A-4D58-B502-7432D483458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0ED66825-D9C5-418A-AD13-2D7338F465A0}"/>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2" name="Tekstvak 301">
                <a:extLst>
                  <a:ext uri="{FF2B5EF4-FFF2-40B4-BE49-F238E27FC236}">
                    <a16:creationId xmlns:a16="http://schemas.microsoft.com/office/drawing/2014/main" id="{A2CFD7EF-7691-4D94-95C9-0369D528132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908429BC-C7BB-4E8A-A4B9-1A2FBD1FD626}"/>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AC728386-91F4-48A1-A23B-C21FED45C1AE}"/>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2D246313-C42E-4D2A-BFAD-86F32748C803}"/>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06" name="Groep 305">
                <a:extLst>
                  <a:ext uri="{FF2B5EF4-FFF2-40B4-BE49-F238E27FC236}">
                    <a16:creationId xmlns:a16="http://schemas.microsoft.com/office/drawing/2014/main" id="{68771E7A-ED82-4929-8349-F8A33103C073}"/>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563183E7-ABC4-4AE1-94AA-C6C8F6E8867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2" name="Rechthoek 311">
                  <a:extLst>
                    <a:ext uri="{FF2B5EF4-FFF2-40B4-BE49-F238E27FC236}">
                      <a16:creationId xmlns:a16="http://schemas.microsoft.com/office/drawing/2014/main" id="{5271A16C-6E20-446C-AD0C-C6EF3C75EAF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3" name="Rechthoek 312">
                  <a:extLst>
                    <a:ext uri="{FF2B5EF4-FFF2-40B4-BE49-F238E27FC236}">
                      <a16:creationId xmlns:a16="http://schemas.microsoft.com/office/drawing/2014/main" id="{797721ED-D3EA-4F1D-BCFB-48FACF6A002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07" name="Groep 306">
                <a:extLst>
                  <a:ext uri="{FF2B5EF4-FFF2-40B4-BE49-F238E27FC236}">
                    <a16:creationId xmlns:a16="http://schemas.microsoft.com/office/drawing/2014/main" id="{C6D90B66-BB4C-4EB6-B709-7611348232F6}"/>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5A61542C-46F1-404F-8057-F7A146455C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09" name="Rechthoek 308">
                  <a:extLst>
                    <a:ext uri="{FF2B5EF4-FFF2-40B4-BE49-F238E27FC236}">
                      <a16:creationId xmlns:a16="http://schemas.microsoft.com/office/drawing/2014/main" id="{D03E9241-87D7-41DF-83EE-4ECA3F90BCE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0" name="Rechthoek 309">
                  <a:extLst>
                    <a:ext uri="{FF2B5EF4-FFF2-40B4-BE49-F238E27FC236}">
                      <a16:creationId xmlns:a16="http://schemas.microsoft.com/office/drawing/2014/main" id="{E02FA258-0E40-4318-A515-BE6B06F54D8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16" name="TEKSTINSTRUCTIES">
            <a:extLst>
              <a:ext uri="{FF2B5EF4-FFF2-40B4-BE49-F238E27FC236}">
                <a16:creationId xmlns:a16="http://schemas.microsoft.com/office/drawing/2014/main" id="{0F67B3C6-F5E0-4E5C-A48A-546A21098A73}"/>
              </a:ext>
            </a:extLst>
          </p:cNvPr>
          <p:cNvGrpSpPr/>
          <p:nvPr userDrawn="1"/>
        </p:nvGrpSpPr>
        <p:grpSpPr>
          <a:xfrm>
            <a:off x="-4297881" y="-718670"/>
            <a:ext cx="4140000" cy="7198669"/>
            <a:chOff x="-4297881" y="-718670"/>
            <a:chExt cx="4140000" cy="7198669"/>
          </a:xfrm>
        </p:grpSpPr>
        <p:sp>
          <p:nvSpPr>
            <p:cNvPr id="417" name="Rechthoek: afgeronde hoeken 416">
              <a:extLst>
                <a:ext uri="{FF2B5EF4-FFF2-40B4-BE49-F238E27FC236}">
                  <a16:creationId xmlns:a16="http://schemas.microsoft.com/office/drawing/2014/main" id="{4518DEE6-CB6F-4984-A9E8-8F1A9B4BA5F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18" name="Rechthoek: afgeronde hoeken 417">
              <a:extLst>
                <a:ext uri="{FF2B5EF4-FFF2-40B4-BE49-F238E27FC236}">
                  <a16:creationId xmlns:a16="http://schemas.microsoft.com/office/drawing/2014/main" id="{CD874AE6-5040-4106-839C-AD5AE2A2DD4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19" name="Rechte verbindingslijn 418">
              <a:extLst>
                <a:ext uri="{FF2B5EF4-FFF2-40B4-BE49-F238E27FC236}">
                  <a16:creationId xmlns:a16="http://schemas.microsoft.com/office/drawing/2014/main" id="{7832EDCE-2A64-4D08-B662-EC4BE5848B7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0" name="Groep 419">
              <a:extLst>
                <a:ext uri="{FF2B5EF4-FFF2-40B4-BE49-F238E27FC236}">
                  <a16:creationId xmlns:a16="http://schemas.microsoft.com/office/drawing/2014/main" id="{802BC9FC-7546-46E2-B20D-861181439B3C}"/>
                </a:ext>
              </a:extLst>
            </p:cNvPr>
            <p:cNvGrpSpPr/>
            <p:nvPr userDrawn="1"/>
          </p:nvGrpSpPr>
          <p:grpSpPr>
            <a:xfrm>
              <a:off x="-3905190" y="127747"/>
              <a:ext cx="3354618" cy="786653"/>
              <a:chOff x="-3419346" y="368233"/>
              <a:chExt cx="3170491" cy="743862"/>
            </a:xfrm>
          </p:grpSpPr>
          <p:sp>
            <p:nvSpPr>
              <p:cNvPr id="441" name="Rechthoek 440">
                <a:extLst>
                  <a:ext uri="{FF2B5EF4-FFF2-40B4-BE49-F238E27FC236}">
                    <a16:creationId xmlns:a16="http://schemas.microsoft.com/office/drawing/2014/main" id="{AB007BD9-CD51-441B-9C79-0925A388D8E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42" name="Rechte verbindingslijn 441">
                <a:extLst>
                  <a:ext uri="{FF2B5EF4-FFF2-40B4-BE49-F238E27FC236}">
                    <a16:creationId xmlns:a16="http://schemas.microsoft.com/office/drawing/2014/main" id="{95EA4ED8-460F-48A8-9AB1-33FCAE9D4B1F}"/>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4C7B17FC-DEBA-4CF6-981C-E52CB67ECA0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4" name="Rechthoek 443">
                <a:extLst>
                  <a:ext uri="{FF2B5EF4-FFF2-40B4-BE49-F238E27FC236}">
                    <a16:creationId xmlns:a16="http://schemas.microsoft.com/office/drawing/2014/main" id="{BCF334E3-F667-49E1-8A5D-0CCBAE18396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45" name="Groep 444">
                <a:extLst>
                  <a:ext uri="{FF2B5EF4-FFF2-40B4-BE49-F238E27FC236}">
                    <a16:creationId xmlns:a16="http://schemas.microsoft.com/office/drawing/2014/main" id="{13EAE080-2512-4D33-B02C-99980AF49E66}"/>
                  </a:ext>
                </a:extLst>
              </p:cNvPr>
              <p:cNvGrpSpPr/>
              <p:nvPr userDrawn="1"/>
            </p:nvGrpSpPr>
            <p:grpSpPr>
              <a:xfrm>
                <a:off x="-3002834" y="720303"/>
                <a:ext cx="182598" cy="143759"/>
                <a:chOff x="-3310843" y="700986"/>
                <a:chExt cx="182598" cy="143759"/>
              </a:xfrm>
            </p:grpSpPr>
            <p:grpSp>
              <p:nvGrpSpPr>
                <p:cNvPr id="484" name="Groep 483">
                  <a:extLst>
                    <a:ext uri="{FF2B5EF4-FFF2-40B4-BE49-F238E27FC236}">
                      <a16:creationId xmlns:a16="http://schemas.microsoft.com/office/drawing/2014/main" id="{552728AC-9F1E-40BD-995B-7AC7BB928062}"/>
                    </a:ext>
                  </a:extLst>
                </p:cNvPr>
                <p:cNvGrpSpPr/>
                <p:nvPr userDrawn="1"/>
              </p:nvGrpSpPr>
              <p:grpSpPr>
                <a:xfrm>
                  <a:off x="-3310843" y="700986"/>
                  <a:ext cx="182598" cy="143759"/>
                  <a:chOff x="-3310843" y="700986"/>
                  <a:chExt cx="182598" cy="143759"/>
                </a:xfrm>
              </p:grpSpPr>
              <p:cxnSp>
                <p:nvCxnSpPr>
                  <p:cNvPr id="488" name="Rechte verbindingslijn 487">
                    <a:extLst>
                      <a:ext uri="{FF2B5EF4-FFF2-40B4-BE49-F238E27FC236}">
                        <a16:creationId xmlns:a16="http://schemas.microsoft.com/office/drawing/2014/main" id="{76EA53F7-B1D3-4B52-ADF0-150514747CC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E55B2DE1-0C14-486F-B7B6-266D739D4117}"/>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6F5E1869-1E26-4982-B0E1-ED0EDC2A31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B442CA69-91DE-4F34-8BEA-BB255519620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92" name="Rechte verbindingslijn 491">
                    <a:extLst>
                      <a:ext uri="{FF2B5EF4-FFF2-40B4-BE49-F238E27FC236}">
                        <a16:creationId xmlns:a16="http://schemas.microsoft.com/office/drawing/2014/main" id="{A2A64C86-13A9-4C1E-AEB7-0D27983AC47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85" name="Groep 484">
                  <a:extLst>
                    <a:ext uri="{FF2B5EF4-FFF2-40B4-BE49-F238E27FC236}">
                      <a16:creationId xmlns:a16="http://schemas.microsoft.com/office/drawing/2014/main" id="{72C88E0F-D797-4808-B81A-DF23C03FF88A}"/>
                    </a:ext>
                  </a:extLst>
                </p:cNvPr>
                <p:cNvGrpSpPr/>
                <p:nvPr userDrawn="1"/>
              </p:nvGrpSpPr>
              <p:grpSpPr>
                <a:xfrm flipH="1">
                  <a:off x="-3310774" y="735854"/>
                  <a:ext cx="88801" cy="72568"/>
                  <a:chOff x="-2091059" y="1395403"/>
                  <a:chExt cx="157316" cy="128558"/>
                </a:xfrm>
              </p:grpSpPr>
              <p:sp>
                <p:nvSpPr>
                  <p:cNvPr id="486" name="Rechthoek 485">
                    <a:extLst>
                      <a:ext uri="{FF2B5EF4-FFF2-40B4-BE49-F238E27FC236}">
                        <a16:creationId xmlns:a16="http://schemas.microsoft.com/office/drawing/2014/main" id="{6ADFE487-67C9-4268-A840-9F2F4BB6C96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7" name="Pijl: punthaak 486">
                    <a:extLst>
                      <a:ext uri="{FF2B5EF4-FFF2-40B4-BE49-F238E27FC236}">
                        <a16:creationId xmlns:a16="http://schemas.microsoft.com/office/drawing/2014/main" id="{4DDAD3F2-92BB-457D-BAC9-C62EB5EC9BB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46" name="Groep 445">
                <a:extLst>
                  <a:ext uri="{FF2B5EF4-FFF2-40B4-BE49-F238E27FC236}">
                    <a16:creationId xmlns:a16="http://schemas.microsoft.com/office/drawing/2014/main" id="{D7D7CEA2-017E-484E-BBD0-4DADA08B7A75}"/>
                  </a:ext>
                </a:extLst>
              </p:cNvPr>
              <p:cNvGrpSpPr/>
              <p:nvPr userDrawn="1"/>
            </p:nvGrpSpPr>
            <p:grpSpPr>
              <a:xfrm>
                <a:off x="-3326107" y="720303"/>
                <a:ext cx="182598" cy="143759"/>
                <a:chOff x="-3634116" y="700986"/>
                <a:chExt cx="182598" cy="143759"/>
              </a:xfrm>
            </p:grpSpPr>
            <p:grpSp>
              <p:nvGrpSpPr>
                <p:cNvPr id="475" name="Groep 474">
                  <a:extLst>
                    <a:ext uri="{FF2B5EF4-FFF2-40B4-BE49-F238E27FC236}">
                      <a16:creationId xmlns:a16="http://schemas.microsoft.com/office/drawing/2014/main" id="{3D54DC38-DE74-41C1-BA72-3BA101CE6C48}"/>
                    </a:ext>
                  </a:extLst>
                </p:cNvPr>
                <p:cNvGrpSpPr/>
                <p:nvPr userDrawn="1"/>
              </p:nvGrpSpPr>
              <p:grpSpPr>
                <a:xfrm>
                  <a:off x="-3634116" y="700986"/>
                  <a:ext cx="182598" cy="143759"/>
                  <a:chOff x="-3634116" y="700986"/>
                  <a:chExt cx="182598" cy="143759"/>
                </a:xfrm>
              </p:grpSpPr>
              <p:cxnSp>
                <p:nvCxnSpPr>
                  <p:cNvPr id="479" name="Rechte verbindingslijn 478">
                    <a:extLst>
                      <a:ext uri="{FF2B5EF4-FFF2-40B4-BE49-F238E27FC236}">
                        <a16:creationId xmlns:a16="http://schemas.microsoft.com/office/drawing/2014/main" id="{18E6ADC6-D4F3-46AD-81C0-66BC247FEAE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98BE289E-6848-4A50-839C-C42EC1F0421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53678728-4A3C-4CC2-8285-A6805C6B384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98EB2987-07AE-4683-B6A8-87A2460F56B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83" name="Rechte verbindingslijn 482">
                    <a:extLst>
                      <a:ext uri="{FF2B5EF4-FFF2-40B4-BE49-F238E27FC236}">
                        <a16:creationId xmlns:a16="http://schemas.microsoft.com/office/drawing/2014/main" id="{ABDF9B8D-73A5-4124-A0FC-5BE70E40D82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76" name="Groep 475">
                  <a:extLst>
                    <a:ext uri="{FF2B5EF4-FFF2-40B4-BE49-F238E27FC236}">
                      <a16:creationId xmlns:a16="http://schemas.microsoft.com/office/drawing/2014/main" id="{262FE9E9-82A9-418A-950D-FB4DDD43AB41}"/>
                    </a:ext>
                  </a:extLst>
                </p:cNvPr>
                <p:cNvGrpSpPr/>
                <p:nvPr userDrawn="1"/>
              </p:nvGrpSpPr>
              <p:grpSpPr>
                <a:xfrm>
                  <a:off x="-3634047" y="735854"/>
                  <a:ext cx="88801" cy="72568"/>
                  <a:chOff x="-2091059" y="1395403"/>
                  <a:chExt cx="157316" cy="128558"/>
                </a:xfrm>
              </p:grpSpPr>
              <p:sp>
                <p:nvSpPr>
                  <p:cNvPr id="477" name="Rechthoek 476">
                    <a:extLst>
                      <a:ext uri="{FF2B5EF4-FFF2-40B4-BE49-F238E27FC236}">
                        <a16:creationId xmlns:a16="http://schemas.microsoft.com/office/drawing/2014/main" id="{80A6E897-6376-49A1-9321-918975600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8" name="Pijl: punthaak 477">
                    <a:extLst>
                      <a:ext uri="{FF2B5EF4-FFF2-40B4-BE49-F238E27FC236}">
                        <a16:creationId xmlns:a16="http://schemas.microsoft.com/office/drawing/2014/main" id="{BC59D22E-0E4A-416C-8D78-55ACCA4A87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47" name="Rechte verbindingslijn 446">
                <a:extLst>
                  <a:ext uri="{FF2B5EF4-FFF2-40B4-BE49-F238E27FC236}">
                    <a16:creationId xmlns:a16="http://schemas.microsoft.com/office/drawing/2014/main" id="{6D90E655-75A8-4E3D-80D6-B81628B7C21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48" name="Rechte verbindingslijn 447">
                <a:extLst>
                  <a:ext uri="{FF2B5EF4-FFF2-40B4-BE49-F238E27FC236}">
                    <a16:creationId xmlns:a16="http://schemas.microsoft.com/office/drawing/2014/main" id="{B1EC1628-5E91-4396-A3FE-A6BFEC20F42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49" name="Groep 448">
                <a:extLst>
                  <a:ext uri="{FF2B5EF4-FFF2-40B4-BE49-F238E27FC236}">
                    <a16:creationId xmlns:a16="http://schemas.microsoft.com/office/drawing/2014/main" id="{B425897F-294E-4664-A120-540702C0E182}"/>
                  </a:ext>
                </a:extLst>
              </p:cNvPr>
              <p:cNvGrpSpPr/>
              <p:nvPr userDrawn="1"/>
            </p:nvGrpSpPr>
            <p:grpSpPr>
              <a:xfrm>
                <a:off x="-2425037" y="370226"/>
                <a:ext cx="357690" cy="330595"/>
                <a:chOff x="-2721817" y="347336"/>
                <a:chExt cx="432805" cy="400021"/>
              </a:xfrm>
            </p:grpSpPr>
            <p:sp>
              <p:nvSpPr>
                <p:cNvPr id="464" name="Rechthoek 463">
                  <a:extLst>
                    <a:ext uri="{FF2B5EF4-FFF2-40B4-BE49-F238E27FC236}">
                      <a16:creationId xmlns:a16="http://schemas.microsoft.com/office/drawing/2014/main" id="{922AE9C3-049A-4EBB-A7DD-75DA965292A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5" name="Groep 464">
                  <a:extLst>
                    <a:ext uri="{FF2B5EF4-FFF2-40B4-BE49-F238E27FC236}">
                      <a16:creationId xmlns:a16="http://schemas.microsoft.com/office/drawing/2014/main" id="{C2A87383-E574-41FD-8913-324EB619CA91}"/>
                    </a:ext>
                  </a:extLst>
                </p:cNvPr>
                <p:cNvGrpSpPr/>
                <p:nvPr userDrawn="1"/>
              </p:nvGrpSpPr>
              <p:grpSpPr>
                <a:xfrm>
                  <a:off x="-2652453" y="431583"/>
                  <a:ext cx="294076" cy="231526"/>
                  <a:chOff x="-3634116" y="700986"/>
                  <a:chExt cx="182598" cy="143759"/>
                </a:xfrm>
              </p:grpSpPr>
              <p:grpSp>
                <p:nvGrpSpPr>
                  <p:cNvPr id="466" name="Groep 465">
                    <a:extLst>
                      <a:ext uri="{FF2B5EF4-FFF2-40B4-BE49-F238E27FC236}">
                        <a16:creationId xmlns:a16="http://schemas.microsoft.com/office/drawing/2014/main" id="{9F98AB5F-9C30-46D7-84F7-DA0E340E392C}"/>
                      </a:ext>
                    </a:extLst>
                  </p:cNvPr>
                  <p:cNvGrpSpPr/>
                  <p:nvPr userDrawn="1"/>
                </p:nvGrpSpPr>
                <p:grpSpPr>
                  <a:xfrm>
                    <a:off x="-3634116" y="700986"/>
                    <a:ext cx="182598" cy="143759"/>
                    <a:chOff x="-3634116" y="700986"/>
                    <a:chExt cx="182598" cy="143759"/>
                  </a:xfrm>
                </p:grpSpPr>
                <p:cxnSp>
                  <p:nvCxnSpPr>
                    <p:cNvPr id="470" name="Rechte verbindingslijn 469">
                      <a:extLst>
                        <a:ext uri="{FF2B5EF4-FFF2-40B4-BE49-F238E27FC236}">
                          <a16:creationId xmlns:a16="http://schemas.microsoft.com/office/drawing/2014/main" id="{E6EE1CAB-54CE-4E34-B236-04B0CB86FB0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BE1C2842-EED2-4089-9A03-2CC4C7FC433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72" name="Rechte verbindingslijn 471">
                      <a:extLst>
                        <a:ext uri="{FF2B5EF4-FFF2-40B4-BE49-F238E27FC236}">
                          <a16:creationId xmlns:a16="http://schemas.microsoft.com/office/drawing/2014/main" id="{ED34C974-83C5-4594-A287-FDC78C17510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0B77AD9B-911A-4B58-8ED4-E876F6DAF34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78316089-83A4-47FB-B7F7-CA15E92D41F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67" name="Groep 466">
                    <a:extLst>
                      <a:ext uri="{FF2B5EF4-FFF2-40B4-BE49-F238E27FC236}">
                        <a16:creationId xmlns:a16="http://schemas.microsoft.com/office/drawing/2014/main" id="{37A8A0C3-0A95-451A-BEA9-8DECAF1B8251}"/>
                      </a:ext>
                    </a:extLst>
                  </p:cNvPr>
                  <p:cNvGrpSpPr/>
                  <p:nvPr userDrawn="1"/>
                </p:nvGrpSpPr>
                <p:grpSpPr>
                  <a:xfrm>
                    <a:off x="-3634047" y="735854"/>
                    <a:ext cx="88801" cy="72568"/>
                    <a:chOff x="-2091059" y="1395403"/>
                    <a:chExt cx="157316" cy="128558"/>
                  </a:xfrm>
                </p:grpSpPr>
                <p:sp>
                  <p:nvSpPr>
                    <p:cNvPr id="468" name="Rechthoek 467">
                      <a:extLst>
                        <a:ext uri="{FF2B5EF4-FFF2-40B4-BE49-F238E27FC236}">
                          <a16:creationId xmlns:a16="http://schemas.microsoft.com/office/drawing/2014/main" id="{23C15C89-E899-4B5E-AD29-2FED3C41C1C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9" name="Pijl: punthaak 468">
                      <a:extLst>
                        <a:ext uri="{FF2B5EF4-FFF2-40B4-BE49-F238E27FC236}">
                          <a16:creationId xmlns:a16="http://schemas.microsoft.com/office/drawing/2014/main" id="{E5150EC7-02A9-4DC5-A9C1-AC43AC0E7FF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0" name="Groep 449">
                <a:extLst>
                  <a:ext uri="{FF2B5EF4-FFF2-40B4-BE49-F238E27FC236}">
                    <a16:creationId xmlns:a16="http://schemas.microsoft.com/office/drawing/2014/main" id="{DC5F652C-D5F6-4C83-8B02-A374F80A87FD}"/>
                  </a:ext>
                </a:extLst>
              </p:cNvPr>
              <p:cNvGrpSpPr/>
              <p:nvPr userDrawn="1"/>
            </p:nvGrpSpPr>
            <p:grpSpPr>
              <a:xfrm>
                <a:off x="-2425037" y="781500"/>
                <a:ext cx="357690" cy="330595"/>
                <a:chOff x="-2721817" y="782525"/>
                <a:chExt cx="432805" cy="400021"/>
              </a:xfrm>
            </p:grpSpPr>
            <p:sp>
              <p:nvSpPr>
                <p:cNvPr id="453" name="Rechthoek 452">
                  <a:extLst>
                    <a:ext uri="{FF2B5EF4-FFF2-40B4-BE49-F238E27FC236}">
                      <a16:creationId xmlns:a16="http://schemas.microsoft.com/office/drawing/2014/main" id="{B45F2B6C-5F39-4F0E-B0AD-D7AD5344724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54" name="Groep 453">
                  <a:extLst>
                    <a:ext uri="{FF2B5EF4-FFF2-40B4-BE49-F238E27FC236}">
                      <a16:creationId xmlns:a16="http://schemas.microsoft.com/office/drawing/2014/main" id="{CA303067-6398-4D4F-87BF-219A01A9C31C}"/>
                    </a:ext>
                  </a:extLst>
                </p:cNvPr>
                <p:cNvGrpSpPr/>
                <p:nvPr userDrawn="1"/>
              </p:nvGrpSpPr>
              <p:grpSpPr>
                <a:xfrm>
                  <a:off x="-2652453" y="866772"/>
                  <a:ext cx="294076" cy="231526"/>
                  <a:chOff x="-3310843" y="700986"/>
                  <a:chExt cx="182598" cy="143759"/>
                </a:xfrm>
              </p:grpSpPr>
              <p:grpSp>
                <p:nvGrpSpPr>
                  <p:cNvPr id="455" name="Groep 454">
                    <a:extLst>
                      <a:ext uri="{FF2B5EF4-FFF2-40B4-BE49-F238E27FC236}">
                        <a16:creationId xmlns:a16="http://schemas.microsoft.com/office/drawing/2014/main" id="{79014AA4-71A5-4410-8869-CE170BB2255B}"/>
                      </a:ext>
                    </a:extLst>
                  </p:cNvPr>
                  <p:cNvGrpSpPr/>
                  <p:nvPr userDrawn="1"/>
                </p:nvGrpSpPr>
                <p:grpSpPr>
                  <a:xfrm>
                    <a:off x="-3310843" y="700986"/>
                    <a:ext cx="182598" cy="143759"/>
                    <a:chOff x="-3310843" y="700986"/>
                    <a:chExt cx="182598" cy="143759"/>
                  </a:xfrm>
                </p:grpSpPr>
                <p:cxnSp>
                  <p:nvCxnSpPr>
                    <p:cNvPr id="459" name="Rechte verbindingslijn 458">
                      <a:extLst>
                        <a:ext uri="{FF2B5EF4-FFF2-40B4-BE49-F238E27FC236}">
                          <a16:creationId xmlns:a16="http://schemas.microsoft.com/office/drawing/2014/main" id="{D66E5605-3C15-416A-89D7-866197B70BF9}"/>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0" name="Rechte verbindingslijn 459">
                      <a:extLst>
                        <a:ext uri="{FF2B5EF4-FFF2-40B4-BE49-F238E27FC236}">
                          <a16:creationId xmlns:a16="http://schemas.microsoft.com/office/drawing/2014/main" id="{DC4C5751-8101-4275-B066-B6E7E378AD3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1" name="Rechte verbindingslijn 460">
                      <a:extLst>
                        <a:ext uri="{FF2B5EF4-FFF2-40B4-BE49-F238E27FC236}">
                          <a16:creationId xmlns:a16="http://schemas.microsoft.com/office/drawing/2014/main" id="{8F5E3FAC-F916-45AA-A896-B61EBB7D794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2" name="Rechte verbindingslijn 461">
                      <a:extLst>
                        <a:ext uri="{FF2B5EF4-FFF2-40B4-BE49-F238E27FC236}">
                          <a16:creationId xmlns:a16="http://schemas.microsoft.com/office/drawing/2014/main" id="{94CE8C9E-91A2-4942-8BCC-CE482B73541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63" name="Rechte verbindingslijn 462">
                      <a:extLst>
                        <a:ext uri="{FF2B5EF4-FFF2-40B4-BE49-F238E27FC236}">
                          <a16:creationId xmlns:a16="http://schemas.microsoft.com/office/drawing/2014/main" id="{070FC723-50FD-4455-97FA-594B7B4DECB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56" name="Groep 455">
                    <a:extLst>
                      <a:ext uri="{FF2B5EF4-FFF2-40B4-BE49-F238E27FC236}">
                        <a16:creationId xmlns:a16="http://schemas.microsoft.com/office/drawing/2014/main" id="{ABA8C5A5-071A-459F-A434-B10B72288A6E}"/>
                      </a:ext>
                    </a:extLst>
                  </p:cNvPr>
                  <p:cNvGrpSpPr/>
                  <p:nvPr userDrawn="1"/>
                </p:nvGrpSpPr>
                <p:grpSpPr>
                  <a:xfrm flipH="1">
                    <a:off x="-3310774" y="735854"/>
                    <a:ext cx="88801" cy="72568"/>
                    <a:chOff x="-2091059" y="1395403"/>
                    <a:chExt cx="157316" cy="128558"/>
                  </a:xfrm>
                </p:grpSpPr>
                <p:sp>
                  <p:nvSpPr>
                    <p:cNvPr id="457" name="Rechthoek 456">
                      <a:extLst>
                        <a:ext uri="{FF2B5EF4-FFF2-40B4-BE49-F238E27FC236}">
                          <a16:creationId xmlns:a16="http://schemas.microsoft.com/office/drawing/2014/main" id="{D380052C-6E09-4FA9-B71D-EB28C34CCD8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58" name="Pijl: punthaak 457">
                      <a:extLst>
                        <a:ext uri="{FF2B5EF4-FFF2-40B4-BE49-F238E27FC236}">
                          <a16:creationId xmlns:a16="http://schemas.microsoft.com/office/drawing/2014/main" id="{AB16A00F-1F11-4C36-8CB7-2C087BFA87F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1" name="Rechthoek 450">
                <a:extLst>
                  <a:ext uri="{FF2B5EF4-FFF2-40B4-BE49-F238E27FC236}">
                    <a16:creationId xmlns:a16="http://schemas.microsoft.com/office/drawing/2014/main" id="{7FDD16D6-B75A-4FD6-BCD4-282FC1B03875}"/>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52" name="Rechthoek 451">
                <a:extLst>
                  <a:ext uri="{FF2B5EF4-FFF2-40B4-BE49-F238E27FC236}">
                    <a16:creationId xmlns:a16="http://schemas.microsoft.com/office/drawing/2014/main" id="{1F79ADB5-0DD2-4A12-8247-808BEAEFD6F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1" name="Rechte verbindingslijn 420">
              <a:extLst>
                <a:ext uri="{FF2B5EF4-FFF2-40B4-BE49-F238E27FC236}">
                  <a16:creationId xmlns:a16="http://schemas.microsoft.com/office/drawing/2014/main" id="{683C8D4B-9CDC-4177-84DE-AE42881F884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22" name="Rechthoek 421">
              <a:extLst>
                <a:ext uri="{FF2B5EF4-FFF2-40B4-BE49-F238E27FC236}">
                  <a16:creationId xmlns:a16="http://schemas.microsoft.com/office/drawing/2014/main" id="{B323CC6B-163E-4009-B998-73A0A83CF5DF}"/>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23" name="Rechthoek 422">
              <a:extLst>
                <a:ext uri="{FF2B5EF4-FFF2-40B4-BE49-F238E27FC236}">
                  <a16:creationId xmlns:a16="http://schemas.microsoft.com/office/drawing/2014/main" id="{6D6F92EB-CAB1-4061-A8A4-FACA6ACA1C2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24" name="Ovaal 423">
              <a:extLst>
                <a:ext uri="{FF2B5EF4-FFF2-40B4-BE49-F238E27FC236}">
                  <a16:creationId xmlns:a16="http://schemas.microsoft.com/office/drawing/2014/main" id="{F2195A6C-1ABF-43B1-A5A2-1AECC0F778E8}"/>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25" name="Ovaal 424">
              <a:extLst>
                <a:ext uri="{FF2B5EF4-FFF2-40B4-BE49-F238E27FC236}">
                  <a16:creationId xmlns:a16="http://schemas.microsoft.com/office/drawing/2014/main" id="{D4B4F614-3719-4227-97AF-1C0CCD9FC00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26" name="Ovaal 425">
              <a:extLst>
                <a:ext uri="{FF2B5EF4-FFF2-40B4-BE49-F238E27FC236}">
                  <a16:creationId xmlns:a16="http://schemas.microsoft.com/office/drawing/2014/main" id="{CC31C669-BFEA-407B-A67A-90FE7582819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27" name="Ovaal 426">
              <a:extLst>
                <a:ext uri="{FF2B5EF4-FFF2-40B4-BE49-F238E27FC236}">
                  <a16:creationId xmlns:a16="http://schemas.microsoft.com/office/drawing/2014/main" id="{6B5D1E14-DAF7-4182-B3A9-680B1BDCA923}"/>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28" name="Ovaal 427">
              <a:extLst>
                <a:ext uri="{FF2B5EF4-FFF2-40B4-BE49-F238E27FC236}">
                  <a16:creationId xmlns:a16="http://schemas.microsoft.com/office/drawing/2014/main" id="{B0EE9FF5-B96E-485E-B0B8-F2E3E7EB161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29" name="Ovaal 428">
              <a:extLst>
                <a:ext uri="{FF2B5EF4-FFF2-40B4-BE49-F238E27FC236}">
                  <a16:creationId xmlns:a16="http://schemas.microsoft.com/office/drawing/2014/main" id="{1060E6DA-E403-46F3-85E2-65A12FE7F1C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0" name="Ovaal 429">
              <a:extLst>
                <a:ext uri="{FF2B5EF4-FFF2-40B4-BE49-F238E27FC236}">
                  <a16:creationId xmlns:a16="http://schemas.microsoft.com/office/drawing/2014/main" id="{37B84214-77CA-4999-B996-920D5572C21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1" name="Ovaal 430">
              <a:extLst>
                <a:ext uri="{FF2B5EF4-FFF2-40B4-BE49-F238E27FC236}">
                  <a16:creationId xmlns:a16="http://schemas.microsoft.com/office/drawing/2014/main" id="{9B92D883-54E6-44C7-9C32-1948CDFBF410}"/>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32" name="Ovaal 431">
              <a:extLst>
                <a:ext uri="{FF2B5EF4-FFF2-40B4-BE49-F238E27FC236}">
                  <a16:creationId xmlns:a16="http://schemas.microsoft.com/office/drawing/2014/main" id="{9EE639C3-22D3-411D-8CBD-E44ADC73775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33" name="Rechthoek 432">
              <a:extLst>
                <a:ext uri="{FF2B5EF4-FFF2-40B4-BE49-F238E27FC236}">
                  <a16:creationId xmlns:a16="http://schemas.microsoft.com/office/drawing/2014/main" id="{FB85230D-38EE-4E80-ABE8-EE21057CDEA4}"/>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34" name="Rechthoek 433">
              <a:extLst>
                <a:ext uri="{FF2B5EF4-FFF2-40B4-BE49-F238E27FC236}">
                  <a16:creationId xmlns:a16="http://schemas.microsoft.com/office/drawing/2014/main" id="{C6731B2E-F44B-475F-8E1E-58ADAC85116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35" name="Rechthoek 434">
              <a:extLst>
                <a:ext uri="{FF2B5EF4-FFF2-40B4-BE49-F238E27FC236}">
                  <a16:creationId xmlns:a16="http://schemas.microsoft.com/office/drawing/2014/main" id="{5EF7483B-8916-4B94-97B2-3A68F79D1F04}"/>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36" name="Rechthoek 435">
              <a:extLst>
                <a:ext uri="{FF2B5EF4-FFF2-40B4-BE49-F238E27FC236}">
                  <a16:creationId xmlns:a16="http://schemas.microsoft.com/office/drawing/2014/main" id="{60E6B6A2-434E-40E5-8AF8-382B85C29B03}"/>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37" name="Rechthoek 436">
              <a:extLst>
                <a:ext uri="{FF2B5EF4-FFF2-40B4-BE49-F238E27FC236}">
                  <a16:creationId xmlns:a16="http://schemas.microsoft.com/office/drawing/2014/main" id="{9ECCFFED-50A7-49F0-B2D8-CEB30F0B0CCC}"/>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38" name="Rechthoek 437">
              <a:extLst>
                <a:ext uri="{FF2B5EF4-FFF2-40B4-BE49-F238E27FC236}">
                  <a16:creationId xmlns:a16="http://schemas.microsoft.com/office/drawing/2014/main" id="{F8CBC157-A4FB-4124-9173-544BAE41C3D8}"/>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39" name="Rechthoek 438">
              <a:extLst>
                <a:ext uri="{FF2B5EF4-FFF2-40B4-BE49-F238E27FC236}">
                  <a16:creationId xmlns:a16="http://schemas.microsoft.com/office/drawing/2014/main" id="{0B434175-7D76-4787-AE3D-EB786A0D63A4}"/>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40" name="Rechthoek 439">
              <a:extLst>
                <a:ext uri="{FF2B5EF4-FFF2-40B4-BE49-F238E27FC236}">
                  <a16:creationId xmlns:a16="http://schemas.microsoft.com/office/drawing/2014/main" id="{6FC74FD0-0E4C-4608-BECE-956B803BE9BD}"/>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069704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kst en beeld B1">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p:nvSpPr>
        <p:spPr>
          <a:xfrm>
            <a:off x="0" y="-399601"/>
            <a:ext cx="720000" cy="360000"/>
          </a:xfrm>
          <a:prstGeom prst="rect">
            <a:avLst/>
          </a:prstGeom>
        </p:spPr>
        <p:txBody>
          <a:bodyPr wrap="none" lIns="0" tIns="0" rIns="0" bIns="0">
            <a:noAutofit/>
          </a:bodyPr>
          <a:lstStyle/>
          <a:p>
            <a:r>
              <a:rPr lang="nl-NL"/>
              <a:t>Tekst en beeld B1</a:t>
            </a:r>
          </a:p>
        </p:txBody>
      </p:sp>
      <p:grpSp>
        <p:nvGrpSpPr>
          <p:cNvPr id="137" name="INSTRUCTIES">
            <a:extLst>
              <a:ext uri="{FF2B5EF4-FFF2-40B4-BE49-F238E27FC236}">
                <a16:creationId xmlns:a16="http://schemas.microsoft.com/office/drawing/2014/main" id="{7BCCF8A9-7598-40A4-80B8-74BE240AFCA2}"/>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12034860-4791-4F69-B7F4-81434DFB6BC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55231D10-BC62-4DA6-BA51-7EA97362673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0CC37CC0-A633-43A2-BD64-301320DA808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EA205D41-105A-4E04-9959-6AB6CDF7C2F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4FD4FA51-D5D9-4747-ABBA-DB7A3478779F}"/>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377DAC65-C992-4465-BA82-80C2BD13412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B037872D-304C-4A01-896A-5958FC0B871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BFD01783-C50B-4E45-8618-317FA40FC43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35741D0A-D8EA-4C46-9B09-8733177C7C9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38B5B28B-26E3-4A1D-A446-D2E53E827386}"/>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D9D91C21-9768-45B2-AC5B-ED878893EB4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DF934A58-1ED2-4B8A-88A5-0875306B6B5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F0306E31-0DEC-4111-9931-8709205F50A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A8883BB6-9E85-47FA-8E56-056D403767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7B165702-1BD6-4F86-B6C6-5E66DD4DB2BA}"/>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5609781C-7B99-45EF-8F89-00648D14C02D}"/>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E01F36E6-C19E-4248-B957-760A1F02635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C2FEDD-F77D-4BF9-8B79-801E4F9D6BBF}"/>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164583FA-989F-483F-B44D-4C594AE787B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4FE1A792-B367-4A36-BC0C-92B060AF7BC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8CADA7D5-F7EB-42A9-B711-1BCD0D0AE1D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FB832AE6-8BC9-4CE5-BB0D-8BB68E6639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84D26A59-699E-4E2C-A5E1-4289F34B29A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EBE92CC-0548-420C-9F50-C2006CED7F03}"/>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D7F5A4A5-2FFF-4D23-898B-57F20B57398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233EA43A-B487-48CE-A756-7636216B1B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2EFBA4F1-235F-4D18-8887-348DA746A5E3}"/>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D82643A3-452E-46A8-BB76-20B4FAF591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6D7981F8-6FD9-4A83-B3F2-CEED346CA6D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89C72A0D-A20F-434A-BC8F-8CF5A3120D3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8B638012-1775-41AC-900F-E2E59B9542E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25A90476-EED1-4005-938B-8F62DAC4E137}"/>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B5279F9-2042-4B3C-8250-490516200A2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3CF386DA-0BE5-435C-8ECD-76DB773BD2F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1E7B1295-D8EB-4C99-8D59-FCEF3040FC6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A3BCE5FE-9460-454A-9842-BA29CF94D54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E83F101-456D-406A-AE69-CF0916CEDAC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FE8B4B7-9BD3-4011-B3F1-841589088F41}"/>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96B34972-A4DF-49E1-98EA-CCBF1DBE51C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3CA017B8-5570-4C58-9D92-7DADBF563DA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73901D1-F79F-4C1F-8F5D-3BAE10D0D0A2}"/>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00FFE62D-D564-4C04-B307-092DC200268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45986A2F-E483-4A71-A2C7-85E0DBCDC73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83EC606-F0C7-4997-80F8-735BF01D57F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506FCEE3-2419-4B74-8DF7-1BD493804ED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472B484F-0D1A-4221-90D8-49C485E0E21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CA923F78-8394-4273-9924-42E158499DFF}"/>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4B271F7C-4EF5-43C0-A81A-608452536E6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F752F15D-FD0B-4281-A4F2-BB22FFB1D82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FEB0D8-6116-40A1-BA3E-B3233C77962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AA2506CA-022F-41E4-B91F-E199B71D336B}"/>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7987DC25-6BE4-44F7-8D1C-D487CFCCF13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7E8F66B3-A4E2-4711-9E60-D0916E4278F8}"/>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D737D0D-156F-4F01-9E0E-13377667149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14EB01F4-EF64-421A-AFB9-F1D3FABC03F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FCFE57F4-3D5E-4F56-A7FE-61549054EC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3960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4666874" y="1116707"/>
            <a:ext cx="648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563288" y="2528999"/>
            <a:ext cx="6926578" cy="1800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81" name="Rechthoek 280">
            <a:extLst>
              <a:ext uri="{FF2B5EF4-FFF2-40B4-BE49-F238E27FC236}">
                <a16:creationId xmlns:a16="http://schemas.microsoft.com/office/drawing/2014/main" id="{3E818149-D77F-49C4-A00A-268FA0D22308}"/>
              </a:ext>
            </a:extLst>
          </p:cNvPr>
          <p:cNvSpPr/>
          <p:nvPr userDrawn="1"/>
        </p:nvSpPr>
        <p:spPr>
          <a:xfrm>
            <a:off x="0" y="-399601"/>
            <a:ext cx="720000" cy="360000"/>
          </a:xfrm>
          <a:prstGeom prst="rect">
            <a:avLst/>
          </a:prstGeom>
        </p:spPr>
        <p:txBody>
          <a:bodyPr wrap="none" lIns="0" tIns="0" rIns="0" bIns="0">
            <a:noAutofit/>
          </a:bodyPr>
          <a:lstStyle/>
          <a:p>
            <a:r>
              <a:rPr lang="nl-NL"/>
              <a:t>Tekst en beeld B1</a:t>
            </a:r>
          </a:p>
        </p:txBody>
      </p:sp>
      <p:grpSp>
        <p:nvGrpSpPr>
          <p:cNvPr id="282" name="INSTRUCTIES">
            <a:extLst>
              <a:ext uri="{FF2B5EF4-FFF2-40B4-BE49-F238E27FC236}">
                <a16:creationId xmlns:a16="http://schemas.microsoft.com/office/drawing/2014/main" id="{5CC02390-01F5-4D8F-94AC-B3D061FE3B88}"/>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36EC1E4D-43EE-49C9-8325-188B9581E18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0019A39B-8F0B-4EF8-A8EB-760D648A384E}"/>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8A3FD444-8EDE-4751-8189-6C4080C52DD7}"/>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A4D743C3-AFF0-42FA-9F85-53AC88E32D56}"/>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FED1E749-E619-40F2-AF06-DB0BB954BAA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CD41033F-4958-4FBA-91C6-365467C26F47}"/>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E26BAA91-0A9E-4BBF-AFE2-0C80A593993A}"/>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97958335-F10D-4E89-ABBC-925EE9490C2A}"/>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2A99EFAF-2546-4A1A-BF61-98CC2B8AE7A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5BCF5084-1852-44DC-84CD-2D7C63250F82}"/>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98CACA7D-5817-4C2C-B9C9-35903823FC49}"/>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FB76167E-7F00-4C8B-B6A4-78E891B89BA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3F04C271-3C92-4333-A8A3-7F4A2EA27A3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CD8AD508-18E6-459F-9D33-CC1762A18D3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4" name="Groep 293">
              <a:extLst>
                <a:ext uri="{FF2B5EF4-FFF2-40B4-BE49-F238E27FC236}">
                  <a16:creationId xmlns:a16="http://schemas.microsoft.com/office/drawing/2014/main" id="{5B623741-2F26-48C6-9E1C-FA3732356219}"/>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0CFE358A-3671-4A13-A4D2-75597254B987}"/>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24055FC2-B3B3-4EDC-837F-F2B0AFF4FCF5}"/>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29337BC6-8986-4525-8F9F-90E43A93F105}"/>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34E17006-1870-40BC-91CF-D6043E8A353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7BAEC543-96D9-4060-92E5-2D026A1886A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8A2716CB-9B03-4C22-8F9C-03CA8D5D9E8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1" name="Afbeelding 330">
                    <a:extLst>
                      <a:ext uri="{FF2B5EF4-FFF2-40B4-BE49-F238E27FC236}">
                        <a16:creationId xmlns:a16="http://schemas.microsoft.com/office/drawing/2014/main" id="{0E764C7A-400F-41AC-9DCF-65748B03401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5F6E7D4E-CAC0-432F-975C-473A133FFB6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68EC5CBF-9832-45FA-89BA-5B70654E4F3D}"/>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0D083E39-7FBC-4018-91C4-DDBA69100B9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328">
                    <a:extLst>
                      <a:ext uri="{FF2B5EF4-FFF2-40B4-BE49-F238E27FC236}">
                        <a16:creationId xmlns:a16="http://schemas.microsoft.com/office/drawing/2014/main" id="{2673F80A-4FF0-436F-BA13-0FF791F1F6E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25" name="Groep 324">
                  <a:extLst>
                    <a:ext uri="{FF2B5EF4-FFF2-40B4-BE49-F238E27FC236}">
                      <a16:creationId xmlns:a16="http://schemas.microsoft.com/office/drawing/2014/main" id="{98749C77-C820-492F-851A-EAEF4D5D0C9B}"/>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365D007D-CB9E-4A15-98A9-92C21E371EA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7" name="Rechthoek 326">
                    <a:extLst>
                      <a:ext uri="{FF2B5EF4-FFF2-40B4-BE49-F238E27FC236}">
                        <a16:creationId xmlns:a16="http://schemas.microsoft.com/office/drawing/2014/main" id="{507BFA03-DAC7-482D-9123-331EED2085E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1" name="Rechthoek 320">
                <a:extLst>
                  <a:ext uri="{FF2B5EF4-FFF2-40B4-BE49-F238E27FC236}">
                    <a16:creationId xmlns:a16="http://schemas.microsoft.com/office/drawing/2014/main" id="{447E6261-F29D-435B-802A-6B097BC03073}"/>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23E06EBF-AFAC-488E-B145-5A96207D85A7}"/>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5" name="Groep 294">
              <a:extLst>
                <a:ext uri="{FF2B5EF4-FFF2-40B4-BE49-F238E27FC236}">
                  <a16:creationId xmlns:a16="http://schemas.microsoft.com/office/drawing/2014/main" id="{61458577-D3FB-4453-9B57-4C9A61FAD1E5}"/>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4A10DC19-0F64-4C79-8FB9-25D01EA5532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75B4EF7A-0AC8-4134-A8BB-ABC9489E9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6" name="Vrije vorm: vorm 315">
                <a:extLst>
                  <a:ext uri="{FF2B5EF4-FFF2-40B4-BE49-F238E27FC236}">
                    <a16:creationId xmlns:a16="http://schemas.microsoft.com/office/drawing/2014/main" id="{E4DA58B7-448E-4898-A8EC-CDAAE77435A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7" name="Rechthoek: afgeronde hoeken 316">
                <a:extLst>
                  <a:ext uri="{FF2B5EF4-FFF2-40B4-BE49-F238E27FC236}">
                    <a16:creationId xmlns:a16="http://schemas.microsoft.com/office/drawing/2014/main" id="{5487E827-D4F9-4239-A459-89560CF5B7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97C2C9B0-14BB-4B25-91C2-FCFD188895B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58422619-266B-4525-9913-4D73AABF00A0}"/>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F9C8C11F-7D8C-476B-A074-61A607050726}"/>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26C49E8D-045D-40D7-B189-582BD8EE7910}"/>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10184E8A-C15A-4AB3-AC61-459C1232874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2A03B7A0-3A3A-45CA-8175-76B2BFD0B650}"/>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85CCEC29-6C61-4E30-AF8D-7D4EF835461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A1DF73FE-E9C9-4D42-8AC1-851AF57C9A8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2" name="Tekstvak 301">
                <a:extLst>
                  <a:ext uri="{FF2B5EF4-FFF2-40B4-BE49-F238E27FC236}">
                    <a16:creationId xmlns:a16="http://schemas.microsoft.com/office/drawing/2014/main" id="{266528BA-BE9B-477F-83C4-0FAF2BF4D947}"/>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234B6C19-6AF4-4EE5-9264-F5B76F22163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10DC7C01-5D76-42F4-A384-BEBBEE7841C7}"/>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D6761A50-F2B6-4C8D-8359-0831FD23FA3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06" name="Groep 305">
                <a:extLst>
                  <a:ext uri="{FF2B5EF4-FFF2-40B4-BE49-F238E27FC236}">
                    <a16:creationId xmlns:a16="http://schemas.microsoft.com/office/drawing/2014/main" id="{2B31FDC3-4714-4C1E-AFF6-120C5AC4B5D2}"/>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C32FEF37-4C09-448C-82C1-2BD1A2DB732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2" name="Rechthoek 311">
                  <a:extLst>
                    <a:ext uri="{FF2B5EF4-FFF2-40B4-BE49-F238E27FC236}">
                      <a16:creationId xmlns:a16="http://schemas.microsoft.com/office/drawing/2014/main" id="{7B241FE2-4CDA-4D5E-B0FA-5786540021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3" name="Rechthoek 312">
                  <a:extLst>
                    <a:ext uri="{FF2B5EF4-FFF2-40B4-BE49-F238E27FC236}">
                      <a16:creationId xmlns:a16="http://schemas.microsoft.com/office/drawing/2014/main" id="{3CBEBC56-F227-4D49-8843-D4543E64EAC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07" name="Groep 306">
                <a:extLst>
                  <a:ext uri="{FF2B5EF4-FFF2-40B4-BE49-F238E27FC236}">
                    <a16:creationId xmlns:a16="http://schemas.microsoft.com/office/drawing/2014/main" id="{6E47015A-BBF8-423A-9992-2649904DC35F}"/>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331CC4E5-C1D1-462F-AC55-23A9F0FFF2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09" name="Rechthoek 308">
                  <a:extLst>
                    <a:ext uri="{FF2B5EF4-FFF2-40B4-BE49-F238E27FC236}">
                      <a16:creationId xmlns:a16="http://schemas.microsoft.com/office/drawing/2014/main" id="{77C8683F-0411-4993-A5F6-F2F3F282B31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0" name="Rechthoek 309">
                  <a:extLst>
                    <a:ext uri="{FF2B5EF4-FFF2-40B4-BE49-F238E27FC236}">
                      <a16:creationId xmlns:a16="http://schemas.microsoft.com/office/drawing/2014/main" id="{5DF96469-4366-40A6-BC99-AC3FE5995D5B}"/>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16" name="TEKSTINSTRUCTIES">
            <a:extLst>
              <a:ext uri="{FF2B5EF4-FFF2-40B4-BE49-F238E27FC236}">
                <a16:creationId xmlns:a16="http://schemas.microsoft.com/office/drawing/2014/main" id="{B7718A31-AC2B-413B-8CBD-649895630834}"/>
              </a:ext>
            </a:extLst>
          </p:cNvPr>
          <p:cNvGrpSpPr/>
          <p:nvPr userDrawn="1"/>
        </p:nvGrpSpPr>
        <p:grpSpPr>
          <a:xfrm>
            <a:off x="-4297881" y="-718670"/>
            <a:ext cx="4140000" cy="7198669"/>
            <a:chOff x="-4297881" y="-718670"/>
            <a:chExt cx="4140000" cy="7198669"/>
          </a:xfrm>
        </p:grpSpPr>
        <p:sp>
          <p:nvSpPr>
            <p:cNvPr id="417" name="Rechthoek: afgeronde hoeken 416">
              <a:extLst>
                <a:ext uri="{FF2B5EF4-FFF2-40B4-BE49-F238E27FC236}">
                  <a16:creationId xmlns:a16="http://schemas.microsoft.com/office/drawing/2014/main" id="{E9DAA550-38FE-4D1B-BA14-A82190616BB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18" name="Rechthoek: afgeronde hoeken 417">
              <a:extLst>
                <a:ext uri="{FF2B5EF4-FFF2-40B4-BE49-F238E27FC236}">
                  <a16:creationId xmlns:a16="http://schemas.microsoft.com/office/drawing/2014/main" id="{C82B6AA8-7D5A-4EDF-941D-02B4D22E026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19" name="Rechte verbindingslijn 418">
              <a:extLst>
                <a:ext uri="{FF2B5EF4-FFF2-40B4-BE49-F238E27FC236}">
                  <a16:creationId xmlns:a16="http://schemas.microsoft.com/office/drawing/2014/main" id="{18AACC6C-0F5F-4237-BC9D-B5D03BE311F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0" name="Groep 419">
              <a:extLst>
                <a:ext uri="{FF2B5EF4-FFF2-40B4-BE49-F238E27FC236}">
                  <a16:creationId xmlns:a16="http://schemas.microsoft.com/office/drawing/2014/main" id="{232DBC52-1CA5-49C7-A7C8-DAAFFBE25B45}"/>
                </a:ext>
              </a:extLst>
            </p:cNvPr>
            <p:cNvGrpSpPr/>
            <p:nvPr userDrawn="1"/>
          </p:nvGrpSpPr>
          <p:grpSpPr>
            <a:xfrm>
              <a:off x="-3905190" y="127747"/>
              <a:ext cx="3354618" cy="786653"/>
              <a:chOff x="-3419346" y="368233"/>
              <a:chExt cx="3170491" cy="743862"/>
            </a:xfrm>
          </p:grpSpPr>
          <p:sp>
            <p:nvSpPr>
              <p:cNvPr id="441" name="Rechthoek 440">
                <a:extLst>
                  <a:ext uri="{FF2B5EF4-FFF2-40B4-BE49-F238E27FC236}">
                    <a16:creationId xmlns:a16="http://schemas.microsoft.com/office/drawing/2014/main" id="{33404980-951A-48AF-83A7-62FE6C216E9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42" name="Rechte verbindingslijn 441">
                <a:extLst>
                  <a:ext uri="{FF2B5EF4-FFF2-40B4-BE49-F238E27FC236}">
                    <a16:creationId xmlns:a16="http://schemas.microsoft.com/office/drawing/2014/main" id="{FA4912E7-E99D-4683-B042-77A7B8E47F1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1FEC1057-ECD4-4621-B818-C0EBE84EB38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4" name="Rechthoek 443">
                <a:extLst>
                  <a:ext uri="{FF2B5EF4-FFF2-40B4-BE49-F238E27FC236}">
                    <a16:creationId xmlns:a16="http://schemas.microsoft.com/office/drawing/2014/main" id="{AD8C04A6-F259-4097-A5B5-FF93AAE7D81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45" name="Groep 444">
                <a:extLst>
                  <a:ext uri="{FF2B5EF4-FFF2-40B4-BE49-F238E27FC236}">
                    <a16:creationId xmlns:a16="http://schemas.microsoft.com/office/drawing/2014/main" id="{34973285-2464-4C81-B621-31A8650DB86E}"/>
                  </a:ext>
                </a:extLst>
              </p:cNvPr>
              <p:cNvGrpSpPr/>
              <p:nvPr userDrawn="1"/>
            </p:nvGrpSpPr>
            <p:grpSpPr>
              <a:xfrm>
                <a:off x="-3002834" y="720303"/>
                <a:ext cx="182598" cy="143759"/>
                <a:chOff x="-3310843" y="700986"/>
                <a:chExt cx="182598" cy="143759"/>
              </a:xfrm>
            </p:grpSpPr>
            <p:grpSp>
              <p:nvGrpSpPr>
                <p:cNvPr id="484" name="Groep 483">
                  <a:extLst>
                    <a:ext uri="{FF2B5EF4-FFF2-40B4-BE49-F238E27FC236}">
                      <a16:creationId xmlns:a16="http://schemas.microsoft.com/office/drawing/2014/main" id="{B49D6F5F-B4B4-477E-BA2C-777FD5FC1A67}"/>
                    </a:ext>
                  </a:extLst>
                </p:cNvPr>
                <p:cNvGrpSpPr/>
                <p:nvPr userDrawn="1"/>
              </p:nvGrpSpPr>
              <p:grpSpPr>
                <a:xfrm>
                  <a:off x="-3310843" y="700986"/>
                  <a:ext cx="182598" cy="143759"/>
                  <a:chOff x="-3310843" y="700986"/>
                  <a:chExt cx="182598" cy="143759"/>
                </a:xfrm>
              </p:grpSpPr>
              <p:cxnSp>
                <p:nvCxnSpPr>
                  <p:cNvPr id="488" name="Rechte verbindingslijn 487">
                    <a:extLst>
                      <a:ext uri="{FF2B5EF4-FFF2-40B4-BE49-F238E27FC236}">
                        <a16:creationId xmlns:a16="http://schemas.microsoft.com/office/drawing/2014/main" id="{56EF48C7-9325-4A56-B6CF-B17E3F14AB2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F3AAF9ED-3890-42BC-AFC5-7032361211F6}"/>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4A780485-6EEA-48BB-9B09-B5090916C7C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DA239325-D5D9-4087-9C4F-02D1E82F424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92" name="Rechte verbindingslijn 491">
                    <a:extLst>
                      <a:ext uri="{FF2B5EF4-FFF2-40B4-BE49-F238E27FC236}">
                        <a16:creationId xmlns:a16="http://schemas.microsoft.com/office/drawing/2014/main" id="{CCA83269-B168-4A99-9F86-4D6FE7184E2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85" name="Groep 484">
                  <a:extLst>
                    <a:ext uri="{FF2B5EF4-FFF2-40B4-BE49-F238E27FC236}">
                      <a16:creationId xmlns:a16="http://schemas.microsoft.com/office/drawing/2014/main" id="{391B84B7-F7C1-4D49-A499-4A3825E3942A}"/>
                    </a:ext>
                  </a:extLst>
                </p:cNvPr>
                <p:cNvGrpSpPr/>
                <p:nvPr userDrawn="1"/>
              </p:nvGrpSpPr>
              <p:grpSpPr>
                <a:xfrm flipH="1">
                  <a:off x="-3310774" y="735854"/>
                  <a:ext cx="88801" cy="72568"/>
                  <a:chOff x="-2091059" y="1395403"/>
                  <a:chExt cx="157316" cy="128558"/>
                </a:xfrm>
              </p:grpSpPr>
              <p:sp>
                <p:nvSpPr>
                  <p:cNvPr id="486" name="Rechthoek 485">
                    <a:extLst>
                      <a:ext uri="{FF2B5EF4-FFF2-40B4-BE49-F238E27FC236}">
                        <a16:creationId xmlns:a16="http://schemas.microsoft.com/office/drawing/2014/main" id="{E7D51140-A666-4A25-8FD2-802D993797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7" name="Pijl: punthaak 486">
                    <a:extLst>
                      <a:ext uri="{FF2B5EF4-FFF2-40B4-BE49-F238E27FC236}">
                        <a16:creationId xmlns:a16="http://schemas.microsoft.com/office/drawing/2014/main" id="{DE3C7428-26B1-48A7-9D84-0EC0B71531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46" name="Groep 445">
                <a:extLst>
                  <a:ext uri="{FF2B5EF4-FFF2-40B4-BE49-F238E27FC236}">
                    <a16:creationId xmlns:a16="http://schemas.microsoft.com/office/drawing/2014/main" id="{5D24226E-009A-4C3A-807E-F5BEE2F914C5}"/>
                  </a:ext>
                </a:extLst>
              </p:cNvPr>
              <p:cNvGrpSpPr/>
              <p:nvPr userDrawn="1"/>
            </p:nvGrpSpPr>
            <p:grpSpPr>
              <a:xfrm>
                <a:off x="-3326107" y="720303"/>
                <a:ext cx="182598" cy="143759"/>
                <a:chOff x="-3634116" y="700986"/>
                <a:chExt cx="182598" cy="143759"/>
              </a:xfrm>
            </p:grpSpPr>
            <p:grpSp>
              <p:nvGrpSpPr>
                <p:cNvPr id="475" name="Groep 474">
                  <a:extLst>
                    <a:ext uri="{FF2B5EF4-FFF2-40B4-BE49-F238E27FC236}">
                      <a16:creationId xmlns:a16="http://schemas.microsoft.com/office/drawing/2014/main" id="{84DB3A15-A17D-4BDB-BFCB-F2F19FD49C7D}"/>
                    </a:ext>
                  </a:extLst>
                </p:cNvPr>
                <p:cNvGrpSpPr/>
                <p:nvPr userDrawn="1"/>
              </p:nvGrpSpPr>
              <p:grpSpPr>
                <a:xfrm>
                  <a:off x="-3634116" y="700986"/>
                  <a:ext cx="182598" cy="143759"/>
                  <a:chOff x="-3634116" y="700986"/>
                  <a:chExt cx="182598" cy="143759"/>
                </a:xfrm>
              </p:grpSpPr>
              <p:cxnSp>
                <p:nvCxnSpPr>
                  <p:cNvPr id="479" name="Rechte verbindingslijn 478">
                    <a:extLst>
                      <a:ext uri="{FF2B5EF4-FFF2-40B4-BE49-F238E27FC236}">
                        <a16:creationId xmlns:a16="http://schemas.microsoft.com/office/drawing/2014/main" id="{9E2C4CFC-A5CD-4D75-BEF0-22F884BECD6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4170600B-C196-4C5F-A207-A9E3B8D2190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3DE33959-01DB-44C9-8127-9E3658ACCA3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F7568994-F4D1-493E-BE07-DE3E9DDBD99E}"/>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83" name="Rechte verbindingslijn 482">
                    <a:extLst>
                      <a:ext uri="{FF2B5EF4-FFF2-40B4-BE49-F238E27FC236}">
                        <a16:creationId xmlns:a16="http://schemas.microsoft.com/office/drawing/2014/main" id="{3E024FAE-5308-4C4B-8977-9DFBECD52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76" name="Groep 475">
                  <a:extLst>
                    <a:ext uri="{FF2B5EF4-FFF2-40B4-BE49-F238E27FC236}">
                      <a16:creationId xmlns:a16="http://schemas.microsoft.com/office/drawing/2014/main" id="{CEF75773-885A-4669-A8E5-5550A3437CD7}"/>
                    </a:ext>
                  </a:extLst>
                </p:cNvPr>
                <p:cNvGrpSpPr/>
                <p:nvPr userDrawn="1"/>
              </p:nvGrpSpPr>
              <p:grpSpPr>
                <a:xfrm>
                  <a:off x="-3634047" y="735854"/>
                  <a:ext cx="88801" cy="72568"/>
                  <a:chOff x="-2091059" y="1395403"/>
                  <a:chExt cx="157316" cy="128558"/>
                </a:xfrm>
              </p:grpSpPr>
              <p:sp>
                <p:nvSpPr>
                  <p:cNvPr id="477" name="Rechthoek 476">
                    <a:extLst>
                      <a:ext uri="{FF2B5EF4-FFF2-40B4-BE49-F238E27FC236}">
                        <a16:creationId xmlns:a16="http://schemas.microsoft.com/office/drawing/2014/main" id="{7151DE2E-6614-4A2F-846D-DAC1B4E4EE7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8" name="Pijl: punthaak 477">
                    <a:extLst>
                      <a:ext uri="{FF2B5EF4-FFF2-40B4-BE49-F238E27FC236}">
                        <a16:creationId xmlns:a16="http://schemas.microsoft.com/office/drawing/2014/main" id="{F3DBB68F-B746-4D7B-A318-ACCECD8B106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47" name="Rechte verbindingslijn 446">
                <a:extLst>
                  <a:ext uri="{FF2B5EF4-FFF2-40B4-BE49-F238E27FC236}">
                    <a16:creationId xmlns:a16="http://schemas.microsoft.com/office/drawing/2014/main" id="{CD63AB48-34F8-46A1-A325-8514E372A66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48" name="Rechte verbindingslijn 447">
                <a:extLst>
                  <a:ext uri="{FF2B5EF4-FFF2-40B4-BE49-F238E27FC236}">
                    <a16:creationId xmlns:a16="http://schemas.microsoft.com/office/drawing/2014/main" id="{646466E8-8813-40DE-9A92-294166AB219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49" name="Groep 448">
                <a:extLst>
                  <a:ext uri="{FF2B5EF4-FFF2-40B4-BE49-F238E27FC236}">
                    <a16:creationId xmlns:a16="http://schemas.microsoft.com/office/drawing/2014/main" id="{E1B4BB8A-0B68-4152-878D-A5037260D573}"/>
                  </a:ext>
                </a:extLst>
              </p:cNvPr>
              <p:cNvGrpSpPr/>
              <p:nvPr userDrawn="1"/>
            </p:nvGrpSpPr>
            <p:grpSpPr>
              <a:xfrm>
                <a:off x="-2425037" y="370226"/>
                <a:ext cx="357690" cy="330595"/>
                <a:chOff x="-2721817" y="347336"/>
                <a:chExt cx="432805" cy="400021"/>
              </a:xfrm>
            </p:grpSpPr>
            <p:sp>
              <p:nvSpPr>
                <p:cNvPr id="464" name="Rechthoek 463">
                  <a:extLst>
                    <a:ext uri="{FF2B5EF4-FFF2-40B4-BE49-F238E27FC236}">
                      <a16:creationId xmlns:a16="http://schemas.microsoft.com/office/drawing/2014/main" id="{0314D503-0A3C-4374-8192-A2775408C01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5" name="Groep 464">
                  <a:extLst>
                    <a:ext uri="{FF2B5EF4-FFF2-40B4-BE49-F238E27FC236}">
                      <a16:creationId xmlns:a16="http://schemas.microsoft.com/office/drawing/2014/main" id="{FE8E6840-B047-4185-B3A9-FB06AF591BE0}"/>
                    </a:ext>
                  </a:extLst>
                </p:cNvPr>
                <p:cNvGrpSpPr/>
                <p:nvPr userDrawn="1"/>
              </p:nvGrpSpPr>
              <p:grpSpPr>
                <a:xfrm>
                  <a:off x="-2652453" y="431583"/>
                  <a:ext cx="294076" cy="231526"/>
                  <a:chOff x="-3634116" y="700986"/>
                  <a:chExt cx="182598" cy="143759"/>
                </a:xfrm>
              </p:grpSpPr>
              <p:grpSp>
                <p:nvGrpSpPr>
                  <p:cNvPr id="466" name="Groep 465">
                    <a:extLst>
                      <a:ext uri="{FF2B5EF4-FFF2-40B4-BE49-F238E27FC236}">
                        <a16:creationId xmlns:a16="http://schemas.microsoft.com/office/drawing/2014/main" id="{0EBB923B-86A7-4EBD-BD7D-E2319970B5B5}"/>
                      </a:ext>
                    </a:extLst>
                  </p:cNvPr>
                  <p:cNvGrpSpPr/>
                  <p:nvPr userDrawn="1"/>
                </p:nvGrpSpPr>
                <p:grpSpPr>
                  <a:xfrm>
                    <a:off x="-3634116" y="700986"/>
                    <a:ext cx="182598" cy="143759"/>
                    <a:chOff x="-3634116" y="700986"/>
                    <a:chExt cx="182598" cy="143759"/>
                  </a:xfrm>
                </p:grpSpPr>
                <p:cxnSp>
                  <p:nvCxnSpPr>
                    <p:cNvPr id="470" name="Rechte verbindingslijn 469">
                      <a:extLst>
                        <a:ext uri="{FF2B5EF4-FFF2-40B4-BE49-F238E27FC236}">
                          <a16:creationId xmlns:a16="http://schemas.microsoft.com/office/drawing/2014/main" id="{0E4334DD-CD98-44F8-B56E-4487CD0AC6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49387AA9-AC3E-497A-A23E-D27DC7B402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72" name="Rechte verbindingslijn 471">
                      <a:extLst>
                        <a:ext uri="{FF2B5EF4-FFF2-40B4-BE49-F238E27FC236}">
                          <a16:creationId xmlns:a16="http://schemas.microsoft.com/office/drawing/2014/main" id="{6F6A6455-9B30-49E6-B2EA-7457E017C8C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2729C9EF-66FF-4745-AD0C-73848F20648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C0B2BE3F-788D-428A-83B1-26FC93004F5A}"/>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67" name="Groep 466">
                    <a:extLst>
                      <a:ext uri="{FF2B5EF4-FFF2-40B4-BE49-F238E27FC236}">
                        <a16:creationId xmlns:a16="http://schemas.microsoft.com/office/drawing/2014/main" id="{5E6B927B-4DD1-421E-973D-34C27C010903}"/>
                      </a:ext>
                    </a:extLst>
                  </p:cNvPr>
                  <p:cNvGrpSpPr/>
                  <p:nvPr userDrawn="1"/>
                </p:nvGrpSpPr>
                <p:grpSpPr>
                  <a:xfrm>
                    <a:off x="-3634047" y="735854"/>
                    <a:ext cx="88801" cy="72568"/>
                    <a:chOff x="-2091059" y="1395403"/>
                    <a:chExt cx="157316" cy="128558"/>
                  </a:xfrm>
                </p:grpSpPr>
                <p:sp>
                  <p:nvSpPr>
                    <p:cNvPr id="468" name="Rechthoek 467">
                      <a:extLst>
                        <a:ext uri="{FF2B5EF4-FFF2-40B4-BE49-F238E27FC236}">
                          <a16:creationId xmlns:a16="http://schemas.microsoft.com/office/drawing/2014/main" id="{3533B0C5-0E0A-46B9-94B6-33A75D98D17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9" name="Pijl: punthaak 468">
                      <a:extLst>
                        <a:ext uri="{FF2B5EF4-FFF2-40B4-BE49-F238E27FC236}">
                          <a16:creationId xmlns:a16="http://schemas.microsoft.com/office/drawing/2014/main" id="{9B844028-AAEB-49FF-8BDE-638984783BE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0" name="Groep 449">
                <a:extLst>
                  <a:ext uri="{FF2B5EF4-FFF2-40B4-BE49-F238E27FC236}">
                    <a16:creationId xmlns:a16="http://schemas.microsoft.com/office/drawing/2014/main" id="{725887AC-5D38-4C7A-B41D-E6C9ECB8D22F}"/>
                  </a:ext>
                </a:extLst>
              </p:cNvPr>
              <p:cNvGrpSpPr/>
              <p:nvPr userDrawn="1"/>
            </p:nvGrpSpPr>
            <p:grpSpPr>
              <a:xfrm>
                <a:off x="-2425037" y="781500"/>
                <a:ext cx="357690" cy="330595"/>
                <a:chOff x="-2721817" y="782525"/>
                <a:chExt cx="432805" cy="400021"/>
              </a:xfrm>
            </p:grpSpPr>
            <p:sp>
              <p:nvSpPr>
                <p:cNvPr id="453" name="Rechthoek 452">
                  <a:extLst>
                    <a:ext uri="{FF2B5EF4-FFF2-40B4-BE49-F238E27FC236}">
                      <a16:creationId xmlns:a16="http://schemas.microsoft.com/office/drawing/2014/main" id="{8F2278BA-F94C-4423-B9CD-A05163BFBF0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54" name="Groep 453">
                  <a:extLst>
                    <a:ext uri="{FF2B5EF4-FFF2-40B4-BE49-F238E27FC236}">
                      <a16:creationId xmlns:a16="http://schemas.microsoft.com/office/drawing/2014/main" id="{18FABA58-E0C2-4C74-AB6B-1B95844691D0}"/>
                    </a:ext>
                  </a:extLst>
                </p:cNvPr>
                <p:cNvGrpSpPr/>
                <p:nvPr userDrawn="1"/>
              </p:nvGrpSpPr>
              <p:grpSpPr>
                <a:xfrm>
                  <a:off x="-2652453" y="866772"/>
                  <a:ext cx="294076" cy="231526"/>
                  <a:chOff x="-3310843" y="700986"/>
                  <a:chExt cx="182598" cy="143759"/>
                </a:xfrm>
              </p:grpSpPr>
              <p:grpSp>
                <p:nvGrpSpPr>
                  <p:cNvPr id="455" name="Groep 454">
                    <a:extLst>
                      <a:ext uri="{FF2B5EF4-FFF2-40B4-BE49-F238E27FC236}">
                        <a16:creationId xmlns:a16="http://schemas.microsoft.com/office/drawing/2014/main" id="{42C799A9-B124-4373-A545-2A6965C1C733}"/>
                      </a:ext>
                    </a:extLst>
                  </p:cNvPr>
                  <p:cNvGrpSpPr/>
                  <p:nvPr userDrawn="1"/>
                </p:nvGrpSpPr>
                <p:grpSpPr>
                  <a:xfrm>
                    <a:off x="-3310843" y="700986"/>
                    <a:ext cx="182598" cy="143759"/>
                    <a:chOff x="-3310843" y="700986"/>
                    <a:chExt cx="182598" cy="143759"/>
                  </a:xfrm>
                </p:grpSpPr>
                <p:cxnSp>
                  <p:nvCxnSpPr>
                    <p:cNvPr id="459" name="Rechte verbindingslijn 458">
                      <a:extLst>
                        <a:ext uri="{FF2B5EF4-FFF2-40B4-BE49-F238E27FC236}">
                          <a16:creationId xmlns:a16="http://schemas.microsoft.com/office/drawing/2014/main" id="{FFE8D04B-F1C5-411D-8DD2-99E1A12F91F4}"/>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0" name="Rechte verbindingslijn 459">
                      <a:extLst>
                        <a:ext uri="{FF2B5EF4-FFF2-40B4-BE49-F238E27FC236}">
                          <a16:creationId xmlns:a16="http://schemas.microsoft.com/office/drawing/2014/main" id="{00E3D9DF-B915-4D3B-A203-473687C865B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1" name="Rechte verbindingslijn 460">
                      <a:extLst>
                        <a:ext uri="{FF2B5EF4-FFF2-40B4-BE49-F238E27FC236}">
                          <a16:creationId xmlns:a16="http://schemas.microsoft.com/office/drawing/2014/main" id="{3117E05D-FE39-4AE2-B5C8-F38E32AB9C0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2" name="Rechte verbindingslijn 461">
                      <a:extLst>
                        <a:ext uri="{FF2B5EF4-FFF2-40B4-BE49-F238E27FC236}">
                          <a16:creationId xmlns:a16="http://schemas.microsoft.com/office/drawing/2014/main" id="{2DE14B80-1768-44F8-A07F-6C75A1F4FD4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63" name="Rechte verbindingslijn 462">
                      <a:extLst>
                        <a:ext uri="{FF2B5EF4-FFF2-40B4-BE49-F238E27FC236}">
                          <a16:creationId xmlns:a16="http://schemas.microsoft.com/office/drawing/2014/main" id="{60B6B0E6-C1C0-40B3-AC3A-9FC147C01C5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56" name="Groep 455">
                    <a:extLst>
                      <a:ext uri="{FF2B5EF4-FFF2-40B4-BE49-F238E27FC236}">
                        <a16:creationId xmlns:a16="http://schemas.microsoft.com/office/drawing/2014/main" id="{267CB95B-FB65-4BA1-ACFA-3A3C52331CF9}"/>
                      </a:ext>
                    </a:extLst>
                  </p:cNvPr>
                  <p:cNvGrpSpPr/>
                  <p:nvPr userDrawn="1"/>
                </p:nvGrpSpPr>
                <p:grpSpPr>
                  <a:xfrm flipH="1">
                    <a:off x="-3310774" y="735854"/>
                    <a:ext cx="88801" cy="72568"/>
                    <a:chOff x="-2091059" y="1395403"/>
                    <a:chExt cx="157316" cy="128558"/>
                  </a:xfrm>
                </p:grpSpPr>
                <p:sp>
                  <p:nvSpPr>
                    <p:cNvPr id="457" name="Rechthoek 456">
                      <a:extLst>
                        <a:ext uri="{FF2B5EF4-FFF2-40B4-BE49-F238E27FC236}">
                          <a16:creationId xmlns:a16="http://schemas.microsoft.com/office/drawing/2014/main" id="{A7B1AB40-107A-4595-8119-F194678620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58" name="Pijl: punthaak 457">
                      <a:extLst>
                        <a:ext uri="{FF2B5EF4-FFF2-40B4-BE49-F238E27FC236}">
                          <a16:creationId xmlns:a16="http://schemas.microsoft.com/office/drawing/2014/main" id="{6524CBDD-835C-4A50-A44A-05D8A0BBAE7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1" name="Rechthoek 450">
                <a:extLst>
                  <a:ext uri="{FF2B5EF4-FFF2-40B4-BE49-F238E27FC236}">
                    <a16:creationId xmlns:a16="http://schemas.microsoft.com/office/drawing/2014/main" id="{98D90A56-EC2A-451F-83A2-28098877616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52" name="Rechthoek 451">
                <a:extLst>
                  <a:ext uri="{FF2B5EF4-FFF2-40B4-BE49-F238E27FC236}">
                    <a16:creationId xmlns:a16="http://schemas.microsoft.com/office/drawing/2014/main" id="{E3105001-B70C-4F70-A7DD-5F3A3E73B6D5}"/>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1" name="Rechte verbindingslijn 420">
              <a:extLst>
                <a:ext uri="{FF2B5EF4-FFF2-40B4-BE49-F238E27FC236}">
                  <a16:creationId xmlns:a16="http://schemas.microsoft.com/office/drawing/2014/main" id="{C6073439-5DA4-4F60-816C-7F910E6E651F}"/>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22" name="Rechthoek 421">
              <a:extLst>
                <a:ext uri="{FF2B5EF4-FFF2-40B4-BE49-F238E27FC236}">
                  <a16:creationId xmlns:a16="http://schemas.microsoft.com/office/drawing/2014/main" id="{30C96B49-80BF-4CD0-AF98-142D539986F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23" name="Rechthoek 422">
              <a:extLst>
                <a:ext uri="{FF2B5EF4-FFF2-40B4-BE49-F238E27FC236}">
                  <a16:creationId xmlns:a16="http://schemas.microsoft.com/office/drawing/2014/main" id="{6DDA21D6-4581-458E-92CE-43C10C2EF074}"/>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24" name="Ovaal 423">
              <a:extLst>
                <a:ext uri="{FF2B5EF4-FFF2-40B4-BE49-F238E27FC236}">
                  <a16:creationId xmlns:a16="http://schemas.microsoft.com/office/drawing/2014/main" id="{5F95AB4D-AA9D-4ACF-A873-147EDE612E2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25" name="Ovaal 424">
              <a:extLst>
                <a:ext uri="{FF2B5EF4-FFF2-40B4-BE49-F238E27FC236}">
                  <a16:creationId xmlns:a16="http://schemas.microsoft.com/office/drawing/2014/main" id="{B17B0B20-473E-4D80-AC73-4F847BFBEDB6}"/>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26" name="Ovaal 425">
              <a:extLst>
                <a:ext uri="{FF2B5EF4-FFF2-40B4-BE49-F238E27FC236}">
                  <a16:creationId xmlns:a16="http://schemas.microsoft.com/office/drawing/2014/main" id="{50196B68-68AA-4CE0-8646-B65E9A390AFA}"/>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27" name="Ovaal 426">
              <a:extLst>
                <a:ext uri="{FF2B5EF4-FFF2-40B4-BE49-F238E27FC236}">
                  <a16:creationId xmlns:a16="http://schemas.microsoft.com/office/drawing/2014/main" id="{DB1BDF52-5D55-4DD4-95AA-2DF4CEA959F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28" name="Ovaal 427">
              <a:extLst>
                <a:ext uri="{FF2B5EF4-FFF2-40B4-BE49-F238E27FC236}">
                  <a16:creationId xmlns:a16="http://schemas.microsoft.com/office/drawing/2014/main" id="{53F7C51D-4ACB-4082-AAB0-1E9819479AE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29" name="Ovaal 428">
              <a:extLst>
                <a:ext uri="{FF2B5EF4-FFF2-40B4-BE49-F238E27FC236}">
                  <a16:creationId xmlns:a16="http://schemas.microsoft.com/office/drawing/2014/main" id="{C5BF0658-8C1C-4D1E-8331-480FB32E0CA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0" name="Ovaal 429">
              <a:extLst>
                <a:ext uri="{FF2B5EF4-FFF2-40B4-BE49-F238E27FC236}">
                  <a16:creationId xmlns:a16="http://schemas.microsoft.com/office/drawing/2014/main" id="{DAA91A20-3D03-441C-9CCD-32BC1778B3A9}"/>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1" name="Ovaal 430">
              <a:extLst>
                <a:ext uri="{FF2B5EF4-FFF2-40B4-BE49-F238E27FC236}">
                  <a16:creationId xmlns:a16="http://schemas.microsoft.com/office/drawing/2014/main" id="{6B591E60-11C2-4EFD-9AC4-C96643CFA47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32" name="Ovaal 431">
              <a:extLst>
                <a:ext uri="{FF2B5EF4-FFF2-40B4-BE49-F238E27FC236}">
                  <a16:creationId xmlns:a16="http://schemas.microsoft.com/office/drawing/2014/main" id="{878FAC2A-8514-46DC-AB3A-75627BEE5EF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33" name="Rechthoek 432">
              <a:extLst>
                <a:ext uri="{FF2B5EF4-FFF2-40B4-BE49-F238E27FC236}">
                  <a16:creationId xmlns:a16="http://schemas.microsoft.com/office/drawing/2014/main" id="{F8AE3A04-7091-47E2-821E-98056170CAB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34" name="Rechthoek 433">
              <a:extLst>
                <a:ext uri="{FF2B5EF4-FFF2-40B4-BE49-F238E27FC236}">
                  <a16:creationId xmlns:a16="http://schemas.microsoft.com/office/drawing/2014/main" id="{8F9DB195-0082-4BB0-AF84-431C286ADC29}"/>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35" name="Rechthoek 434">
              <a:extLst>
                <a:ext uri="{FF2B5EF4-FFF2-40B4-BE49-F238E27FC236}">
                  <a16:creationId xmlns:a16="http://schemas.microsoft.com/office/drawing/2014/main" id="{BA1534AD-EF00-45AB-8C60-AFEFAEA5285C}"/>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36" name="Rechthoek 435">
              <a:extLst>
                <a:ext uri="{FF2B5EF4-FFF2-40B4-BE49-F238E27FC236}">
                  <a16:creationId xmlns:a16="http://schemas.microsoft.com/office/drawing/2014/main" id="{D7C011FB-87D5-457F-A99B-270600E23746}"/>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37" name="Rechthoek 436">
              <a:extLst>
                <a:ext uri="{FF2B5EF4-FFF2-40B4-BE49-F238E27FC236}">
                  <a16:creationId xmlns:a16="http://schemas.microsoft.com/office/drawing/2014/main" id="{21236601-1609-43B8-BF01-B529D0441FD9}"/>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38" name="Rechthoek 437">
              <a:extLst>
                <a:ext uri="{FF2B5EF4-FFF2-40B4-BE49-F238E27FC236}">
                  <a16:creationId xmlns:a16="http://schemas.microsoft.com/office/drawing/2014/main" id="{AA1ABB3F-D22C-4B4A-A42C-BB364EEF4852}"/>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39" name="Rechthoek 438">
              <a:extLst>
                <a:ext uri="{FF2B5EF4-FFF2-40B4-BE49-F238E27FC236}">
                  <a16:creationId xmlns:a16="http://schemas.microsoft.com/office/drawing/2014/main" id="{2B70A711-B033-4A7A-91D7-8B0B1DE58D45}"/>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40" name="Rechthoek 439">
              <a:extLst>
                <a:ext uri="{FF2B5EF4-FFF2-40B4-BE49-F238E27FC236}">
                  <a16:creationId xmlns:a16="http://schemas.microsoft.com/office/drawing/2014/main" id="{3254E9AC-FC59-4D8D-88B4-03FA782C28E1}"/>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485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kst en beeld B2">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p:nvSpPr>
        <p:spPr>
          <a:xfrm>
            <a:off x="0" y="-399601"/>
            <a:ext cx="720000" cy="360000"/>
          </a:xfrm>
          <a:prstGeom prst="rect">
            <a:avLst/>
          </a:prstGeom>
        </p:spPr>
        <p:txBody>
          <a:bodyPr wrap="none" lIns="0" tIns="0" rIns="0" bIns="0">
            <a:noAutofit/>
          </a:bodyPr>
          <a:lstStyle/>
          <a:p>
            <a:r>
              <a:rPr lang="nl-NL"/>
              <a:t>Tekst en beeld B2</a:t>
            </a:r>
          </a:p>
        </p:txBody>
      </p:sp>
      <p:grpSp>
        <p:nvGrpSpPr>
          <p:cNvPr id="137" name="INSTRUCTIES">
            <a:extLst>
              <a:ext uri="{FF2B5EF4-FFF2-40B4-BE49-F238E27FC236}">
                <a16:creationId xmlns:a16="http://schemas.microsoft.com/office/drawing/2014/main" id="{FED25675-E1EB-4746-A4DB-29A6047A9D3E}"/>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CD020780-6EDC-4242-8C5F-95E23FB5B96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9B0341D0-1292-4DD0-8DAA-DBFC9385D6E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285F1D96-BCA1-4E49-AE54-9534F0E62C4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4C44EF3A-4585-40C0-AC0A-57C8ED9CC67F}"/>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D71CADCF-7A73-4E6B-A6D8-9E29C879878D}"/>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5A807D0C-B35E-4A23-8945-BC27FC798A42}"/>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0826BE70-98DD-42AB-979F-F2F1D3E8A80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1213658-B901-4F5A-8E57-90B59B3CE918}"/>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D0DA85FD-BDC2-48B5-BE36-216FBE6A186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121E89B8-0CFF-42D0-91F8-00884B3853F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5C778B5-8137-4ED4-9466-7251D7BFB44A}"/>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33A4C66F-C702-47BE-91C2-07ED5E02990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3BD89C5A-0DB9-4594-8930-EBA10001B0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0E019EBC-FB35-413F-9CEF-9A5C3650E4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4B9E8C31-3ECB-4D4E-842E-5A06BE9D56CE}"/>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6C814E04-E738-4E8D-892A-0B50FD8566D9}"/>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DCBD8FB6-0B1B-4F01-A1F3-51F50E6F3726}"/>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778BC313-A2B4-4EF6-B47C-85C034C94534}"/>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41AC94AE-924B-4098-A104-039AA05C913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0448FD2-F7C0-4BD4-8934-0C0F9582A6B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EEF39755-B9FB-4C8B-8D37-307C994E5E8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1E341C85-2E08-4045-B913-F9C2DED865B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C901D272-694E-4B29-8F17-B8BA41F4542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2499DA1A-EB1F-49F7-A672-E6A7211C94F1}"/>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E001750E-7972-439E-9728-C45DA6E5888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A9D3CEB3-17F3-438D-86AA-790B87C63F5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DB1E3358-2F19-4901-A940-BAFAE79D29A7}"/>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B7DA9EEC-8D0B-496B-BE6A-273351199F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7486B8B3-A94A-4AD2-8AE8-EF20CD50E3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DEED58E7-C3A8-4AA6-8253-54FF66C3830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610C8B7F-D6CA-42EA-936A-9B130EAF97F9}"/>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B5FF7399-E861-49EC-8435-A14BFEE03DB6}"/>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4B62195-231E-49CB-9691-A092C8D87F5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AEC06329-1FAE-49AF-B55E-F339B48FD8A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4842FD87-561A-4B01-9A10-EDF6D73DE87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0E98E61C-B2C2-4188-9F6C-6BF7D528A47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C12803D-DE09-49CD-9CA5-AFA87A6A711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3F44D2C-5200-4C2C-B016-1A535160B1E4}"/>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BB588CD9-192B-4DE1-A3F6-03A633539A9D}"/>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B2451A51-726E-490F-9422-04D38A524494}"/>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2C24BB39-ABCE-44E2-8164-C7062FD95691}"/>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64C6D75D-860A-4A7C-97C9-45A46169193C}"/>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D702700-6A9E-4D2A-A435-9B512C9F0DF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E50FA18-1847-480F-87C2-9F6F4AD3F2C0}"/>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D363A9A1-8BA4-4037-95A9-268A9ECAFD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1CE40D96-DC78-4676-8CA4-F4FE630B0877}"/>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28B3000C-BECC-4AA3-A16D-78E14279D1D6}"/>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B1C9EDE-882E-40FC-9279-E79BD2AD2D5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1A378A34-0B07-4A0F-8B1F-445AB133495E}"/>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3AEABD-8B37-42AF-A7CC-3288D2BA2C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A9ACED4D-D138-4758-B01A-136BEF8AD20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4883BBD9-EC5A-41FA-AF12-2EC093C2FD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32BA5578-2412-4FF4-B221-917B1805B35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D22E0BA-F1E1-4F7C-9264-BB191B30A30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B103E543-171D-4A35-BE5B-81FB78AC191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8BD603D7-9637-4AED-A5B9-28F32BB4FA5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6096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6780000" y="1116707"/>
            <a:ext cx="4536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1"/>
              </a:gs>
              <a:gs pos="50000">
                <a:schemeClr val="bg2"/>
              </a:gs>
            </a:gsLst>
            <a:lin ang="0" scaled="1"/>
            <a:tileRect/>
          </a:gradFill>
        </p:spPr>
        <p:txBody>
          <a:bodyPr wrap="none" anchor="ctr"/>
          <a:lstStyle>
            <a:lvl1pPr marL="0" indent="0" algn="ctr">
              <a:buNone/>
              <a:defRPr sz="800"/>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81" name="Rechthoek 280">
            <a:extLst>
              <a:ext uri="{FF2B5EF4-FFF2-40B4-BE49-F238E27FC236}">
                <a16:creationId xmlns:a16="http://schemas.microsoft.com/office/drawing/2014/main" id="{69FD0571-015F-443E-9AB4-C16B3DD41B10}"/>
              </a:ext>
            </a:extLst>
          </p:cNvPr>
          <p:cNvSpPr/>
          <p:nvPr userDrawn="1"/>
        </p:nvSpPr>
        <p:spPr>
          <a:xfrm>
            <a:off x="0" y="-399601"/>
            <a:ext cx="720000" cy="360000"/>
          </a:xfrm>
          <a:prstGeom prst="rect">
            <a:avLst/>
          </a:prstGeom>
        </p:spPr>
        <p:txBody>
          <a:bodyPr wrap="none" lIns="0" tIns="0" rIns="0" bIns="0">
            <a:noAutofit/>
          </a:bodyPr>
          <a:lstStyle/>
          <a:p>
            <a:r>
              <a:rPr lang="nl-NL"/>
              <a:t>Tekst en beeld B2</a:t>
            </a:r>
          </a:p>
        </p:txBody>
      </p:sp>
      <p:grpSp>
        <p:nvGrpSpPr>
          <p:cNvPr id="282" name="INSTRUCTIES">
            <a:extLst>
              <a:ext uri="{FF2B5EF4-FFF2-40B4-BE49-F238E27FC236}">
                <a16:creationId xmlns:a16="http://schemas.microsoft.com/office/drawing/2014/main" id="{028D9E80-C04F-4C17-BF76-5FE263004FDC}"/>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D4B670B7-9511-47E2-80E9-EA5377CA1E2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259FD0A9-A828-42C6-BD6B-FD640B53F94F}"/>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E5E088A3-B635-4D97-B6A6-314C96322B14}"/>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B6D7D5EA-2C15-45A9-86C8-4FD4B211B5A9}"/>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5958652F-4834-43E1-A9D6-B7E90D8DC95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868F0E33-C6C5-4252-926E-E82D1B04E32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D347EB4A-ED71-4C49-9006-B14F4A6CC54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D90815C2-8DB3-4F70-BB2C-1DB4DD44985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258D633D-5F82-48EF-817A-C89C67852BF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AF0905D7-4050-43F1-830B-32B870C66340}"/>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5963D231-7A0F-42E5-BC58-471CCB8E1F96}"/>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64C7938E-2B71-4101-8879-CE452553039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1B247E5A-1C54-4E3E-8CD1-1C55931B809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018DF6E4-8BDC-45E5-9B45-48283DFB9D7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4" name="Groep 293">
              <a:extLst>
                <a:ext uri="{FF2B5EF4-FFF2-40B4-BE49-F238E27FC236}">
                  <a16:creationId xmlns:a16="http://schemas.microsoft.com/office/drawing/2014/main" id="{91632630-16E3-4EA2-89FA-17377B9F08D8}"/>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E7C124D8-0AA6-46EE-B9AB-4AD25CB7B328}"/>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20B351B0-1AB9-4F91-8787-DB069A8ECD6E}"/>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D0D2B759-F4B2-4887-82DB-11117AB37621}"/>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D5FA3829-C314-4F46-83BB-CF683EEEA5D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A65D827E-CEA3-4840-90F8-47C99175A61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604CA489-498B-4ED5-8805-EC969389A1A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1" name="Afbeelding 330">
                    <a:extLst>
                      <a:ext uri="{FF2B5EF4-FFF2-40B4-BE49-F238E27FC236}">
                        <a16:creationId xmlns:a16="http://schemas.microsoft.com/office/drawing/2014/main" id="{D4FB10E1-4A41-421F-857B-7041902CF83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8091F2E9-CF9A-4D26-BDB1-0B33CF68B74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714A858E-B0BC-4C05-851C-7072A80E69DE}"/>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6BF46284-9220-4BEE-9685-55CEE41E9B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328">
                    <a:extLst>
                      <a:ext uri="{FF2B5EF4-FFF2-40B4-BE49-F238E27FC236}">
                        <a16:creationId xmlns:a16="http://schemas.microsoft.com/office/drawing/2014/main" id="{35864240-AC82-4F2B-B8DA-61ED94EEA21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25" name="Groep 324">
                  <a:extLst>
                    <a:ext uri="{FF2B5EF4-FFF2-40B4-BE49-F238E27FC236}">
                      <a16:creationId xmlns:a16="http://schemas.microsoft.com/office/drawing/2014/main" id="{44809C4E-B86E-495A-8B6D-4B5062B83190}"/>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A6CA037B-24C2-45FF-994A-FD5722F3475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7" name="Rechthoek 326">
                    <a:extLst>
                      <a:ext uri="{FF2B5EF4-FFF2-40B4-BE49-F238E27FC236}">
                        <a16:creationId xmlns:a16="http://schemas.microsoft.com/office/drawing/2014/main" id="{A1F8E3F9-5B53-48F3-9F34-1AAAE6C3BBA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1" name="Rechthoek 320">
                <a:extLst>
                  <a:ext uri="{FF2B5EF4-FFF2-40B4-BE49-F238E27FC236}">
                    <a16:creationId xmlns:a16="http://schemas.microsoft.com/office/drawing/2014/main" id="{10FCF5CD-D2EA-467B-9EF1-208F63A5FC2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D1C01354-BEB9-4493-980B-AE06CBC5152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5" name="Groep 294">
              <a:extLst>
                <a:ext uri="{FF2B5EF4-FFF2-40B4-BE49-F238E27FC236}">
                  <a16:creationId xmlns:a16="http://schemas.microsoft.com/office/drawing/2014/main" id="{B9DA2E4E-904B-4770-83E4-170843444413}"/>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3BE18807-CF64-4774-8639-57C4C5840E9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CDA56456-319A-473B-8F32-23B9599FDFC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6" name="Vrije vorm: vorm 315">
                <a:extLst>
                  <a:ext uri="{FF2B5EF4-FFF2-40B4-BE49-F238E27FC236}">
                    <a16:creationId xmlns:a16="http://schemas.microsoft.com/office/drawing/2014/main" id="{709357DD-CC44-448B-B734-5C17647ED80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7" name="Rechthoek: afgeronde hoeken 316">
                <a:extLst>
                  <a:ext uri="{FF2B5EF4-FFF2-40B4-BE49-F238E27FC236}">
                    <a16:creationId xmlns:a16="http://schemas.microsoft.com/office/drawing/2014/main" id="{F151BC8E-9B48-4C79-B8AD-F655B7A604D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B9AAE7E0-1B3C-4454-873D-D6FA7B1175A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9805EADD-8DD0-4DC2-822C-5884205D90DD}"/>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177B22C1-5BAF-4F02-A230-A632F0245E7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136781E8-4305-4DBD-B3CB-7AF08FEBFE1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DE72FFA1-61F7-4BF9-86EA-FBF76D9E92B0}"/>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ACF95CCF-400F-446A-AA80-D9E893951103}"/>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425DB753-E32B-4BA8-BD32-F9A45ACA4C7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85AE9615-D0C1-4622-8B38-F694A1E396D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2" name="Tekstvak 301">
                <a:extLst>
                  <a:ext uri="{FF2B5EF4-FFF2-40B4-BE49-F238E27FC236}">
                    <a16:creationId xmlns:a16="http://schemas.microsoft.com/office/drawing/2014/main" id="{0CC8D733-7932-4280-95BA-9085785DFDAB}"/>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49C4A072-C237-4850-95B9-39FAE7BE328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BAF4974A-CA97-4E71-946C-B95E33E6B053}"/>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EE2FCB9D-F4B8-4042-895B-963B7DF2A33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06" name="Groep 305">
                <a:extLst>
                  <a:ext uri="{FF2B5EF4-FFF2-40B4-BE49-F238E27FC236}">
                    <a16:creationId xmlns:a16="http://schemas.microsoft.com/office/drawing/2014/main" id="{2906D9FC-A8CF-40E9-A1C0-311F08F53463}"/>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3676B1F2-7B16-46AC-AAD1-34D7871F1A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2" name="Rechthoek 311">
                  <a:extLst>
                    <a:ext uri="{FF2B5EF4-FFF2-40B4-BE49-F238E27FC236}">
                      <a16:creationId xmlns:a16="http://schemas.microsoft.com/office/drawing/2014/main" id="{58BAC3CB-65F4-4805-8FD1-8F13533DA97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3" name="Rechthoek 312">
                  <a:extLst>
                    <a:ext uri="{FF2B5EF4-FFF2-40B4-BE49-F238E27FC236}">
                      <a16:creationId xmlns:a16="http://schemas.microsoft.com/office/drawing/2014/main" id="{80782688-8D6D-46AE-9811-31ED3EDC576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07" name="Groep 306">
                <a:extLst>
                  <a:ext uri="{FF2B5EF4-FFF2-40B4-BE49-F238E27FC236}">
                    <a16:creationId xmlns:a16="http://schemas.microsoft.com/office/drawing/2014/main" id="{F2824F3C-F8A9-43FE-9C61-1526389A43AA}"/>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5891076C-3F91-41BB-B5A5-597E64137D4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09" name="Rechthoek 308">
                  <a:extLst>
                    <a:ext uri="{FF2B5EF4-FFF2-40B4-BE49-F238E27FC236}">
                      <a16:creationId xmlns:a16="http://schemas.microsoft.com/office/drawing/2014/main" id="{19E80C43-C0BC-4ED5-91E5-81755E82F29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0" name="Rechthoek 309">
                  <a:extLst>
                    <a:ext uri="{FF2B5EF4-FFF2-40B4-BE49-F238E27FC236}">
                      <a16:creationId xmlns:a16="http://schemas.microsoft.com/office/drawing/2014/main" id="{D19FA2C4-BDD9-4ED7-8FED-06C5BF9AF21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16" name="TEKSTINSTRUCTIES">
            <a:extLst>
              <a:ext uri="{FF2B5EF4-FFF2-40B4-BE49-F238E27FC236}">
                <a16:creationId xmlns:a16="http://schemas.microsoft.com/office/drawing/2014/main" id="{BA8FA06E-4A10-4C9A-A1BE-878FB033A4A8}"/>
              </a:ext>
            </a:extLst>
          </p:cNvPr>
          <p:cNvGrpSpPr/>
          <p:nvPr userDrawn="1"/>
        </p:nvGrpSpPr>
        <p:grpSpPr>
          <a:xfrm>
            <a:off x="-4297881" y="-718670"/>
            <a:ext cx="4140000" cy="7198669"/>
            <a:chOff x="-4297881" y="-718670"/>
            <a:chExt cx="4140000" cy="7198669"/>
          </a:xfrm>
        </p:grpSpPr>
        <p:sp>
          <p:nvSpPr>
            <p:cNvPr id="417" name="Rechthoek: afgeronde hoeken 416">
              <a:extLst>
                <a:ext uri="{FF2B5EF4-FFF2-40B4-BE49-F238E27FC236}">
                  <a16:creationId xmlns:a16="http://schemas.microsoft.com/office/drawing/2014/main" id="{E44F9EF2-E6B7-45BC-9775-85D0F094F3B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18" name="Rechthoek: afgeronde hoeken 417">
              <a:extLst>
                <a:ext uri="{FF2B5EF4-FFF2-40B4-BE49-F238E27FC236}">
                  <a16:creationId xmlns:a16="http://schemas.microsoft.com/office/drawing/2014/main" id="{ADA866C1-D5B5-4D7A-A10E-8692807F6992}"/>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19" name="Rechte verbindingslijn 418">
              <a:extLst>
                <a:ext uri="{FF2B5EF4-FFF2-40B4-BE49-F238E27FC236}">
                  <a16:creationId xmlns:a16="http://schemas.microsoft.com/office/drawing/2014/main" id="{4C194C57-8570-47C4-A678-BAA97C91C62B}"/>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0" name="Groep 419">
              <a:extLst>
                <a:ext uri="{FF2B5EF4-FFF2-40B4-BE49-F238E27FC236}">
                  <a16:creationId xmlns:a16="http://schemas.microsoft.com/office/drawing/2014/main" id="{31B2CF4A-37FF-4414-AEC6-5213251D0A3B}"/>
                </a:ext>
              </a:extLst>
            </p:cNvPr>
            <p:cNvGrpSpPr/>
            <p:nvPr userDrawn="1"/>
          </p:nvGrpSpPr>
          <p:grpSpPr>
            <a:xfrm>
              <a:off x="-3905190" y="127747"/>
              <a:ext cx="3354618" cy="786653"/>
              <a:chOff x="-3419346" y="368233"/>
              <a:chExt cx="3170491" cy="743862"/>
            </a:xfrm>
          </p:grpSpPr>
          <p:sp>
            <p:nvSpPr>
              <p:cNvPr id="441" name="Rechthoek 440">
                <a:extLst>
                  <a:ext uri="{FF2B5EF4-FFF2-40B4-BE49-F238E27FC236}">
                    <a16:creationId xmlns:a16="http://schemas.microsoft.com/office/drawing/2014/main" id="{A306CCF4-4FBD-4481-A309-16A29018D13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42" name="Rechte verbindingslijn 441">
                <a:extLst>
                  <a:ext uri="{FF2B5EF4-FFF2-40B4-BE49-F238E27FC236}">
                    <a16:creationId xmlns:a16="http://schemas.microsoft.com/office/drawing/2014/main" id="{95EBCDE1-31BD-4482-BA22-F98720A083F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896E1742-B2CD-446C-B159-847C66D055C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4" name="Rechthoek 443">
                <a:extLst>
                  <a:ext uri="{FF2B5EF4-FFF2-40B4-BE49-F238E27FC236}">
                    <a16:creationId xmlns:a16="http://schemas.microsoft.com/office/drawing/2014/main" id="{E18C3C38-B42D-4488-8FC4-837A64B7D1D0}"/>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45" name="Groep 444">
                <a:extLst>
                  <a:ext uri="{FF2B5EF4-FFF2-40B4-BE49-F238E27FC236}">
                    <a16:creationId xmlns:a16="http://schemas.microsoft.com/office/drawing/2014/main" id="{788785AD-C8F7-4E6E-818E-76604D9E8429}"/>
                  </a:ext>
                </a:extLst>
              </p:cNvPr>
              <p:cNvGrpSpPr/>
              <p:nvPr userDrawn="1"/>
            </p:nvGrpSpPr>
            <p:grpSpPr>
              <a:xfrm>
                <a:off x="-3002834" y="720303"/>
                <a:ext cx="182598" cy="143759"/>
                <a:chOff x="-3310843" y="700986"/>
                <a:chExt cx="182598" cy="143759"/>
              </a:xfrm>
            </p:grpSpPr>
            <p:grpSp>
              <p:nvGrpSpPr>
                <p:cNvPr id="484" name="Groep 483">
                  <a:extLst>
                    <a:ext uri="{FF2B5EF4-FFF2-40B4-BE49-F238E27FC236}">
                      <a16:creationId xmlns:a16="http://schemas.microsoft.com/office/drawing/2014/main" id="{BAA324A0-07B8-4960-94B0-7EA0BD8540E2}"/>
                    </a:ext>
                  </a:extLst>
                </p:cNvPr>
                <p:cNvGrpSpPr/>
                <p:nvPr userDrawn="1"/>
              </p:nvGrpSpPr>
              <p:grpSpPr>
                <a:xfrm>
                  <a:off x="-3310843" y="700986"/>
                  <a:ext cx="182598" cy="143759"/>
                  <a:chOff x="-3310843" y="700986"/>
                  <a:chExt cx="182598" cy="143759"/>
                </a:xfrm>
              </p:grpSpPr>
              <p:cxnSp>
                <p:nvCxnSpPr>
                  <p:cNvPr id="488" name="Rechte verbindingslijn 487">
                    <a:extLst>
                      <a:ext uri="{FF2B5EF4-FFF2-40B4-BE49-F238E27FC236}">
                        <a16:creationId xmlns:a16="http://schemas.microsoft.com/office/drawing/2014/main" id="{EE560FF8-A7E5-4F21-8F09-C938524CBC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512C6D55-A695-4325-AB1D-EC12A2CC0CA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73FF878A-95E4-4F9D-954B-F42CA75A220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7FBAA0EB-BD2E-4C50-8795-F3F889A34A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92" name="Rechte verbindingslijn 491">
                    <a:extLst>
                      <a:ext uri="{FF2B5EF4-FFF2-40B4-BE49-F238E27FC236}">
                        <a16:creationId xmlns:a16="http://schemas.microsoft.com/office/drawing/2014/main" id="{8C467585-AACF-485E-8B37-048420B8187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85" name="Groep 484">
                  <a:extLst>
                    <a:ext uri="{FF2B5EF4-FFF2-40B4-BE49-F238E27FC236}">
                      <a16:creationId xmlns:a16="http://schemas.microsoft.com/office/drawing/2014/main" id="{5E380563-D3D3-4982-BF64-52851480F0B5}"/>
                    </a:ext>
                  </a:extLst>
                </p:cNvPr>
                <p:cNvGrpSpPr/>
                <p:nvPr userDrawn="1"/>
              </p:nvGrpSpPr>
              <p:grpSpPr>
                <a:xfrm flipH="1">
                  <a:off x="-3310774" y="735854"/>
                  <a:ext cx="88801" cy="72568"/>
                  <a:chOff x="-2091059" y="1395403"/>
                  <a:chExt cx="157316" cy="128558"/>
                </a:xfrm>
              </p:grpSpPr>
              <p:sp>
                <p:nvSpPr>
                  <p:cNvPr id="486" name="Rechthoek 485">
                    <a:extLst>
                      <a:ext uri="{FF2B5EF4-FFF2-40B4-BE49-F238E27FC236}">
                        <a16:creationId xmlns:a16="http://schemas.microsoft.com/office/drawing/2014/main" id="{89A3E0C5-B41F-4303-AE95-DA179767AF3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7" name="Pijl: punthaak 486">
                    <a:extLst>
                      <a:ext uri="{FF2B5EF4-FFF2-40B4-BE49-F238E27FC236}">
                        <a16:creationId xmlns:a16="http://schemas.microsoft.com/office/drawing/2014/main" id="{AD2B3B4D-F358-4A5F-B293-EE35705295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46" name="Groep 445">
                <a:extLst>
                  <a:ext uri="{FF2B5EF4-FFF2-40B4-BE49-F238E27FC236}">
                    <a16:creationId xmlns:a16="http://schemas.microsoft.com/office/drawing/2014/main" id="{708E26DA-49DE-4434-9410-B6AD9AB38665}"/>
                  </a:ext>
                </a:extLst>
              </p:cNvPr>
              <p:cNvGrpSpPr/>
              <p:nvPr userDrawn="1"/>
            </p:nvGrpSpPr>
            <p:grpSpPr>
              <a:xfrm>
                <a:off x="-3326107" y="720303"/>
                <a:ext cx="182598" cy="143759"/>
                <a:chOff x="-3634116" y="700986"/>
                <a:chExt cx="182598" cy="143759"/>
              </a:xfrm>
            </p:grpSpPr>
            <p:grpSp>
              <p:nvGrpSpPr>
                <p:cNvPr id="475" name="Groep 474">
                  <a:extLst>
                    <a:ext uri="{FF2B5EF4-FFF2-40B4-BE49-F238E27FC236}">
                      <a16:creationId xmlns:a16="http://schemas.microsoft.com/office/drawing/2014/main" id="{8B57BFFE-270D-4A9B-94D5-B8B4C1853025}"/>
                    </a:ext>
                  </a:extLst>
                </p:cNvPr>
                <p:cNvGrpSpPr/>
                <p:nvPr userDrawn="1"/>
              </p:nvGrpSpPr>
              <p:grpSpPr>
                <a:xfrm>
                  <a:off x="-3634116" y="700986"/>
                  <a:ext cx="182598" cy="143759"/>
                  <a:chOff x="-3634116" y="700986"/>
                  <a:chExt cx="182598" cy="143759"/>
                </a:xfrm>
              </p:grpSpPr>
              <p:cxnSp>
                <p:nvCxnSpPr>
                  <p:cNvPr id="479" name="Rechte verbindingslijn 478">
                    <a:extLst>
                      <a:ext uri="{FF2B5EF4-FFF2-40B4-BE49-F238E27FC236}">
                        <a16:creationId xmlns:a16="http://schemas.microsoft.com/office/drawing/2014/main" id="{2F4799D3-B3AA-4FA5-8C87-DE5BA0F514C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8FFDD9C6-983C-4F51-8D14-DC83AFFCC03D}"/>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4774F9E3-F081-4B32-97FB-B8DD59360AC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8007CE7B-B6A1-47EE-BE8F-0949E604418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83" name="Rechte verbindingslijn 482">
                    <a:extLst>
                      <a:ext uri="{FF2B5EF4-FFF2-40B4-BE49-F238E27FC236}">
                        <a16:creationId xmlns:a16="http://schemas.microsoft.com/office/drawing/2014/main" id="{A246F801-F18E-4CF5-979C-053E1F46BB7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76" name="Groep 475">
                  <a:extLst>
                    <a:ext uri="{FF2B5EF4-FFF2-40B4-BE49-F238E27FC236}">
                      <a16:creationId xmlns:a16="http://schemas.microsoft.com/office/drawing/2014/main" id="{8D93C5AB-3D51-4A71-8186-9F6C5A5D6BFB}"/>
                    </a:ext>
                  </a:extLst>
                </p:cNvPr>
                <p:cNvGrpSpPr/>
                <p:nvPr userDrawn="1"/>
              </p:nvGrpSpPr>
              <p:grpSpPr>
                <a:xfrm>
                  <a:off x="-3634047" y="735854"/>
                  <a:ext cx="88801" cy="72568"/>
                  <a:chOff x="-2091059" y="1395403"/>
                  <a:chExt cx="157316" cy="128558"/>
                </a:xfrm>
              </p:grpSpPr>
              <p:sp>
                <p:nvSpPr>
                  <p:cNvPr id="477" name="Rechthoek 476">
                    <a:extLst>
                      <a:ext uri="{FF2B5EF4-FFF2-40B4-BE49-F238E27FC236}">
                        <a16:creationId xmlns:a16="http://schemas.microsoft.com/office/drawing/2014/main" id="{A8A349FD-58B8-4CB7-911E-88B232A1E3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8" name="Pijl: punthaak 477">
                    <a:extLst>
                      <a:ext uri="{FF2B5EF4-FFF2-40B4-BE49-F238E27FC236}">
                        <a16:creationId xmlns:a16="http://schemas.microsoft.com/office/drawing/2014/main" id="{0F060F8B-9CBA-4B44-929F-C038E7A0592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47" name="Rechte verbindingslijn 446">
                <a:extLst>
                  <a:ext uri="{FF2B5EF4-FFF2-40B4-BE49-F238E27FC236}">
                    <a16:creationId xmlns:a16="http://schemas.microsoft.com/office/drawing/2014/main" id="{1764BD22-93B7-47D4-92ED-D5DEBCEC371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48" name="Rechte verbindingslijn 447">
                <a:extLst>
                  <a:ext uri="{FF2B5EF4-FFF2-40B4-BE49-F238E27FC236}">
                    <a16:creationId xmlns:a16="http://schemas.microsoft.com/office/drawing/2014/main" id="{FBAB1BB1-EC25-4B08-83DA-94A16EFECD3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49" name="Groep 448">
                <a:extLst>
                  <a:ext uri="{FF2B5EF4-FFF2-40B4-BE49-F238E27FC236}">
                    <a16:creationId xmlns:a16="http://schemas.microsoft.com/office/drawing/2014/main" id="{49120F0C-6B4F-42F7-A344-78AD468DF1F7}"/>
                  </a:ext>
                </a:extLst>
              </p:cNvPr>
              <p:cNvGrpSpPr/>
              <p:nvPr userDrawn="1"/>
            </p:nvGrpSpPr>
            <p:grpSpPr>
              <a:xfrm>
                <a:off x="-2425037" y="370226"/>
                <a:ext cx="357690" cy="330595"/>
                <a:chOff x="-2721817" y="347336"/>
                <a:chExt cx="432805" cy="400021"/>
              </a:xfrm>
            </p:grpSpPr>
            <p:sp>
              <p:nvSpPr>
                <p:cNvPr id="464" name="Rechthoek 463">
                  <a:extLst>
                    <a:ext uri="{FF2B5EF4-FFF2-40B4-BE49-F238E27FC236}">
                      <a16:creationId xmlns:a16="http://schemas.microsoft.com/office/drawing/2014/main" id="{18E53D57-884E-4FD9-9FD1-BCB86021A9C2}"/>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5" name="Groep 464">
                  <a:extLst>
                    <a:ext uri="{FF2B5EF4-FFF2-40B4-BE49-F238E27FC236}">
                      <a16:creationId xmlns:a16="http://schemas.microsoft.com/office/drawing/2014/main" id="{8FF2A519-CB35-428B-BAE8-ED0DF870D28F}"/>
                    </a:ext>
                  </a:extLst>
                </p:cNvPr>
                <p:cNvGrpSpPr/>
                <p:nvPr userDrawn="1"/>
              </p:nvGrpSpPr>
              <p:grpSpPr>
                <a:xfrm>
                  <a:off x="-2652453" y="431583"/>
                  <a:ext cx="294076" cy="231526"/>
                  <a:chOff x="-3634116" y="700986"/>
                  <a:chExt cx="182598" cy="143759"/>
                </a:xfrm>
              </p:grpSpPr>
              <p:grpSp>
                <p:nvGrpSpPr>
                  <p:cNvPr id="466" name="Groep 465">
                    <a:extLst>
                      <a:ext uri="{FF2B5EF4-FFF2-40B4-BE49-F238E27FC236}">
                        <a16:creationId xmlns:a16="http://schemas.microsoft.com/office/drawing/2014/main" id="{008C7B3E-21AD-4EFC-B7FC-EF2331F0B182}"/>
                      </a:ext>
                    </a:extLst>
                  </p:cNvPr>
                  <p:cNvGrpSpPr/>
                  <p:nvPr userDrawn="1"/>
                </p:nvGrpSpPr>
                <p:grpSpPr>
                  <a:xfrm>
                    <a:off x="-3634116" y="700986"/>
                    <a:ext cx="182598" cy="143759"/>
                    <a:chOff x="-3634116" y="700986"/>
                    <a:chExt cx="182598" cy="143759"/>
                  </a:xfrm>
                </p:grpSpPr>
                <p:cxnSp>
                  <p:nvCxnSpPr>
                    <p:cNvPr id="470" name="Rechte verbindingslijn 469">
                      <a:extLst>
                        <a:ext uri="{FF2B5EF4-FFF2-40B4-BE49-F238E27FC236}">
                          <a16:creationId xmlns:a16="http://schemas.microsoft.com/office/drawing/2014/main" id="{468085B6-77C9-40BA-8570-DEC655C9244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1EC81D8B-8C3A-49F5-84E2-1CCC6DF987C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72" name="Rechte verbindingslijn 471">
                      <a:extLst>
                        <a:ext uri="{FF2B5EF4-FFF2-40B4-BE49-F238E27FC236}">
                          <a16:creationId xmlns:a16="http://schemas.microsoft.com/office/drawing/2014/main" id="{1A5DB590-922E-4C88-89FF-66BD06D54CC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403EA407-14EE-4708-9CA5-D109D48E09D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D186F1E1-6315-459A-B917-B3C2ACA4069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67" name="Groep 466">
                    <a:extLst>
                      <a:ext uri="{FF2B5EF4-FFF2-40B4-BE49-F238E27FC236}">
                        <a16:creationId xmlns:a16="http://schemas.microsoft.com/office/drawing/2014/main" id="{7B2704FF-6B2F-471B-A974-4A2F8F756275}"/>
                      </a:ext>
                    </a:extLst>
                  </p:cNvPr>
                  <p:cNvGrpSpPr/>
                  <p:nvPr userDrawn="1"/>
                </p:nvGrpSpPr>
                <p:grpSpPr>
                  <a:xfrm>
                    <a:off x="-3634047" y="735854"/>
                    <a:ext cx="88801" cy="72568"/>
                    <a:chOff x="-2091059" y="1395403"/>
                    <a:chExt cx="157316" cy="128558"/>
                  </a:xfrm>
                </p:grpSpPr>
                <p:sp>
                  <p:nvSpPr>
                    <p:cNvPr id="468" name="Rechthoek 467">
                      <a:extLst>
                        <a:ext uri="{FF2B5EF4-FFF2-40B4-BE49-F238E27FC236}">
                          <a16:creationId xmlns:a16="http://schemas.microsoft.com/office/drawing/2014/main" id="{9DBE0E6A-D5CD-4E97-AB67-6EE65C71412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9" name="Pijl: punthaak 468">
                      <a:extLst>
                        <a:ext uri="{FF2B5EF4-FFF2-40B4-BE49-F238E27FC236}">
                          <a16:creationId xmlns:a16="http://schemas.microsoft.com/office/drawing/2014/main" id="{C871B8DB-C255-4BE8-B4BD-12682B0FA5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0" name="Groep 449">
                <a:extLst>
                  <a:ext uri="{FF2B5EF4-FFF2-40B4-BE49-F238E27FC236}">
                    <a16:creationId xmlns:a16="http://schemas.microsoft.com/office/drawing/2014/main" id="{B250FFD3-565B-4AA1-94A2-AAAD2628826A}"/>
                  </a:ext>
                </a:extLst>
              </p:cNvPr>
              <p:cNvGrpSpPr/>
              <p:nvPr userDrawn="1"/>
            </p:nvGrpSpPr>
            <p:grpSpPr>
              <a:xfrm>
                <a:off x="-2425037" y="781500"/>
                <a:ext cx="357690" cy="330595"/>
                <a:chOff x="-2721817" y="782525"/>
                <a:chExt cx="432805" cy="400021"/>
              </a:xfrm>
            </p:grpSpPr>
            <p:sp>
              <p:nvSpPr>
                <p:cNvPr id="453" name="Rechthoek 452">
                  <a:extLst>
                    <a:ext uri="{FF2B5EF4-FFF2-40B4-BE49-F238E27FC236}">
                      <a16:creationId xmlns:a16="http://schemas.microsoft.com/office/drawing/2014/main" id="{219B43D6-17CF-460B-A1EC-193EA2F4B7A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54" name="Groep 453">
                  <a:extLst>
                    <a:ext uri="{FF2B5EF4-FFF2-40B4-BE49-F238E27FC236}">
                      <a16:creationId xmlns:a16="http://schemas.microsoft.com/office/drawing/2014/main" id="{8B0AB075-282C-4A87-9194-1E012CA61EB6}"/>
                    </a:ext>
                  </a:extLst>
                </p:cNvPr>
                <p:cNvGrpSpPr/>
                <p:nvPr userDrawn="1"/>
              </p:nvGrpSpPr>
              <p:grpSpPr>
                <a:xfrm>
                  <a:off x="-2652453" y="866772"/>
                  <a:ext cx="294076" cy="231526"/>
                  <a:chOff x="-3310843" y="700986"/>
                  <a:chExt cx="182598" cy="143759"/>
                </a:xfrm>
              </p:grpSpPr>
              <p:grpSp>
                <p:nvGrpSpPr>
                  <p:cNvPr id="455" name="Groep 454">
                    <a:extLst>
                      <a:ext uri="{FF2B5EF4-FFF2-40B4-BE49-F238E27FC236}">
                        <a16:creationId xmlns:a16="http://schemas.microsoft.com/office/drawing/2014/main" id="{01F3BD68-68B2-44A8-9560-148A675BCD7F}"/>
                      </a:ext>
                    </a:extLst>
                  </p:cNvPr>
                  <p:cNvGrpSpPr/>
                  <p:nvPr userDrawn="1"/>
                </p:nvGrpSpPr>
                <p:grpSpPr>
                  <a:xfrm>
                    <a:off x="-3310843" y="700986"/>
                    <a:ext cx="182598" cy="143759"/>
                    <a:chOff x="-3310843" y="700986"/>
                    <a:chExt cx="182598" cy="143759"/>
                  </a:xfrm>
                </p:grpSpPr>
                <p:cxnSp>
                  <p:nvCxnSpPr>
                    <p:cNvPr id="459" name="Rechte verbindingslijn 458">
                      <a:extLst>
                        <a:ext uri="{FF2B5EF4-FFF2-40B4-BE49-F238E27FC236}">
                          <a16:creationId xmlns:a16="http://schemas.microsoft.com/office/drawing/2014/main" id="{699C63B4-3E31-4C52-9589-A31FEE9D883C}"/>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0" name="Rechte verbindingslijn 459">
                      <a:extLst>
                        <a:ext uri="{FF2B5EF4-FFF2-40B4-BE49-F238E27FC236}">
                          <a16:creationId xmlns:a16="http://schemas.microsoft.com/office/drawing/2014/main" id="{B679DB64-9503-450A-9D9D-C00BDA9E4F4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1" name="Rechte verbindingslijn 460">
                      <a:extLst>
                        <a:ext uri="{FF2B5EF4-FFF2-40B4-BE49-F238E27FC236}">
                          <a16:creationId xmlns:a16="http://schemas.microsoft.com/office/drawing/2014/main" id="{64AC740C-4FBD-465B-BB3D-A6DB33F49A7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2" name="Rechte verbindingslijn 461">
                      <a:extLst>
                        <a:ext uri="{FF2B5EF4-FFF2-40B4-BE49-F238E27FC236}">
                          <a16:creationId xmlns:a16="http://schemas.microsoft.com/office/drawing/2014/main" id="{02407732-E26E-4302-9C50-D8A492A3FE48}"/>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63" name="Rechte verbindingslijn 462">
                      <a:extLst>
                        <a:ext uri="{FF2B5EF4-FFF2-40B4-BE49-F238E27FC236}">
                          <a16:creationId xmlns:a16="http://schemas.microsoft.com/office/drawing/2014/main" id="{6EADA887-14E8-40C1-B7C6-2620298254C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56" name="Groep 455">
                    <a:extLst>
                      <a:ext uri="{FF2B5EF4-FFF2-40B4-BE49-F238E27FC236}">
                        <a16:creationId xmlns:a16="http://schemas.microsoft.com/office/drawing/2014/main" id="{6CE43CEF-B9C8-4977-8E6B-9A266FC702A4}"/>
                      </a:ext>
                    </a:extLst>
                  </p:cNvPr>
                  <p:cNvGrpSpPr/>
                  <p:nvPr userDrawn="1"/>
                </p:nvGrpSpPr>
                <p:grpSpPr>
                  <a:xfrm flipH="1">
                    <a:off x="-3310774" y="735854"/>
                    <a:ext cx="88801" cy="72568"/>
                    <a:chOff x="-2091059" y="1395403"/>
                    <a:chExt cx="157316" cy="128558"/>
                  </a:xfrm>
                </p:grpSpPr>
                <p:sp>
                  <p:nvSpPr>
                    <p:cNvPr id="457" name="Rechthoek 456">
                      <a:extLst>
                        <a:ext uri="{FF2B5EF4-FFF2-40B4-BE49-F238E27FC236}">
                          <a16:creationId xmlns:a16="http://schemas.microsoft.com/office/drawing/2014/main" id="{9BD1AD40-6978-4076-9863-AFF1D58DED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58" name="Pijl: punthaak 457">
                      <a:extLst>
                        <a:ext uri="{FF2B5EF4-FFF2-40B4-BE49-F238E27FC236}">
                          <a16:creationId xmlns:a16="http://schemas.microsoft.com/office/drawing/2014/main" id="{8FD71B4A-7E09-4E61-AFA4-2D1EE7971BA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1" name="Rechthoek 450">
                <a:extLst>
                  <a:ext uri="{FF2B5EF4-FFF2-40B4-BE49-F238E27FC236}">
                    <a16:creationId xmlns:a16="http://schemas.microsoft.com/office/drawing/2014/main" id="{350F00E3-38E2-494B-93D9-D89C6C7D8F94}"/>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52" name="Rechthoek 451">
                <a:extLst>
                  <a:ext uri="{FF2B5EF4-FFF2-40B4-BE49-F238E27FC236}">
                    <a16:creationId xmlns:a16="http://schemas.microsoft.com/office/drawing/2014/main" id="{58CE964A-7980-4590-AA32-B5E13305039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1" name="Rechte verbindingslijn 420">
              <a:extLst>
                <a:ext uri="{FF2B5EF4-FFF2-40B4-BE49-F238E27FC236}">
                  <a16:creationId xmlns:a16="http://schemas.microsoft.com/office/drawing/2014/main" id="{8CCB7495-A91E-4C09-B11C-BAB0368552A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22" name="Rechthoek 421">
              <a:extLst>
                <a:ext uri="{FF2B5EF4-FFF2-40B4-BE49-F238E27FC236}">
                  <a16:creationId xmlns:a16="http://schemas.microsoft.com/office/drawing/2014/main" id="{6AB8132C-456C-41DA-B3D8-F661ACBA694F}"/>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23" name="Rechthoek 422">
              <a:extLst>
                <a:ext uri="{FF2B5EF4-FFF2-40B4-BE49-F238E27FC236}">
                  <a16:creationId xmlns:a16="http://schemas.microsoft.com/office/drawing/2014/main" id="{DD2870CB-D7E7-4FD0-BE8D-F88ABA0C576D}"/>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24" name="Ovaal 423">
              <a:extLst>
                <a:ext uri="{FF2B5EF4-FFF2-40B4-BE49-F238E27FC236}">
                  <a16:creationId xmlns:a16="http://schemas.microsoft.com/office/drawing/2014/main" id="{3C50F1AE-0E0B-4811-9AE1-A664281CA4C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25" name="Ovaal 424">
              <a:extLst>
                <a:ext uri="{FF2B5EF4-FFF2-40B4-BE49-F238E27FC236}">
                  <a16:creationId xmlns:a16="http://schemas.microsoft.com/office/drawing/2014/main" id="{6F018609-9838-43A8-8B12-205047CA8F80}"/>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26" name="Ovaal 425">
              <a:extLst>
                <a:ext uri="{FF2B5EF4-FFF2-40B4-BE49-F238E27FC236}">
                  <a16:creationId xmlns:a16="http://schemas.microsoft.com/office/drawing/2014/main" id="{32D6BD29-BF45-4F8D-B471-B89557271CED}"/>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27" name="Ovaal 426">
              <a:extLst>
                <a:ext uri="{FF2B5EF4-FFF2-40B4-BE49-F238E27FC236}">
                  <a16:creationId xmlns:a16="http://schemas.microsoft.com/office/drawing/2014/main" id="{5EF3674F-19BE-444C-9E06-7B6E11C3D6B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28" name="Ovaal 427">
              <a:extLst>
                <a:ext uri="{FF2B5EF4-FFF2-40B4-BE49-F238E27FC236}">
                  <a16:creationId xmlns:a16="http://schemas.microsoft.com/office/drawing/2014/main" id="{CE564EE6-BDB0-4612-B01E-B27FF04A100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29" name="Ovaal 428">
              <a:extLst>
                <a:ext uri="{FF2B5EF4-FFF2-40B4-BE49-F238E27FC236}">
                  <a16:creationId xmlns:a16="http://schemas.microsoft.com/office/drawing/2014/main" id="{B7B66B63-47CD-4A47-A981-93CF34D70C37}"/>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0" name="Ovaal 429">
              <a:extLst>
                <a:ext uri="{FF2B5EF4-FFF2-40B4-BE49-F238E27FC236}">
                  <a16:creationId xmlns:a16="http://schemas.microsoft.com/office/drawing/2014/main" id="{01F7A0FB-8D76-4A69-A88C-5F6A9493F73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1" name="Ovaal 430">
              <a:extLst>
                <a:ext uri="{FF2B5EF4-FFF2-40B4-BE49-F238E27FC236}">
                  <a16:creationId xmlns:a16="http://schemas.microsoft.com/office/drawing/2014/main" id="{0785241F-D8B8-4037-9C39-E669518F2ED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32" name="Ovaal 431">
              <a:extLst>
                <a:ext uri="{FF2B5EF4-FFF2-40B4-BE49-F238E27FC236}">
                  <a16:creationId xmlns:a16="http://schemas.microsoft.com/office/drawing/2014/main" id="{85091E66-D663-4015-B1A2-1B7465892B7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33" name="Rechthoek 432">
              <a:extLst>
                <a:ext uri="{FF2B5EF4-FFF2-40B4-BE49-F238E27FC236}">
                  <a16:creationId xmlns:a16="http://schemas.microsoft.com/office/drawing/2014/main" id="{D410B9F4-8339-4038-87FF-C619CB4045F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34" name="Rechthoek 433">
              <a:extLst>
                <a:ext uri="{FF2B5EF4-FFF2-40B4-BE49-F238E27FC236}">
                  <a16:creationId xmlns:a16="http://schemas.microsoft.com/office/drawing/2014/main" id="{35B52DCB-369F-4F72-8EF0-019E101C4ECA}"/>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35" name="Rechthoek 434">
              <a:extLst>
                <a:ext uri="{FF2B5EF4-FFF2-40B4-BE49-F238E27FC236}">
                  <a16:creationId xmlns:a16="http://schemas.microsoft.com/office/drawing/2014/main" id="{31C16866-3C54-4DA2-BAB7-1FEFCEC4296F}"/>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36" name="Rechthoek 435">
              <a:extLst>
                <a:ext uri="{FF2B5EF4-FFF2-40B4-BE49-F238E27FC236}">
                  <a16:creationId xmlns:a16="http://schemas.microsoft.com/office/drawing/2014/main" id="{218266AB-04B5-4AF1-926D-C7D76DEC7B8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37" name="Rechthoek 436">
              <a:extLst>
                <a:ext uri="{FF2B5EF4-FFF2-40B4-BE49-F238E27FC236}">
                  <a16:creationId xmlns:a16="http://schemas.microsoft.com/office/drawing/2014/main" id="{7517D758-2714-438F-B40B-1D9FFC7C8DD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38" name="Rechthoek 437">
              <a:extLst>
                <a:ext uri="{FF2B5EF4-FFF2-40B4-BE49-F238E27FC236}">
                  <a16:creationId xmlns:a16="http://schemas.microsoft.com/office/drawing/2014/main" id="{8E58E4B8-63F0-4B3F-AC19-DEA7FE9AA07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39" name="Rechthoek 438">
              <a:extLst>
                <a:ext uri="{FF2B5EF4-FFF2-40B4-BE49-F238E27FC236}">
                  <a16:creationId xmlns:a16="http://schemas.microsoft.com/office/drawing/2014/main" id="{B03FF6D6-B15C-47C2-AAA8-2D230043F607}"/>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40" name="Rechthoek 439">
              <a:extLst>
                <a:ext uri="{FF2B5EF4-FFF2-40B4-BE49-F238E27FC236}">
                  <a16:creationId xmlns:a16="http://schemas.microsoft.com/office/drawing/2014/main" id="{6C9C6676-D079-4DA3-B976-334488286524}"/>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68761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blauw">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a:t>Alleen titel (donker)</a:t>
            </a:r>
          </a:p>
        </p:txBody>
      </p:sp>
      <p:grpSp>
        <p:nvGrpSpPr>
          <p:cNvPr id="152" name="TEKSTINSTRUCTIES">
            <a:extLst>
              <a:ext uri="{FF2B5EF4-FFF2-40B4-BE49-F238E27FC236}">
                <a16:creationId xmlns:a16="http://schemas.microsoft.com/office/drawing/2014/main" id="{26C3509E-0A69-46CC-9C49-0BD668915D85}"/>
              </a:ext>
            </a:extLst>
          </p:cNvPr>
          <p:cNvGrpSpPr/>
          <p:nvPr userDrawn="1"/>
        </p:nvGrpSpPr>
        <p:grpSpPr>
          <a:xfrm>
            <a:off x="-4297881" y="-718670"/>
            <a:ext cx="4140000" cy="7198669"/>
            <a:chOff x="-4297881" y="-718670"/>
            <a:chExt cx="4140000" cy="7198669"/>
          </a:xfrm>
        </p:grpSpPr>
        <p:sp>
          <p:nvSpPr>
            <p:cNvPr id="153" name="Rechthoek: afgeronde hoeken 152">
              <a:extLst>
                <a:ext uri="{FF2B5EF4-FFF2-40B4-BE49-F238E27FC236}">
                  <a16:creationId xmlns:a16="http://schemas.microsoft.com/office/drawing/2014/main" id="{37C0BA12-35F3-4724-A7B3-0042F4486B7F}"/>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31" name="Rechthoek: afgeronde hoeken 230">
              <a:extLst>
                <a:ext uri="{FF2B5EF4-FFF2-40B4-BE49-F238E27FC236}">
                  <a16:creationId xmlns:a16="http://schemas.microsoft.com/office/drawing/2014/main" id="{721EC05E-9F20-4CAE-8DF7-C2995C054B1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32" name="Rechthoek: afgeronde hoeken 231">
              <a:extLst>
                <a:ext uri="{FF2B5EF4-FFF2-40B4-BE49-F238E27FC236}">
                  <a16:creationId xmlns:a16="http://schemas.microsoft.com/office/drawing/2014/main" id="{CD60CB5D-0FF8-4A5C-9049-0ADCFFF37B0D}"/>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33" name="Rechte verbindingslijn 232">
              <a:extLst>
                <a:ext uri="{FF2B5EF4-FFF2-40B4-BE49-F238E27FC236}">
                  <a16:creationId xmlns:a16="http://schemas.microsoft.com/office/drawing/2014/main" id="{05B5FC22-28EA-4281-9616-A892CA19FE7F}"/>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34" name="Groep 233">
              <a:extLst>
                <a:ext uri="{FF2B5EF4-FFF2-40B4-BE49-F238E27FC236}">
                  <a16:creationId xmlns:a16="http://schemas.microsoft.com/office/drawing/2014/main" id="{C46514FA-A6FA-48D0-8A6B-7B696E204988}"/>
                </a:ext>
              </a:extLst>
            </p:cNvPr>
            <p:cNvGrpSpPr/>
            <p:nvPr userDrawn="1"/>
          </p:nvGrpSpPr>
          <p:grpSpPr>
            <a:xfrm>
              <a:off x="-3905190" y="127747"/>
              <a:ext cx="3354618" cy="786653"/>
              <a:chOff x="-3419346" y="368233"/>
              <a:chExt cx="3170491" cy="743862"/>
            </a:xfrm>
          </p:grpSpPr>
          <p:sp>
            <p:nvSpPr>
              <p:cNvPr id="255" name="Rechthoek 254">
                <a:extLst>
                  <a:ext uri="{FF2B5EF4-FFF2-40B4-BE49-F238E27FC236}">
                    <a16:creationId xmlns:a16="http://schemas.microsoft.com/office/drawing/2014/main" id="{8CAE67A6-58D7-4A62-B618-BE5F79EB9D2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56" name="Rechte verbindingslijn 255">
                <a:extLst>
                  <a:ext uri="{FF2B5EF4-FFF2-40B4-BE49-F238E27FC236}">
                    <a16:creationId xmlns:a16="http://schemas.microsoft.com/office/drawing/2014/main" id="{22F40CA3-07E7-41D0-AC4D-17D51206A08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Rechte verbindingslijn 256">
                <a:extLst>
                  <a:ext uri="{FF2B5EF4-FFF2-40B4-BE49-F238E27FC236}">
                    <a16:creationId xmlns:a16="http://schemas.microsoft.com/office/drawing/2014/main" id="{9D18C173-9E17-4671-87F5-1EA85AADA5E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8" name="Rechthoek 257">
                <a:extLst>
                  <a:ext uri="{FF2B5EF4-FFF2-40B4-BE49-F238E27FC236}">
                    <a16:creationId xmlns:a16="http://schemas.microsoft.com/office/drawing/2014/main" id="{23CDB88D-CE15-4B3B-930F-0AF7F075E0B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59" name="Groep 258">
                <a:extLst>
                  <a:ext uri="{FF2B5EF4-FFF2-40B4-BE49-F238E27FC236}">
                    <a16:creationId xmlns:a16="http://schemas.microsoft.com/office/drawing/2014/main" id="{1ACB204F-7C30-4DCF-B41A-F351A372DBAE}"/>
                  </a:ext>
                </a:extLst>
              </p:cNvPr>
              <p:cNvGrpSpPr/>
              <p:nvPr userDrawn="1"/>
            </p:nvGrpSpPr>
            <p:grpSpPr>
              <a:xfrm>
                <a:off x="-3002834" y="720303"/>
                <a:ext cx="182598" cy="143759"/>
                <a:chOff x="-3310843" y="700986"/>
                <a:chExt cx="182598" cy="143759"/>
              </a:xfrm>
            </p:grpSpPr>
            <p:grpSp>
              <p:nvGrpSpPr>
                <p:cNvPr id="298" name="Groep 297">
                  <a:extLst>
                    <a:ext uri="{FF2B5EF4-FFF2-40B4-BE49-F238E27FC236}">
                      <a16:creationId xmlns:a16="http://schemas.microsoft.com/office/drawing/2014/main" id="{28B25163-1A02-412A-A1B9-94BEAA40A63F}"/>
                    </a:ext>
                  </a:extLst>
                </p:cNvPr>
                <p:cNvGrpSpPr/>
                <p:nvPr userDrawn="1"/>
              </p:nvGrpSpPr>
              <p:grpSpPr>
                <a:xfrm>
                  <a:off x="-3310843" y="700986"/>
                  <a:ext cx="182598" cy="143759"/>
                  <a:chOff x="-3310843" y="700986"/>
                  <a:chExt cx="182598" cy="143759"/>
                </a:xfrm>
              </p:grpSpPr>
              <p:cxnSp>
                <p:nvCxnSpPr>
                  <p:cNvPr id="302" name="Rechte verbindingslijn 301">
                    <a:extLst>
                      <a:ext uri="{FF2B5EF4-FFF2-40B4-BE49-F238E27FC236}">
                        <a16:creationId xmlns:a16="http://schemas.microsoft.com/office/drawing/2014/main" id="{55AF61F6-AC80-46A0-9937-7ECE4471DD2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03" name="Rechte verbindingslijn 302">
                    <a:extLst>
                      <a:ext uri="{FF2B5EF4-FFF2-40B4-BE49-F238E27FC236}">
                        <a16:creationId xmlns:a16="http://schemas.microsoft.com/office/drawing/2014/main" id="{D53AA243-878F-4529-8D51-434FE9E9AF9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04" name="Rechte verbindingslijn 303">
                    <a:extLst>
                      <a:ext uri="{FF2B5EF4-FFF2-40B4-BE49-F238E27FC236}">
                        <a16:creationId xmlns:a16="http://schemas.microsoft.com/office/drawing/2014/main" id="{8C092567-E9FD-44CC-8DA2-322E2EC488B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05" name="Rechte verbindingslijn 304">
                    <a:extLst>
                      <a:ext uri="{FF2B5EF4-FFF2-40B4-BE49-F238E27FC236}">
                        <a16:creationId xmlns:a16="http://schemas.microsoft.com/office/drawing/2014/main" id="{ACABB650-492E-4FD1-A3E2-F3C45C37A9B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41C3B79E-77E2-4696-BEBC-56EAFC65135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9" name="Groep 298">
                  <a:extLst>
                    <a:ext uri="{FF2B5EF4-FFF2-40B4-BE49-F238E27FC236}">
                      <a16:creationId xmlns:a16="http://schemas.microsoft.com/office/drawing/2014/main" id="{F7C82AA1-FDED-4C00-8049-DD815D2BE992}"/>
                    </a:ext>
                  </a:extLst>
                </p:cNvPr>
                <p:cNvGrpSpPr/>
                <p:nvPr userDrawn="1"/>
              </p:nvGrpSpPr>
              <p:grpSpPr>
                <a:xfrm flipH="1">
                  <a:off x="-3310774" y="735854"/>
                  <a:ext cx="88801" cy="72568"/>
                  <a:chOff x="-2091059" y="1395403"/>
                  <a:chExt cx="157316" cy="128558"/>
                </a:xfrm>
              </p:grpSpPr>
              <p:sp>
                <p:nvSpPr>
                  <p:cNvPr id="300" name="Rechthoek 299">
                    <a:extLst>
                      <a:ext uri="{FF2B5EF4-FFF2-40B4-BE49-F238E27FC236}">
                        <a16:creationId xmlns:a16="http://schemas.microsoft.com/office/drawing/2014/main" id="{523B918D-8D07-4945-BD36-5F5F576C7C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1" name="Pijl: punthaak 300">
                    <a:extLst>
                      <a:ext uri="{FF2B5EF4-FFF2-40B4-BE49-F238E27FC236}">
                        <a16:creationId xmlns:a16="http://schemas.microsoft.com/office/drawing/2014/main" id="{E78F339A-1DCF-4519-8F3A-582CB2DEEE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60" name="Groep 259">
                <a:extLst>
                  <a:ext uri="{FF2B5EF4-FFF2-40B4-BE49-F238E27FC236}">
                    <a16:creationId xmlns:a16="http://schemas.microsoft.com/office/drawing/2014/main" id="{EFD476D6-80AD-43A3-969A-84E8C8BD21A4}"/>
                  </a:ext>
                </a:extLst>
              </p:cNvPr>
              <p:cNvGrpSpPr/>
              <p:nvPr userDrawn="1"/>
            </p:nvGrpSpPr>
            <p:grpSpPr>
              <a:xfrm>
                <a:off x="-3326107" y="720303"/>
                <a:ext cx="182598" cy="143759"/>
                <a:chOff x="-3634116" y="700986"/>
                <a:chExt cx="182598" cy="143759"/>
              </a:xfrm>
            </p:grpSpPr>
            <p:grpSp>
              <p:nvGrpSpPr>
                <p:cNvPr id="289" name="Groep 288">
                  <a:extLst>
                    <a:ext uri="{FF2B5EF4-FFF2-40B4-BE49-F238E27FC236}">
                      <a16:creationId xmlns:a16="http://schemas.microsoft.com/office/drawing/2014/main" id="{46EB8B2C-ECA2-4ADB-873E-05FECCAA7C9D}"/>
                    </a:ext>
                  </a:extLst>
                </p:cNvPr>
                <p:cNvGrpSpPr/>
                <p:nvPr userDrawn="1"/>
              </p:nvGrpSpPr>
              <p:grpSpPr>
                <a:xfrm>
                  <a:off x="-3634116" y="700986"/>
                  <a:ext cx="182598" cy="143759"/>
                  <a:chOff x="-3634116" y="700986"/>
                  <a:chExt cx="182598" cy="143759"/>
                </a:xfrm>
              </p:grpSpPr>
              <p:cxnSp>
                <p:nvCxnSpPr>
                  <p:cNvPr id="293" name="Rechte verbindingslijn 292">
                    <a:extLst>
                      <a:ext uri="{FF2B5EF4-FFF2-40B4-BE49-F238E27FC236}">
                        <a16:creationId xmlns:a16="http://schemas.microsoft.com/office/drawing/2014/main" id="{5D61CB44-B92D-4F3B-8E5D-70949AC28D6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94" name="Rechte verbindingslijn 293">
                    <a:extLst>
                      <a:ext uri="{FF2B5EF4-FFF2-40B4-BE49-F238E27FC236}">
                        <a16:creationId xmlns:a16="http://schemas.microsoft.com/office/drawing/2014/main" id="{288E9F93-1711-4190-AAC0-E460E48C8DE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1D1B72D1-3314-431B-AA47-AC4C1A4E138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225BCD6E-69AD-465B-9781-4234C1E10C9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AFCC6165-C528-4830-BDC0-3A107C4618DB}"/>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90" name="Groep 289">
                  <a:extLst>
                    <a:ext uri="{FF2B5EF4-FFF2-40B4-BE49-F238E27FC236}">
                      <a16:creationId xmlns:a16="http://schemas.microsoft.com/office/drawing/2014/main" id="{11CD68F5-67D7-4774-B8DD-361E9E06815B}"/>
                    </a:ext>
                  </a:extLst>
                </p:cNvPr>
                <p:cNvGrpSpPr/>
                <p:nvPr userDrawn="1"/>
              </p:nvGrpSpPr>
              <p:grpSpPr>
                <a:xfrm>
                  <a:off x="-3634047" y="735854"/>
                  <a:ext cx="88801" cy="72568"/>
                  <a:chOff x="-2091059" y="1395403"/>
                  <a:chExt cx="157316" cy="128558"/>
                </a:xfrm>
              </p:grpSpPr>
              <p:sp>
                <p:nvSpPr>
                  <p:cNvPr id="291" name="Rechthoek 290">
                    <a:extLst>
                      <a:ext uri="{FF2B5EF4-FFF2-40B4-BE49-F238E27FC236}">
                        <a16:creationId xmlns:a16="http://schemas.microsoft.com/office/drawing/2014/main" id="{D1322F6E-A720-4E8A-BAEB-96AB7C60F8E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2" name="Pijl: punthaak 291">
                    <a:extLst>
                      <a:ext uri="{FF2B5EF4-FFF2-40B4-BE49-F238E27FC236}">
                        <a16:creationId xmlns:a16="http://schemas.microsoft.com/office/drawing/2014/main" id="{8C4310B4-29F1-4DDE-85C0-95E92812130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61" name="Rechte verbindingslijn 260">
                <a:extLst>
                  <a:ext uri="{FF2B5EF4-FFF2-40B4-BE49-F238E27FC236}">
                    <a16:creationId xmlns:a16="http://schemas.microsoft.com/office/drawing/2014/main" id="{8299751A-F4E3-4D8C-B901-134088CCD3B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62" name="Rechte verbindingslijn 261">
                <a:extLst>
                  <a:ext uri="{FF2B5EF4-FFF2-40B4-BE49-F238E27FC236}">
                    <a16:creationId xmlns:a16="http://schemas.microsoft.com/office/drawing/2014/main" id="{2B8EE754-AFF5-4727-A930-5FEBE7A641A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63" name="Groep 262">
                <a:extLst>
                  <a:ext uri="{FF2B5EF4-FFF2-40B4-BE49-F238E27FC236}">
                    <a16:creationId xmlns:a16="http://schemas.microsoft.com/office/drawing/2014/main" id="{43F630B6-ED5A-42AB-AA5F-E2D46870192B}"/>
                  </a:ext>
                </a:extLst>
              </p:cNvPr>
              <p:cNvGrpSpPr/>
              <p:nvPr userDrawn="1"/>
            </p:nvGrpSpPr>
            <p:grpSpPr>
              <a:xfrm>
                <a:off x="-2425037" y="370226"/>
                <a:ext cx="357690" cy="330595"/>
                <a:chOff x="-2721817" y="347336"/>
                <a:chExt cx="432805" cy="400021"/>
              </a:xfrm>
            </p:grpSpPr>
            <p:sp>
              <p:nvSpPr>
                <p:cNvPr id="278" name="Rechthoek 277">
                  <a:extLst>
                    <a:ext uri="{FF2B5EF4-FFF2-40B4-BE49-F238E27FC236}">
                      <a16:creationId xmlns:a16="http://schemas.microsoft.com/office/drawing/2014/main" id="{3495E9CF-4CF4-4240-9432-3A370F3E2C7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79" name="Groep 278">
                  <a:extLst>
                    <a:ext uri="{FF2B5EF4-FFF2-40B4-BE49-F238E27FC236}">
                      <a16:creationId xmlns:a16="http://schemas.microsoft.com/office/drawing/2014/main" id="{0A7810F7-BB12-4ECD-87C2-94235B71E5AB}"/>
                    </a:ext>
                  </a:extLst>
                </p:cNvPr>
                <p:cNvGrpSpPr/>
                <p:nvPr userDrawn="1"/>
              </p:nvGrpSpPr>
              <p:grpSpPr>
                <a:xfrm>
                  <a:off x="-2652453" y="431583"/>
                  <a:ext cx="294076" cy="231526"/>
                  <a:chOff x="-3634116" y="700986"/>
                  <a:chExt cx="182598" cy="143759"/>
                </a:xfrm>
              </p:grpSpPr>
              <p:grpSp>
                <p:nvGrpSpPr>
                  <p:cNvPr id="280" name="Groep 279">
                    <a:extLst>
                      <a:ext uri="{FF2B5EF4-FFF2-40B4-BE49-F238E27FC236}">
                        <a16:creationId xmlns:a16="http://schemas.microsoft.com/office/drawing/2014/main" id="{6F2ED526-E491-4907-AA49-8B962EDF8804}"/>
                      </a:ext>
                    </a:extLst>
                  </p:cNvPr>
                  <p:cNvGrpSpPr/>
                  <p:nvPr userDrawn="1"/>
                </p:nvGrpSpPr>
                <p:grpSpPr>
                  <a:xfrm>
                    <a:off x="-3634116" y="700986"/>
                    <a:ext cx="182598" cy="143759"/>
                    <a:chOff x="-3634116" y="700986"/>
                    <a:chExt cx="182598" cy="143759"/>
                  </a:xfrm>
                </p:grpSpPr>
                <p:cxnSp>
                  <p:nvCxnSpPr>
                    <p:cNvPr id="284" name="Rechte verbindingslijn 283">
                      <a:extLst>
                        <a:ext uri="{FF2B5EF4-FFF2-40B4-BE49-F238E27FC236}">
                          <a16:creationId xmlns:a16="http://schemas.microsoft.com/office/drawing/2014/main" id="{31A4AF64-9D0A-46B4-A856-31953621BD0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85" name="Rechte verbindingslijn 284">
                      <a:extLst>
                        <a:ext uri="{FF2B5EF4-FFF2-40B4-BE49-F238E27FC236}">
                          <a16:creationId xmlns:a16="http://schemas.microsoft.com/office/drawing/2014/main" id="{262A084D-6B6F-4501-83E0-A268D742057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566D43D6-5CFD-47A5-96D8-12094EC74CB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656D74EC-A86A-4657-92E2-00998549592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DCED4CEE-5B57-4C93-8A39-BFE898622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81" name="Groep 280">
                    <a:extLst>
                      <a:ext uri="{FF2B5EF4-FFF2-40B4-BE49-F238E27FC236}">
                        <a16:creationId xmlns:a16="http://schemas.microsoft.com/office/drawing/2014/main" id="{9BBC0DC5-67D5-48EB-A7F7-F37477653AD8}"/>
                      </a:ext>
                    </a:extLst>
                  </p:cNvPr>
                  <p:cNvGrpSpPr/>
                  <p:nvPr userDrawn="1"/>
                </p:nvGrpSpPr>
                <p:grpSpPr>
                  <a:xfrm>
                    <a:off x="-3634047" y="735854"/>
                    <a:ext cx="88801" cy="72568"/>
                    <a:chOff x="-2091059" y="1395403"/>
                    <a:chExt cx="157316" cy="128558"/>
                  </a:xfrm>
                </p:grpSpPr>
                <p:sp>
                  <p:nvSpPr>
                    <p:cNvPr id="282" name="Rechthoek 281">
                      <a:extLst>
                        <a:ext uri="{FF2B5EF4-FFF2-40B4-BE49-F238E27FC236}">
                          <a16:creationId xmlns:a16="http://schemas.microsoft.com/office/drawing/2014/main" id="{32B855EF-AA19-4269-8A53-AF5F7DD8205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3" name="Pijl: punthaak 282">
                      <a:extLst>
                        <a:ext uri="{FF2B5EF4-FFF2-40B4-BE49-F238E27FC236}">
                          <a16:creationId xmlns:a16="http://schemas.microsoft.com/office/drawing/2014/main" id="{4ADDB022-2D2F-4451-AEC9-66F273D8646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64" name="Groep 263">
                <a:extLst>
                  <a:ext uri="{FF2B5EF4-FFF2-40B4-BE49-F238E27FC236}">
                    <a16:creationId xmlns:a16="http://schemas.microsoft.com/office/drawing/2014/main" id="{AD8D25C8-EF1A-4F5A-A983-19B965F14EE8}"/>
                  </a:ext>
                </a:extLst>
              </p:cNvPr>
              <p:cNvGrpSpPr/>
              <p:nvPr userDrawn="1"/>
            </p:nvGrpSpPr>
            <p:grpSpPr>
              <a:xfrm>
                <a:off x="-2425037" y="781500"/>
                <a:ext cx="357690" cy="330595"/>
                <a:chOff x="-2721817" y="782525"/>
                <a:chExt cx="432805" cy="400021"/>
              </a:xfrm>
            </p:grpSpPr>
            <p:sp>
              <p:nvSpPr>
                <p:cNvPr id="267" name="Rechthoek 266">
                  <a:extLst>
                    <a:ext uri="{FF2B5EF4-FFF2-40B4-BE49-F238E27FC236}">
                      <a16:creationId xmlns:a16="http://schemas.microsoft.com/office/drawing/2014/main" id="{A45D0EB0-3F9B-460A-9350-16472248538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68" name="Groep 267">
                  <a:extLst>
                    <a:ext uri="{FF2B5EF4-FFF2-40B4-BE49-F238E27FC236}">
                      <a16:creationId xmlns:a16="http://schemas.microsoft.com/office/drawing/2014/main" id="{43C55D6D-B6C7-4D73-84ED-89A47821C0D9}"/>
                    </a:ext>
                  </a:extLst>
                </p:cNvPr>
                <p:cNvGrpSpPr/>
                <p:nvPr userDrawn="1"/>
              </p:nvGrpSpPr>
              <p:grpSpPr>
                <a:xfrm>
                  <a:off x="-2652453" y="866772"/>
                  <a:ext cx="294076" cy="231526"/>
                  <a:chOff x="-3310843" y="700986"/>
                  <a:chExt cx="182598" cy="143759"/>
                </a:xfrm>
              </p:grpSpPr>
              <p:grpSp>
                <p:nvGrpSpPr>
                  <p:cNvPr id="269" name="Groep 268">
                    <a:extLst>
                      <a:ext uri="{FF2B5EF4-FFF2-40B4-BE49-F238E27FC236}">
                        <a16:creationId xmlns:a16="http://schemas.microsoft.com/office/drawing/2014/main" id="{88C009B7-AE57-4117-A4E6-1E5818244F98}"/>
                      </a:ext>
                    </a:extLst>
                  </p:cNvPr>
                  <p:cNvGrpSpPr/>
                  <p:nvPr userDrawn="1"/>
                </p:nvGrpSpPr>
                <p:grpSpPr>
                  <a:xfrm>
                    <a:off x="-3310843" y="700986"/>
                    <a:ext cx="182598" cy="143759"/>
                    <a:chOff x="-3310843" y="700986"/>
                    <a:chExt cx="182598" cy="143759"/>
                  </a:xfrm>
                </p:grpSpPr>
                <p:cxnSp>
                  <p:nvCxnSpPr>
                    <p:cNvPr id="273" name="Rechte verbindingslijn 272">
                      <a:extLst>
                        <a:ext uri="{FF2B5EF4-FFF2-40B4-BE49-F238E27FC236}">
                          <a16:creationId xmlns:a16="http://schemas.microsoft.com/office/drawing/2014/main" id="{9E7031FE-799B-45FB-98D0-DF962C872C6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15C89361-96D2-4D35-B3A2-9F9BB95C22E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3C398DB1-CCA6-4128-92FB-C8C475AA24A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76" name="Rechte verbindingslijn 275">
                      <a:extLst>
                        <a:ext uri="{FF2B5EF4-FFF2-40B4-BE49-F238E27FC236}">
                          <a16:creationId xmlns:a16="http://schemas.microsoft.com/office/drawing/2014/main" id="{E9C6BEF7-2A30-47E8-B035-D52CA08F7A2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A64415E6-0DF3-432A-9CE4-B9088CCDA2A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70" name="Groep 269">
                    <a:extLst>
                      <a:ext uri="{FF2B5EF4-FFF2-40B4-BE49-F238E27FC236}">
                        <a16:creationId xmlns:a16="http://schemas.microsoft.com/office/drawing/2014/main" id="{78CABF22-A94A-4D33-A1FE-C1F16D5AA6E8}"/>
                      </a:ext>
                    </a:extLst>
                  </p:cNvPr>
                  <p:cNvGrpSpPr/>
                  <p:nvPr userDrawn="1"/>
                </p:nvGrpSpPr>
                <p:grpSpPr>
                  <a:xfrm flipH="1">
                    <a:off x="-3310774" y="735854"/>
                    <a:ext cx="88801" cy="72568"/>
                    <a:chOff x="-2091059" y="1395403"/>
                    <a:chExt cx="157316" cy="128558"/>
                  </a:xfrm>
                </p:grpSpPr>
                <p:sp>
                  <p:nvSpPr>
                    <p:cNvPr id="271" name="Rechthoek 270">
                      <a:extLst>
                        <a:ext uri="{FF2B5EF4-FFF2-40B4-BE49-F238E27FC236}">
                          <a16:creationId xmlns:a16="http://schemas.microsoft.com/office/drawing/2014/main" id="{5870DCFC-6763-4190-932C-F4F225EDD7D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2" name="Pijl: punthaak 271">
                      <a:extLst>
                        <a:ext uri="{FF2B5EF4-FFF2-40B4-BE49-F238E27FC236}">
                          <a16:creationId xmlns:a16="http://schemas.microsoft.com/office/drawing/2014/main" id="{2DEA5177-267E-422F-B450-44D935FF35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65" name="Rechthoek 264">
                <a:extLst>
                  <a:ext uri="{FF2B5EF4-FFF2-40B4-BE49-F238E27FC236}">
                    <a16:creationId xmlns:a16="http://schemas.microsoft.com/office/drawing/2014/main" id="{E89B56A0-D30C-47FF-B2AA-F59C295F1B0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66" name="Rechthoek 265">
                <a:extLst>
                  <a:ext uri="{FF2B5EF4-FFF2-40B4-BE49-F238E27FC236}">
                    <a16:creationId xmlns:a16="http://schemas.microsoft.com/office/drawing/2014/main" id="{AB8E5433-BBA9-4D4B-A6B6-707C912F5E7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35" name="Rechte verbindingslijn 234">
              <a:extLst>
                <a:ext uri="{FF2B5EF4-FFF2-40B4-BE49-F238E27FC236}">
                  <a16:creationId xmlns:a16="http://schemas.microsoft.com/office/drawing/2014/main" id="{4FDC306B-428B-4B3D-A513-680E409272F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36" name="Rechthoek 235">
              <a:extLst>
                <a:ext uri="{FF2B5EF4-FFF2-40B4-BE49-F238E27FC236}">
                  <a16:creationId xmlns:a16="http://schemas.microsoft.com/office/drawing/2014/main" id="{6D1F9870-3C2C-4F8D-90EC-A8FB256705BB}"/>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237" name="Rechthoek 236">
              <a:extLst>
                <a:ext uri="{FF2B5EF4-FFF2-40B4-BE49-F238E27FC236}">
                  <a16:creationId xmlns:a16="http://schemas.microsoft.com/office/drawing/2014/main" id="{5AD54266-5CA4-4C2A-85C3-C7C234B3A9D1}"/>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38" name="Ovaal 237">
              <a:extLst>
                <a:ext uri="{FF2B5EF4-FFF2-40B4-BE49-F238E27FC236}">
                  <a16:creationId xmlns:a16="http://schemas.microsoft.com/office/drawing/2014/main" id="{16FFE5A1-2633-4CFE-8523-15F1106F2B6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39" name="Ovaal 238">
              <a:extLst>
                <a:ext uri="{FF2B5EF4-FFF2-40B4-BE49-F238E27FC236}">
                  <a16:creationId xmlns:a16="http://schemas.microsoft.com/office/drawing/2014/main" id="{4F0A6A49-B178-42CF-B43C-090B14A3E5B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40" name="Ovaal 239">
              <a:extLst>
                <a:ext uri="{FF2B5EF4-FFF2-40B4-BE49-F238E27FC236}">
                  <a16:creationId xmlns:a16="http://schemas.microsoft.com/office/drawing/2014/main" id="{8164D9FD-A57D-4E9D-8DD7-627C3DBA05F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Ovaal 240">
              <a:extLst>
                <a:ext uri="{FF2B5EF4-FFF2-40B4-BE49-F238E27FC236}">
                  <a16:creationId xmlns:a16="http://schemas.microsoft.com/office/drawing/2014/main" id="{387524FF-B255-4BF3-B2FB-50E3D327150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42" name="Ovaal 241">
              <a:extLst>
                <a:ext uri="{FF2B5EF4-FFF2-40B4-BE49-F238E27FC236}">
                  <a16:creationId xmlns:a16="http://schemas.microsoft.com/office/drawing/2014/main" id="{480AA440-E6D6-4E42-97C6-67B203263BA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43" name="Ovaal 242">
              <a:extLst>
                <a:ext uri="{FF2B5EF4-FFF2-40B4-BE49-F238E27FC236}">
                  <a16:creationId xmlns:a16="http://schemas.microsoft.com/office/drawing/2014/main" id="{F1C532C7-0458-46C0-A347-B68C2367C18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44" name="Ovaal 243">
              <a:extLst>
                <a:ext uri="{FF2B5EF4-FFF2-40B4-BE49-F238E27FC236}">
                  <a16:creationId xmlns:a16="http://schemas.microsoft.com/office/drawing/2014/main" id="{8A6E69D0-8A34-491C-A4D6-1C773A1F34E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45" name="Ovaal 244">
              <a:extLst>
                <a:ext uri="{FF2B5EF4-FFF2-40B4-BE49-F238E27FC236}">
                  <a16:creationId xmlns:a16="http://schemas.microsoft.com/office/drawing/2014/main" id="{48BED4C0-EEB4-4D31-A3C8-9EB065EB5952}"/>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46" name="Ovaal 245">
              <a:extLst>
                <a:ext uri="{FF2B5EF4-FFF2-40B4-BE49-F238E27FC236}">
                  <a16:creationId xmlns:a16="http://schemas.microsoft.com/office/drawing/2014/main" id="{421F6532-41DC-4535-AE7C-2E2F6DD2670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47" name="Rechthoek 246">
              <a:extLst>
                <a:ext uri="{FF2B5EF4-FFF2-40B4-BE49-F238E27FC236}">
                  <a16:creationId xmlns:a16="http://schemas.microsoft.com/office/drawing/2014/main" id="{E49B970E-796A-47D4-AEA1-DB0D2CEB7A9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248" name="Rechthoek 247">
              <a:extLst>
                <a:ext uri="{FF2B5EF4-FFF2-40B4-BE49-F238E27FC236}">
                  <a16:creationId xmlns:a16="http://schemas.microsoft.com/office/drawing/2014/main" id="{68E23539-0D40-4A5B-B323-57EDD34E9603}"/>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249" name="Rechthoek 248">
              <a:extLst>
                <a:ext uri="{FF2B5EF4-FFF2-40B4-BE49-F238E27FC236}">
                  <a16:creationId xmlns:a16="http://schemas.microsoft.com/office/drawing/2014/main" id="{769A19B9-198F-47AE-B9E4-D4932CE5D11D}"/>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250" name="Rechthoek 249">
              <a:extLst>
                <a:ext uri="{FF2B5EF4-FFF2-40B4-BE49-F238E27FC236}">
                  <a16:creationId xmlns:a16="http://schemas.microsoft.com/office/drawing/2014/main" id="{0F878FFD-CA56-40FE-9347-E687FAA0018E}"/>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251" name="Rechthoek 250">
              <a:extLst>
                <a:ext uri="{FF2B5EF4-FFF2-40B4-BE49-F238E27FC236}">
                  <a16:creationId xmlns:a16="http://schemas.microsoft.com/office/drawing/2014/main" id="{C3EC4D9E-FDB9-4DCF-BFDA-E1F35EE12178}"/>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252" name="Rechthoek 251">
              <a:extLst>
                <a:ext uri="{FF2B5EF4-FFF2-40B4-BE49-F238E27FC236}">
                  <a16:creationId xmlns:a16="http://schemas.microsoft.com/office/drawing/2014/main" id="{0B00207C-7FB1-4200-933A-F9FF893A4EA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253" name="Rechthoek 252">
              <a:extLst>
                <a:ext uri="{FF2B5EF4-FFF2-40B4-BE49-F238E27FC236}">
                  <a16:creationId xmlns:a16="http://schemas.microsoft.com/office/drawing/2014/main" id="{D562D203-8B0F-472C-821B-F64891B0A51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254" name="Rechthoek 253">
              <a:extLst>
                <a:ext uri="{FF2B5EF4-FFF2-40B4-BE49-F238E27FC236}">
                  <a16:creationId xmlns:a16="http://schemas.microsoft.com/office/drawing/2014/main" id="{89BECF26-FD99-4269-9560-8DDDB122D66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307" name="LICHT BLAUW">
            <a:extLst>
              <a:ext uri="{FF2B5EF4-FFF2-40B4-BE49-F238E27FC236}">
                <a16:creationId xmlns:a16="http://schemas.microsoft.com/office/drawing/2014/main" id="{3F774C5F-B8A8-4E64-9E0B-1AD21542AEA5}"/>
              </a:ext>
            </a:extLst>
          </p:cNvPr>
          <p:cNvSpPr/>
          <p:nvPr userDrawn="1"/>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308" name="LIJNEN">
            <a:extLst>
              <a:ext uri="{FF2B5EF4-FFF2-40B4-BE49-F238E27FC236}">
                <a16:creationId xmlns:a16="http://schemas.microsoft.com/office/drawing/2014/main" id="{ECC8C9F1-19B2-4594-AD04-51CEC9781A48}"/>
              </a:ext>
            </a:extLst>
          </p:cNvPr>
          <p:cNvPicPr preferRelativeResize="0">
            <a:picLocks/>
          </p:cNvPicPr>
          <p:nvPr userDrawn="1"/>
        </p:nvPicPr>
        <p:blipFill>
          <a:blip r:embed="rId4">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309" name="VERLOOP">
            <a:extLst>
              <a:ext uri="{FF2B5EF4-FFF2-40B4-BE49-F238E27FC236}">
                <a16:creationId xmlns:a16="http://schemas.microsoft.com/office/drawing/2014/main" id="{C95FD691-AD98-413F-A68B-0E662E9540E3}"/>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a:t>Klik hier om tekst in te voegen</a:t>
            </a:r>
          </a:p>
          <a:p>
            <a:pPr lvl="1"/>
            <a:r>
              <a:rPr lang="nl-NL" err="1"/>
              <a:t>Bullets</a:t>
            </a:r>
            <a:endParaRPr lang="nl-NL"/>
          </a:p>
          <a:p>
            <a:pPr lvl="2"/>
            <a:r>
              <a:rPr lang="nl-NL"/>
              <a:t>Sub-</a:t>
            </a:r>
            <a:r>
              <a:rPr lang="nl-NL" err="1"/>
              <a:t>bullets</a:t>
            </a:r>
            <a:endParaRPr lang="nl-NL"/>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D4326B90-3A70-4782-9C4D-84BC99BEB4DA}" type="datetime10">
              <a:rPr lang="nl-NL" smtClean="0"/>
              <a:pPr/>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Tree>
    <p:extLst>
      <p:ext uri="{BB962C8B-B14F-4D97-AF65-F5344CB8AC3E}">
        <p14:creationId xmlns:p14="http://schemas.microsoft.com/office/powerpoint/2010/main" val="3163775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kst en beeld B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p:nvSpPr>
        <p:spPr>
          <a:xfrm>
            <a:off x="0" y="-399601"/>
            <a:ext cx="720000" cy="360000"/>
          </a:xfrm>
          <a:prstGeom prst="rect">
            <a:avLst/>
          </a:prstGeom>
        </p:spPr>
        <p:txBody>
          <a:bodyPr wrap="none" lIns="0" tIns="0" rIns="0" bIns="0">
            <a:noAutofit/>
          </a:bodyPr>
          <a:lstStyle/>
          <a:p>
            <a:r>
              <a:rPr lang="nl-NL"/>
              <a:t>Tekst en beeld B3</a:t>
            </a:r>
          </a:p>
        </p:txBody>
      </p:sp>
      <p:grpSp>
        <p:nvGrpSpPr>
          <p:cNvPr id="137" name="INSTRUCTIES">
            <a:extLst>
              <a:ext uri="{FF2B5EF4-FFF2-40B4-BE49-F238E27FC236}">
                <a16:creationId xmlns:a16="http://schemas.microsoft.com/office/drawing/2014/main" id="{7C77E43A-0642-4A61-A04E-229F31A143D3}"/>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89C717A4-7A48-4829-A1DF-E000224CD14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26660B81-471D-440A-8F50-6EBAFF554DC3}"/>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4E93A704-BDD9-49F8-9051-6A60B50452BF}"/>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73588A29-AAA4-4C4A-8E7E-4ADBCECAD5E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F82E0258-6AD3-468D-B8E2-EA6791E78B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6E708102-F9A9-4B13-BE3D-2F888AFB441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5AABFA6D-0359-417C-8906-1F486CD4649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24C9658-83F3-4521-811A-9B13B0DABB0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FAC7B458-9E07-4EA1-9473-6A7F8E86EFE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0424F40D-AC3B-4E15-86C3-11F24F28A28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16BC876F-D03B-4C93-8C11-C1D455187B3C}"/>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6EADAA49-6564-416D-BA09-4C7A9CD6ED1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96C5E1D7-E6BA-4E32-ADA6-989AE174C3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51E9D46A-9A5E-4960-91EA-DFE2BAE46AB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A1F0C0A8-39F0-4F7F-8EFF-4A58FAE1F720}"/>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DA10BA63-EC56-42F1-8107-7567632DBDAC}"/>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F11B26AE-58D1-42E6-85DE-C2D32EAA77E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2863B4-32CB-4B0A-8F33-03E2DC11D7A0}"/>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A1492FD4-A07F-447A-81FF-8E474D70DE6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C8F5286-C967-49E7-A087-13310FA940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1FE0D66A-A303-49EE-B860-98BCB15EDC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EADFF111-DBB0-4035-B5DF-A971B4269EC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5D3B3F21-C271-4638-8583-7BBB9487BCF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67A2D780-CC6A-4901-9BD7-BBF35F27741B}"/>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FE0AB1EA-8D8A-4454-A8BB-589AC49C82F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8074E689-FB66-4DF3-B6AC-91543FEB61A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A3E2D590-46FD-4AD2-AED9-B65A22D33404}"/>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FC455ED1-282D-4A90-8C78-9EC350FBD3B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C6ACCBFE-157B-40E3-8ED6-0ED78EABE6B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CFBF7723-D7F4-4D99-B61A-D6E852D61B1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DF74BB5D-F39B-45DF-A194-C1481068AF1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348C959A-7655-4DB7-BCCB-95AF6FAAD72A}"/>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2853BD88-21BF-410E-A18B-6C547BC770CE}"/>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1FE93D36-CF41-4B5C-AF01-C4014CC833E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9828F773-386E-4C37-A999-F6A2D092DD7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92F9BFAE-0D84-4218-A61B-45FCA72920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5B1736F9-FA79-49EC-86AD-9EE61546E07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CF8468E-3B81-4613-B435-394643594097}"/>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59D7F8C3-4C43-4E52-8F86-C1B317CD8EF6}"/>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8AE5CB3B-E2D6-453C-AE19-0ACC59DA6FC2}"/>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9034AFC7-2E62-42D3-BB4D-B52D77604FE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C32D301A-70DE-43ED-B62D-2EAFAFE7773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E38837BD-A135-4EED-BDAA-047D0F537CF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50615706-0E0E-48FE-9CAF-56A20FB7D1BC}"/>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51DBDD01-213B-4CE6-A92A-A0056134C6C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D51E86E4-4AB6-4524-A84F-3EFFCCCB372F}"/>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76BCD7A6-7634-4AD7-B39E-0AA7E9832C80}"/>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09330287-1CE4-4744-B070-2CA9D539E34C}"/>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A12D0161-2115-4DF2-8354-48AA193D0DF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DD2E87D0-C0B6-4B26-84C8-A23F5D79AE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CB6DAF78-5FD3-4AFA-A822-144C06EF2D5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9D6963C7-AAEC-4A48-AE48-32CFCE272ED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7188F5F5-FD36-4AEB-A40B-327C9B9DBD6E}"/>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948575E-FA3B-4425-A5E7-961FB77FD4D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D3ED2BD1-BA32-4D15-A415-898EDF67ECE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D891D853-B95E-496A-AC11-CD7AF2FD508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74664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077288"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81" name="Rechthoek 280">
            <a:extLst>
              <a:ext uri="{FF2B5EF4-FFF2-40B4-BE49-F238E27FC236}">
                <a16:creationId xmlns:a16="http://schemas.microsoft.com/office/drawing/2014/main" id="{F9F2860E-8AC3-4C4A-BABF-5F1B6005D920}"/>
              </a:ext>
            </a:extLst>
          </p:cNvPr>
          <p:cNvSpPr/>
          <p:nvPr userDrawn="1"/>
        </p:nvSpPr>
        <p:spPr>
          <a:xfrm>
            <a:off x="0" y="-399601"/>
            <a:ext cx="720000" cy="360000"/>
          </a:xfrm>
          <a:prstGeom prst="rect">
            <a:avLst/>
          </a:prstGeom>
        </p:spPr>
        <p:txBody>
          <a:bodyPr wrap="none" lIns="0" tIns="0" rIns="0" bIns="0">
            <a:noAutofit/>
          </a:bodyPr>
          <a:lstStyle/>
          <a:p>
            <a:r>
              <a:rPr lang="nl-NL"/>
              <a:t>Tekst en beeld B3</a:t>
            </a:r>
          </a:p>
        </p:txBody>
      </p:sp>
      <p:grpSp>
        <p:nvGrpSpPr>
          <p:cNvPr id="282" name="INSTRUCTIES">
            <a:extLst>
              <a:ext uri="{FF2B5EF4-FFF2-40B4-BE49-F238E27FC236}">
                <a16:creationId xmlns:a16="http://schemas.microsoft.com/office/drawing/2014/main" id="{1E2D1663-84BE-4F0B-AFA6-191A6A9A2887}"/>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7D3ED624-56EA-4F5A-B8F1-AB4BB254D740}"/>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16459C2D-393A-4790-97C4-CF385E59531B}"/>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33304FB6-341B-443D-822C-D036EF3BC277}"/>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979CE994-4276-471E-A217-7C19CA9C7392}"/>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B309674F-282C-4A1E-B2BE-93A9BADDEF44}"/>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C619C32E-9E90-4CD8-9864-8C0539667C2C}"/>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1ECA2950-050D-4922-B564-C33AA0AA660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FAD27641-4BA3-4994-AAAE-799B5C98ECA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8F6E7A5C-3F42-4426-965C-139011CADAE6}"/>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30F1C78C-D8F3-4D05-B0C5-EAEC9F779DBF}"/>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4882563D-B12F-4833-94A6-44831F7024C3}"/>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745822B1-D440-4EDD-A01D-432822F4181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13E2E9FA-9BB2-4948-B42F-3DDB505ABA4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76647F93-EEFD-456D-A23A-58C67E3CBBB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4" name="Groep 293">
              <a:extLst>
                <a:ext uri="{FF2B5EF4-FFF2-40B4-BE49-F238E27FC236}">
                  <a16:creationId xmlns:a16="http://schemas.microsoft.com/office/drawing/2014/main" id="{225F8638-ED70-4A8B-8A21-3919FDC7D792}"/>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6CFA7BA7-1468-45AE-A234-C5D5B816AC35}"/>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1C6F67C0-CD1E-4C80-8BF0-F90E1D779AD1}"/>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30C3D367-B30E-4CBF-B655-805EF2DCEB56}"/>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2A8D4C1B-6718-430B-8E86-13F1026B5E38}"/>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62069818-A8AA-493E-8BBA-9B9CE5D1EF5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48DE1FD1-635E-4196-A68F-18368D4F78F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1" name="Afbeelding 330">
                    <a:extLst>
                      <a:ext uri="{FF2B5EF4-FFF2-40B4-BE49-F238E27FC236}">
                        <a16:creationId xmlns:a16="http://schemas.microsoft.com/office/drawing/2014/main" id="{A4DBF445-C242-4F2A-A4E8-7FD93FDC7BE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C7018223-0C5E-49F0-8D07-DB495344655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203FF6A8-1C70-458A-932B-6602DAC345FE}"/>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02754DFF-9EC3-4B66-8066-B56EB448B95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328">
                    <a:extLst>
                      <a:ext uri="{FF2B5EF4-FFF2-40B4-BE49-F238E27FC236}">
                        <a16:creationId xmlns:a16="http://schemas.microsoft.com/office/drawing/2014/main" id="{D3664772-F037-4369-B631-ECDD6C78DBD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25" name="Groep 324">
                  <a:extLst>
                    <a:ext uri="{FF2B5EF4-FFF2-40B4-BE49-F238E27FC236}">
                      <a16:creationId xmlns:a16="http://schemas.microsoft.com/office/drawing/2014/main" id="{383B570A-3005-4956-858E-0E5E8A18F89B}"/>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6B0C5E02-6D7A-4559-AFAD-876F6E090E1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7" name="Rechthoek 326">
                    <a:extLst>
                      <a:ext uri="{FF2B5EF4-FFF2-40B4-BE49-F238E27FC236}">
                        <a16:creationId xmlns:a16="http://schemas.microsoft.com/office/drawing/2014/main" id="{74D31206-CED8-455E-ACA9-C1423E32B88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1" name="Rechthoek 320">
                <a:extLst>
                  <a:ext uri="{FF2B5EF4-FFF2-40B4-BE49-F238E27FC236}">
                    <a16:creationId xmlns:a16="http://schemas.microsoft.com/office/drawing/2014/main" id="{F94E2079-A3CB-4D08-8B55-DE3473B6D64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34C30B57-F89A-43E8-AC36-1FDA1DB62FA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5" name="Groep 294">
              <a:extLst>
                <a:ext uri="{FF2B5EF4-FFF2-40B4-BE49-F238E27FC236}">
                  <a16:creationId xmlns:a16="http://schemas.microsoft.com/office/drawing/2014/main" id="{D3FE9135-2A36-4F04-B3DE-41D108A33338}"/>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67E1615C-F8B0-404C-A667-B5386E289FF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CC5B2CB0-1428-4FDF-A6D5-BC7E7BAE02E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6" name="Vrije vorm: vorm 315">
                <a:extLst>
                  <a:ext uri="{FF2B5EF4-FFF2-40B4-BE49-F238E27FC236}">
                    <a16:creationId xmlns:a16="http://schemas.microsoft.com/office/drawing/2014/main" id="{3D01F452-FEB1-498D-8EBA-C517463CA25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7" name="Rechthoek: afgeronde hoeken 316">
                <a:extLst>
                  <a:ext uri="{FF2B5EF4-FFF2-40B4-BE49-F238E27FC236}">
                    <a16:creationId xmlns:a16="http://schemas.microsoft.com/office/drawing/2014/main" id="{F0F2439E-FB62-46AC-B7CB-98DDED21965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8ADA94F1-D520-4D9B-A71E-4C00750C274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FB767B0C-1CC7-4DB8-9B8C-FBA8F95011D3}"/>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ACEB44A5-F9B3-48F8-8497-E8A9705B773A}"/>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1D9949F9-E45F-4EA8-A3FE-FDA0A9522AB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3AAF4AE5-124D-4EAD-988D-FE1E7933FA05}"/>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1DB1B60C-0AA3-4C99-B58B-6BC881135E82}"/>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E52F65A9-5410-45A7-9FE1-AF311B993AC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64B6D8B4-7236-4B19-8DD7-2887A41F402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2" name="Tekstvak 301">
                <a:extLst>
                  <a:ext uri="{FF2B5EF4-FFF2-40B4-BE49-F238E27FC236}">
                    <a16:creationId xmlns:a16="http://schemas.microsoft.com/office/drawing/2014/main" id="{42020F8A-C407-4824-831F-5EE52713DA4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AC1088EC-5089-4BCD-82B7-01AA83259FFF}"/>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1A0B9720-791B-4D18-9341-D525AA126974}"/>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7C89D75B-C17B-45E9-BC7B-92110C22A01C}"/>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06" name="Groep 305">
                <a:extLst>
                  <a:ext uri="{FF2B5EF4-FFF2-40B4-BE49-F238E27FC236}">
                    <a16:creationId xmlns:a16="http://schemas.microsoft.com/office/drawing/2014/main" id="{EC701DD4-66B0-40AE-A2FF-3D135BE3EB85}"/>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5D3EC54D-5B14-4659-8CFD-380A2F1E01C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2" name="Rechthoek 311">
                  <a:extLst>
                    <a:ext uri="{FF2B5EF4-FFF2-40B4-BE49-F238E27FC236}">
                      <a16:creationId xmlns:a16="http://schemas.microsoft.com/office/drawing/2014/main" id="{683E32C0-F231-4A79-8285-C24D837CD80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3" name="Rechthoek 312">
                  <a:extLst>
                    <a:ext uri="{FF2B5EF4-FFF2-40B4-BE49-F238E27FC236}">
                      <a16:creationId xmlns:a16="http://schemas.microsoft.com/office/drawing/2014/main" id="{A4605587-08B2-4BAD-ACC8-57B1B2F586C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07" name="Groep 306">
                <a:extLst>
                  <a:ext uri="{FF2B5EF4-FFF2-40B4-BE49-F238E27FC236}">
                    <a16:creationId xmlns:a16="http://schemas.microsoft.com/office/drawing/2014/main" id="{DF3B7011-FF66-4E09-BD16-DB96CC30B4B9}"/>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F85F97F7-C46E-44C9-AC5D-6563C9FA0C8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09" name="Rechthoek 308">
                  <a:extLst>
                    <a:ext uri="{FF2B5EF4-FFF2-40B4-BE49-F238E27FC236}">
                      <a16:creationId xmlns:a16="http://schemas.microsoft.com/office/drawing/2014/main" id="{FF31C014-469F-4F91-820D-EF9DDA692AB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0" name="Rechthoek 309">
                  <a:extLst>
                    <a:ext uri="{FF2B5EF4-FFF2-40B4-BE49-F238E27FC236}">
                      <a16:creationId xmlns:a16="http://schemas.microsoft.com/office/drawing/2014/main" id="{0F514BCF-6C7F-4B17-90F0-27B9484448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93" name="TEKSTINSTRUCTIES">
            <a:extLst>
              <a:ext uri="{FF2B5EF4-FFF2-40B4-BE49-F238E27FC236}">
                <a16:creationId xmlns:a16="http://schemas.microsoft.com/office/drawing/2014/main" id="{3FA0870A-8388-4690-8D0C-7070CFA84841}"/>
              </a:ext>
            </a:extLst>
          </p:cNvPr>
          <p:cNvGrpSpPr/>
          <p:nvPr userDrawn="1"/>
        </p:nvGrpSpPr>
        <p:grpSpPr>
          <a:xfrm>
            <a:off x="-4297881" y="-718670"/>
            <a:ext cx="4140000" cy="7198669"/>
            <a:chOff x="-4297881" y="-718670"/>
            <a:chExt cx="4140000" cy="7198669"/>
          </a:xfrm>
        </p:grpSpPr>
        <p:sp>
          <p:nvSpPr>
            <p:cNvPr id="494" name="Rechthoek: afgeronde hoeken 493">
              <a:extLst>
                <a:ext uri="{FF2B5EF4-FFF2-40B4-BE49-F238E27FC236}">
                  <a16:creationId xmlns:a16="http://schemas.microsoft.com/office/drawing/2014/main" id="{6D59C518-3ABB-4753-A3DD-8DAC28066C3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95" name="Rechthoek: afgeronde hoeken 494">
              <a:extLst>
                <a:ext uri="{FF2B5EF4-FFF2-40B4-BE49-F238E27FC236}">
                  <a16:creationId xmlns:a16="http://schemas.microsoft.com/office/drawing/2014/main" id="{B07FE75A-EF52-4846-876F-AF09AE87303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96" name="Rechte verbindingslijn 495">
              <a:extLst>
                <a:ext uri="{FF2B5EF4-FFF2-40B4-BE49-F238E27FC236}">
                  <a16:creationId xmlns:a16="http://schemas.microsoft.com/office/drawing/2014/main" id="{FA27440F-E76D-4DA6-8A3A-00CA86165ED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97" name="Groep 496">
              <a:extLst>
                <a:ext uri="{FF2B5EF4-FFF2-40B4-BE49-F238E27FC236}">
                  <a16:creationId xmlns:a16="http://schemas.microsoft.com/office/drawing/2014/main" id="{10E5F165-B2C6-4E21-AD6A-FE7874E0FDEC}"/>
                </a:ext>
              </a:extLst>
            </p:cNvPr>
            <p:cNvGrpSpPr/>
            <p:nvPr userDrawn="1"/>
          </p:nvGrpSpPr>
          <p:grpSpPr>
            <a:xfrm>
              <a:off x="-3905190" y="127747"/>
              <a:ext cx="3354618" cy="786653"/>
              <a:chOff x="-3419346" y="368233"/>
              <a:chExt cx="3170491" cy="743862"/>
            </a:xfrm>
          </p:grpSpPr>
          <p:sp>
            <p:nvSpPr>
              <p:cNvPr id="518" name="Rechthoek 517">
                <a:extLst>
                  <a:ext uri="{FF2B5EF4-FFF2-40B4-BE49-F238E27FC236}">
                    <a16:creationId xmlns:a16="http://schemas.microsoft.com/office/drawing/2014/main" id="{EFF8B2C5-D891-4617-914B-A1569CC8137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519" name="Rechte verbindingslijn 518">
                <a:extLst>
                  <a:ext uri="{FF2B5EF4-FFF2-40B4-BE49-F238E27FC236}">
                    <a16:creationId xmlns:a16="http://schemas.microsoft.com/office/drawing/2014/main" id="{ED3956DA-C121-4D4D-8D7E-E0DE7E81B4E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Rechte verbindingslijn 519">
                <a:extLst>
                  <a:ext uri="{FF2B5EF4-FFF2-40B4-BE49-F238E27FC236}">
                    <a16:creationId xmlns:a16="http://schemas.microsoft.com/office/drawing/2014/main" id="{96F9AD22-43A7-496B-AE86-55D383C8238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1" name="Rechthoek 520">
                <a:extLst>
                  <a:ext uri="{FF2B5EF4-FFF2-40B4-BE49-F238E27FC236}">
                    <a16:creationId xmlns:a16="http://schemas.microsoft.com/office/drawing/2014/main" id="{4A2E74E7-C517-41A0-9C81-BB2C1BDE178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522" name="Groep 521">
                <a:extLst>
                  <a:ext uri="{FF2B5EF4-FFF2-40B4-BE49-F238E27FC236}">
                    <a16:creationId xmlns:a16="http://schemas.microsoft.com/office/drawing/2014/main" id="{C9252385-D1CD-4DC3-A1A7-8719668F9FC2}"/>
                  </a:ext>
                </a:extLst>
              </p:cNvPr>
              <p:cNvGrpSpPr/>
              <p:nvPr userDrawn="1"/>
            </p:nvGrpSpPr>
            <p:grpSpPr>
              <a:xfrm>
                <a:off x="-3002834" y="720303"/>
                <a:ext cx="182598" cy="143759"/>
                <a:chOff x="-3310843" y="700986"/>
                <a:chExt cx="182598" cy="143759"/>
              </a:xfrm>
            </p:grpSpPr>
            <p:grpSp>
              <p:nvGrpSpPr>
                <p:cNvPr id="561" name="Groep 560">
                  <a:extLst>
                    <a:ext uri="{FF2B5EF4-FFF2-40B4-BE49-F238E27FC236}">
                      <a16:creationId xmlns:a16="http://schemas.microsoft.com/office/drawing/2014/main" id="{554B12F1-7D21-46A2-83E3-9AB46D036F5B}"/>
                    </a:ext>
                  </a:extLst>
                </p:cNvPr>
                <p:cNvGrpSpPr/>
                <p:nvPr userDrawn="1"/>
              </p:nvGrpSpPr>
              <p:grpSpPr>
                <a:xfrm>
                  <a:off x="-3310843" y="700986"/>
                  <a:ext cx="182598" cy="143759"/>
                  <a:chOff x="-3310843" y="700986"/>
                  <a:chExt cx="182598" cy="143759"/>
                </a:xfrm>
              </p:grpSpPr>
              <p:cxnSp>
                <p:nvCxnSpPr>
                  <p:cNvPr id="565" name="Rechte verbindingslijn 564">
                    <a:extLst>
                      <a:ext uri="{FF2B5EF4-FFF2-40B4-BE49-F238E27FC236}">
                        <a16:creationId xmlns:a16="http://schemas.microsoft.com/office/drawing/2014/main" id="{BDFB4571-0374-4732-B1DE-CCB01732AD6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66" name="Rechte verbindingslijn 565">
                    <a:extLst>
                      <a:ext uri="{FF2B5EF4-FFF2-40B4-BE49-F238E27FC236}">
                        <a16:creationId xmlns:a16="http://schemas.microsoft.com/office/drawing/2014/main" id="{A2ABB326-13D0-469F-93DA-6D78288AE3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67" name="Rechte verbindingslijn 566">
                    <a:extLst>
                      <a:ext uri="{FF2B5EF4-FFF2-40B4-BE49-F238E27FC236}">
                        <a16:creationId xmlns:a16="http://schemas.microsoft.com/office/drawing/2014/main" id="{BCAB028B-3695-45AA-8047-A05E924E5B7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68" name="Rechte verbindingslijn 567">
                    <a:extLst>
                      <a:ext uri="{FF2B5EF4-FFF2-40B4-BE49-F238E27FC236}">
                        <a16:creationId xmlns:a16="http://schemas.microsoft.com/office/drawing/2014/main" id="{6FE09F30-6900-49DE-BFBA-37B2C8F3568B}"/>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69" name="Rechte verbindingslijn 568">
                    <a:extLst>
                      <a:ext uri="{FF2B5EF4-FFF2-40B4-BE49-F238E27FC236}">
                        <a16:creationId xmlns:a16="http://schemas.microsoft.com/office/drawing/2014/main" id="{46D8C53D-D74A-42CE-BA93-6E5B85CCECA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562" name="Groep 561">
                  <a:extLst>
                    <a:ext uri="{FF2B5EF4-FFF2-40B4-BE49-F238E27FC236}">
                      <a16:creationId xmlns:a16="http://schemas.microsoft.com/office/drawing/2014/main" id="{3854DB65-E27C-457D-B7A9-2131279908E5}"/>
                    </a:ext>
                  </a:extLst>
                </p:cNvPr>
                <p:cNvGrpSpPr/>
                <p:nvPr userDrawn="1"/>
              </p:nvGrpSpPr>
              <p:grpSpPr>
                <a:xfrm flipH="1">
                  <a:off x="-3310774" y="735854"/>
                  <a:ext cx="88801" cy="72568"/>
                  <a:chOff x="-2091059" y="1395403"/>
                  <a:chExt cx="157316" cy="128558"/>
                </a:xfrm>
              </p:grpSpPr>
              <p:sp>
                <p:nvSpPr>
                  <p:cNvPr id="563" name="Rechthoek 562">
                    <a:extLst>
                      <a:ext uri="{FF2B5EF4-FFF2-40B4-BE49-F238E27FC236}">
                        <a16:creationId xmlns:a16="http://schemas.microsoft.com/office/drawing/2014/main" id="{B8C2F98F-0C70-449D-97E9-B96CA147E04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64" name="Pijl: punthaak 563">
                    <a:extLst>
                      <a:ext uri="{FF2B5EF4-FFF2-40B4-BE49-F238E27FC236}">
                        <a16:creationId xmlns:a16="http://schemas.microsoft.com/office/drawing/2014/main" id="{7FD3F76F-2C92-46B9-A9C8-0930F1C59C2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523" name="Groep 522">
                <a:extLst>
                  <a:ext uri="{FF2B5EF4-FFF2-40B4-BE49-F238E27FC236}">
                    <a16:creationId xmlns:a16="http://schemas.microsoft.com/office/drawing/2014/main" id="{85018E91-3834-4215-9191-415B853F2F67}"/>
                  </a:ext>
                </a:extLst>
              </p:cNvPr>
              <p:cNvGrpSpPr/>
              <p:nvPr userDrawn="1"/>
            </p:nvGrpSpPr>
            <p:grpSpPr>
              <a:xfrm>
                <a:off x="-3326107" y="720303"/>
                <a:ext cx="182598" cy="143759"/>
                <a:chOff x="-3634116" y="700986"/>
                <a:chExt cx="182598" cy="143759"/>
              </a:xfrm>
            </p:grpSpPr>
            <p:grpSp>
              <p:nvGrpSpPr>
                <p:cNvPr id="552" name="Groep 551">
                  <a:extLst>
                    <a:ext uri="{FF2B5EF4-FFF2-40B4-BE49-F238E27FC236}">
                      <a16:creationId xmlns:a16="http://schemas.microsoft.com/office/drawing/2014/main" id="{8518B13E-C3FD-44E1-9E7C-88BC8CD7F832}"/>
                    </a:ext>
                  </a:extLst>
                </p:cNvPr>
                <p:cNvGrpSpPr/>
                <p:nvPr userDrawn="1"/>
              </p:nvGrpSpPr>
              <p:grpSpPr>
                <a:xfrm>
                  <a:off x="-3634116" y="700986"/>
                  <a:ext cx="182598" cy="143759"/>
                  <a:chOff x="-3634116" y="700986"/>
                  <a:chExt cx="182598" cy="143759"/>
                </a:xfrm>
              </p:grpSpPr>
              <p:cxnSp>
                <p:nvCxnSpPr>
                  <p:cNvPr id="556" name="Rechte verbindingslijn 555">
                    <a:extLst>
                      <a:ext uri="{FF2B5EF4-FFF2-40B4-BE49-F238E27FC236}">
                        <a16:creationId xmlns:a16="http://schemas.microsoft.com/office/drawing/2014/main" id="{F8E0D5F1-1A7D-4BF5-80ED-F523CBDB04D1}"/>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557" name="Rechte verbindingslijn 556">
                    <a:extLst>
                      <a:ext uri="{FF2B5EF4-FFF2-40B4-BE49-F238E27FC236}">
                        <a16:creationId xmlns:a16="http://schemas.microsoft.com/office/drawing/2014/main" id="{82CE7EFB-A873-4C83-BA70-CD2270F8768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558" name="Rechte verbindingslijn 557">
                    <a:extLst>
                      <a:ext uri="{FF2B5EF4-FFF2-40B4-BE49-F238E27FC236}">
                        <a16:creationId xmlns:a16="http://schemas.microsoft.com/office/drawing/2014/main" id="{EE0D28A7-3D67-498A-A53E-7E1FDB75D65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559" name="Rechte verbindingslijn 558">
                    <a:extLst>
                      <a:ext uri="{FF2B5EF4-FFF2-40B4-BE49-F238E27FC236}">
                        <a16:creationId xmlns:a16="http://schemas.microsoft.com/office/drawing/2014/main" id="{6112EE74-98B9-4009-9993-FF6B987A08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560" name="Rechte verbindingslijn 559">
                    <a:extLst>
                      <a:ext uri="{FF2B5EF4-FFF2-40B4-BE49-F238E27FC236}">
                        <a16:creationId xmlns:a16="http://schemas.microsoft.com/office/drawing/2014/main" id="{ADC488AB-FEE3-480D-A4F5-D031A3195E0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553" name="Groep 552">
                  <a:extLst>
                    <a:ext uri="{FF2B5EF4-FFF2-40B4-BE49-F238E27FC236}">
                      <a16:creationId xmlns:a16="http://schemas.microsoft.com/office/drawing/2014/main" id="{8B8ECF1A-FA02-4CF1-B891-832A975C8BBC}"/>
                    </a:ext>
                  </a:extLst>
                </p:cNvPr>
                <p:cNvGrpSpPr/>
                <p:nvPr userDrawn="1"/>
              </p:nvGrpSpPr>
              <p:grpSpPr>
                <a:xfrm>
                  <a:off x="-3634047" y="735854"/>
                  <a:ext cx="88801" cy="72568"/>
                  <a:chOff x="-2091059" y="1395403"/>
                  <a:chExt cx="157316" cy="128558"/>
                </a:xfrm>
              </p:grpSpPr>
              <p:sp>
                <p:nvSpPr>
                  <p:cNvPr id="554" name="Rechthoek 553">
                    <a:extLst>
                      <a:ext uri="{FF2B5EF4-FFF2-40B4-BE49-F238E27FC236}">
                        <a16:creationId xmlns:a16="http://schemas.microsoft.com/office/drawing/2014/main" id="{835824BE-AEF8-45BD-BD09-E84B2DFD3A1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55" name="Pijl: punthaak 554">
                    <a:extLst>
                      <a:ext uri="{FF2B5EF4-FFF2-40B4-BE49-F238E27FC236}">
                        <a16:creationId xmlns:a16="http://schemas.microsoft.com/office/drawing/2014/main" id="{EEDF015A-5ABC-4078-83A0-DA6295FB709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524" name="Rechte verbindingslijn 523">
                <a:extLst>
                  <a:ext uri="{FF2B5EF4-FFF2-40B4-BE49-F238E27FC236}">
                    <a16:creationId xmlns:a16="http://schemas.microsoft.com/office/drawing/2014/main" id="{62746679-EFB8-45F3-9CDA-FA4515AB17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525" name="Rechte verbindingslijn 524">
                <a:extLst>
                  <a:ext uri="{FF2B5EF4-FFF2-40B4-BE49-F238E27FC236}">
                    <a16:creationId xmlns:a16="http://schemas.microsoft.com/office/drawing/2014/main" id="{C6347ACA-FE9A-4E0A-A880-A49ED5F83A4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526" name="Groep 525">
                <a:extLst>
                  <a:ext uri="{FF2B5EF4-FFF2-40B4-BE49-F238E27FC236}">
                    <a16:creationId xmlns:a16="http://schemas.microsoft.com/office/drawing/2014/main" id="{FB8EB3C4-D4B3-4CB6-8849-6A07A0C62496}"/>
                  </a:ext>
                </a:extLst>
              </p:cNvPr>
              <p:cNvGrpSpPr/>
              <p:nvPr userDrawn="1"/>
            </p:nvGrpSpPr>
            <p:grpSpPr>
              <a:xfrm>
                <a:off x="-2425037" y="370226"/>
                <a:ext cx="357690" cy="330595"/>
                <a:chOff x="-2721817" y="347336"/>
                <a:chExt cx="432805" cy="400021"/>
              </a:xfrm>
            </p:grpSpPr>
            <p:sp>
              <p:nvSpPr>
                <p:cNvPr id="541" name="Rechthoek 540">
                  <a:extLst>
                    <a:ext uri="{FF2B5EF4-FFF2-40B4-BE49-F238E27FC236}">
                      <a16:creationId xmlns:a16="http://schemas.microsoft.com/office/drawing/2014/main" id="{CDA2C7D1-E7B8-461B-83C1-92275A4B6B3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542" name="Groep 541">
                  <a:extLst>
                    <a:ext uri="{FF2B5EF4-FFF2-40B4-BE49-F238E27FC236}">
                      <a16:creationId xmlns:a16="http://schemas.microsoft.com/office/drawing/2014/main" id="{EFEAF9F0-90DD-40CE-A7D6-4798E049FB97}"/>
                    </a:ext>
                  </a:extLst>
                </p:cNvPr>
                <p:cNvGrpSpPr/>
                <p:nvPr userDrawn="1"/>
              </p:nvGrpSpPr>
              <p:grpSpPr>
                <a:xfrm>
                  <a:off x="-2652453" y="431583"/>
                  <a:ext cx="294076" cy="231526"/>
                  <a:chOff x="-3634116" y="700986"/>
                  <a:chExt cx="182598" cy="143759"/>
                </a:xfrm>
              </p:grpSpPr>
              <p:grpSp>
                <p:nvGrpSpPr>
                  <p:cNvPr id="543" name="Groep 542">
                    <a:extLst>
                      <a:ext uri="{FF2B5EF4-FFF2-40B4-BE49-F238E27FC236}">
                        <a16:creationId xmlns:a16="http://schemas.microsoft.com/office/drawing/2014/main" id="{6BEDB45C-528C-4A67-8AFA-F429B02606CC}"/>
                      </a:ext>
                    </a:extLst>
                  </p:cNvPr>
                  <p:cNvGrpSpPr/>
                  <p:nvPr userDrawn="1"/>
                </p:nvGrpSpPr>
                <p:grpSpPr>
                  <a:xfrm>
                    <a:off x="-3634116" y="700986"/>
                    <a:ext cx="182598" cy="143759"/>
                    <a:chOff x="-3634116" y="700986"/>
                    <a:chExt cx="182598" cy="143759"/>
                  </a:xfrm>
                </p:grpSpPr>
                <p:cxnSp>
                  <p:nvCxnSpPr>
                    <p:cNvPr id="547" name="Rechte verbindingslijn 546">
                      <a:extLst>
                        <a:ext uri="{FF2B5EF4-FFF2-40B4-BE49-F238E27FC236}">
                          <a16:creationId xmlns:a16="http://schemas.microsoft.com/office/drawing/2014/main" id="{705786C1-6D7C-4352-BCC4-2092C649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548" name="Rechte verbindingslijn 547">
                      <a:extLst>
                        <a:ext uri="{FF2B5EF4-FFF2-40B4-BE49-F238E27FC236}">
                          <a16:creationId xmlns:a16="http://schemas.microsoft.com/office/drawing/2014/main" id="{45D1A8D4-4EAC-43C5-9559-14F6405EF2A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549" name="Rechte verbindingslijn 548">
                      <a:extLst>
                        <a:ext uri="{FF2B5EF4-FFF2-40B4-BE49-F238E27FC236}">
                          <a16:creationId xmlns:a16="http://schemas.microsoft.com/office/drawing/2014/main" id="{7A8B4B5B-46E3-4004-8C74-D62C546D7F8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550" name="Rechte verbindingslijn 549">
                      <a:extLst>
                        <a:ext uri="{FF2B5EF4-FFF2-40B4-BE49-F238E27FC236}">
                          <a16:creationId xmlns:a16="http://schemas.microsoft.com/office/drawing/2014/main" id="{7D774058-2B91-4929-BBF1-03CE58A0409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551" name="Rechte verbindingslijn 550">
                      <a:extLst>
                        <a:ext uri="{FF2B5EF4-FFF2-40B4-BE49-F238E27FC236}">
                          <a16:creationId xmlns:a16="http://schemas.microsoft.com/office/drawing/2014/main" id="{AA60B259-B209-440A-9D6A-8E0B013AE33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544" name="Groep 543">
                    <a:extLst>
                      <a:ext uri="{FF2B5EF4-FFF2-40B4-BE49-F238E27FC236}">
                        <a16:creationId xmlns:a16="http://schemas.microsoft.com/office/drawing/2014/main" id="{C4C44594-CDA4-4F8B-AD49-F7787935876A}"/>
                      </a:ext>
                    </a:extLst>
                  </p:cNvPr>
                  <p:cNvGrpSpPr/>
                  <p:nvPr userDrawn="1"/>
                </p:nvGrpSpPr>
                <p:grpSpPr>
                  <a:xfrm>
                    <a:off x="-3634047" y="735854"/>
                    <a:ext cx="88801" cy="72568"/>
                    <a:chOff x="-2091059" y="1395403"/>
                    <a:chExt cx="157316" cy="128558"/>
                  </a:xfrm>
                </p:grpSpPr>
                <p:sp>
                  <p:nvSpPr>
                    <p:cNvPr id="545" name="Rechthoek 544">
                      <a:extLst>
                        <a:ext uri="{FF2B5EF4-FFF2-40B4-BE49-F238E27FC236}">
                          <a16:creationId xmlns:a16="http://schemas.microsoft.com/office/drawing/2014/main" id="{4C340B60-7F8E-4408-AB1A-2D215137C80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46" name="Pijl: punthaak 545">
                      <a:extLst>
                        <a:ext uri="{FF2B5EF4-FFF2-40B4-BE49-F238E27FC236}">
                          <a16:creationId xmlns:a16="http://schemas.microsoft.com/office/drawing/2014/main" id="{7AAD7441-FB72-4DA7-8900-9057F3347B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527" name="Groep 526">
                <a:extLst>
                  <a:ext uri="{FF2B5EF4-FFF2-40B4-BE49-F238E27FC236}">
                    <a16:creationId xmlns:a16="http://schemas.microsoft.com/office/drawing/2014/main" id="{45C67F67-0713-4EFA-B7C1-34DA7B1968E1}"/>
                  </a:ext>
                </a:extLst>
              </p:cNvPr>
              <p:cNvGrpSpPr/>
              <p:nvPr userDrawn="1"/>
            </p:nvGrpSpPr>
            <p:grpSpPr>
              <a:xfrm>
                <a:off x="-2425037" y="781500"/>
                <a:ext cx="357690" cy="330595"/>
                <a:chOff x="-2721817" y="782525"/>
                <a:chExt cx="432805" cy="400021"/>
              </a:xfrm>
            </p:grpSpPr>
            <p:sp>
              <p:nvSpPr>
                <p:cNvPr id="530" name="Rechthoek 529">
                  <a:extLst>
                    <a:ext uri="{FF2B5EF4-FFF2-40B4-BE49-F238E27FC236}">
                      <a16:creationId xmlns:a16="http://schemas.microsoft.com/office/drawing/2014/main" id="{03D71734-5138-44E3-B382-81D88E8C29F1}"/>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531" name="Groep 530">
                  <a:extLst>
                    <a:ext uri="{FF2B5EF4-FFF2-40B4-BE49-F238E27FC236}">
                      <a16:creationId xmlns:a16="http://schemas.microsoft.com/office/drawing/2014/main" id="{48FFFCE1-9F2E-4DF0-8C67-247A81B3DA39}"/>
                    </a:ext>
                  </a:extLst>
                </p:cNvPr>
                <p:cNvGrpSpPr/>
                <p:nvPr userDrawn="1"/>
              </p:nvGrpSpPr>
              <p:grpSpPr>
                <a:xfrm>
                  <a:off x="-2652453" y="866772"/>
                  <a:ext cx="294076" cy="231526"/>
                  <a:chOff x="-3310843" y="700986"/>
                  <a:chExt cx="182598" cy="143759"/>
                </a:xfrm>
              </p:grpSpPr>
              <p:grpSp>
                <p:nvGrpSpPr>
                  <p:cNvPr id="532" name="Groep 531">
                    <a:extLst>
                      <a:ext uri="{FF2B5EF4-FFF2-40B4-BE49-F238E27FC236}">
                        <a16:creationId xmlns:a16="http://schemas.microsoft.com/office/drawing/2014/main" id="{5555F1CB-CAEB-4916-80F3-5081B16DC1D7}"/>
                      </a:ext>
                    </a:extLst>
                  </p:cNvPr>
                  <p:cNvGrpSpPr/>
                  <p:nvPr userDrawn="1"/>
                </p:nvGrpSpPr>
                <p:grpSpPr>
                  <a:xfrm>
                    <a:off x="-3310843" y="700986"/>
                    <a:ext cx="182598" cy="143759"/>
                    <a:chOff x="-3310843" y="700986"/>
                    <a:chExt cx="182598" cy="143759"/>
                  </a:xfrm>
                </p:grpSpPr>
                <p:cxnSp>
                  <p:nvCxnSpPr>
                    <p:cNvPr id="536" name="Rechte verbindingslijn 535">
                      <a:extLst>
                        <a:ext uri="{FF2B5EF4-FFF2-40B4-BE49-F238E27FC236}">
                          <a16:creationId xmlns:a16="http://schemas.microsoft.com/office/drawing/2014/main" id="{269CC303-DC3F-47B0-A760-49C8BC5DC3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537" name="Rechte verbindingslijn 536">
                      <a:extLst>
                        <a:ext uri="{FF2B5EF4-FFF2-40B4-BE49-F238E27FC236}">
                          <a16:creationId xmlns:a16="http://schemas.microsoft.com/office/drawing/2014/main" id="{18F221A7-321E-462A-8B99-B15083FA805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538" name="Rechte verbindingslijn 537">
                      <a:extLst>
                        <a:ext uri="{FF2B5EF4-FFF2-40B4-BE49-F238E27FC236}">
                          <a16:creationId xmlns:a16="http://schemas.microsoft.com/office/drawing/2014/main" id="{912E7507-649E-4D07-823C-4D3BC057C7B9}"/>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539" name="Rechte verbindingslijn 538">
                      <a:extLst>
                        <a:ext uri="{FF2B5EF4-FFF2-40B4-BE49-F238E27FC236}">
                          <a16:creationId xmlns:a16="http://schemas.microsoft.com/office/drawing/2014/main" id="{9DE42200-99B4-4988-9882-14B5C1AF420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540" name="Rechte verbindingslijn 539">
                      <a:extLst>
                        <a:ext uri="{FF2B5EF4-FFF2-40B4-BE49-F238E27FC236}">
                          <a16:creationId xmlns:a16="http://schemas.microsoft.com/office/drawing/2014/main" id="{72C04010-1596-4CFC-A527-A77105B4D1B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533" name="Groep 532">
                    <a:extLst>
                      <a:ext uri="{FF2B5EF4-FFF2-40B4-BE49-F238E27FC236}">
                        <a16:creationId xmlns:a16="http://schemas.microsoft.com/office/drawing/2014/main" id="{72A2C9DD-1BC5-4076-B0FD-97E429815C9E}"/>
                      </a:ext>
                    </a:extLst>
                  </p:cNvPr>
                  <p:cNvGrpSpPr/>
                  <p:nvPr userDrawn="1"/>
                </p:nvGrpSpPr>
                <p:grpSpPr>
                  <a:xfrm flipH="1">
                    <a:off x="-3310774" y="735854"/>
                    <a:ext cx="88801" cy="72568"/>
                    <a:chOff x="-2091059" y="1395403"/>
                    <a:chExt cx="157316" cy="128558"/>
                  </a:xfrm>
                </p:grpSpPr>
                <p:sp>
                  <p:nvSpPr>
                    <p:cNvPr id="534" name="Rechthoek 533">
                      <a:extLst>
                        <a:ext uri="{FF2B5EF4-FFF2-40B4-BE49-F238E27FC236}">
                          <a16:creationId xmlns:a16="http://schemas.microsoft.com/office/drawing/2014/main" id="{184E45CE-490F-487D-99F2-6AE25B0D8A2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35" name="Pijl: punthaak 534">
                      <a:extLst>
                        <a:ext uri="{FF2B5EF4-FFF2-40B4-BE49-F238E27FC236}">
                          <a16:creationId xmlns:a16="http://schemas.microsoft.com/office/drawing/2014/main" id="{17323A99-ADB2-4569-B370-4B9EC8A8628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528" name="Rechthoek 527">
                <a:extLst>
                  <a:ext uri="{FF2B5EF4-FFF2-40B4-BE49-F238E27FC236}">
                    <a16:creationId xmlns:a16="http://schemas.microsoft.com/office/drawing/2014/main" id="{9DEBA480-A268-458E-A91B-20554E3A8398}"/>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529" name="Rechthoek 528">
                <a:extLst>
                  <a:ext uri="{FF2B5EF4-FFF2-40B4-BE49-F238E27FC236}">
                    <a16:creationId xmlns:a16="http://schemas.microsoft.com/office/drawing/2014/main" id="{E671AAD2-8F14-4399-B87C-CCF48C9B963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98" name="Rechte verbindingslijn 497">
              <a:extLst>
                <a:ext uri="{FF2B5EF4-FFF2-40B4-BE49-F238E27FC236}">
                  <a16:creationId xmlns:a16="http://schemas.microsoft.com/office/drawing/2014/main" id="{62D9F226-4833-467F-AA48-21586CB6257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99" name="Rechthoek 498">
              <a:extLst>
                <a:ext uri="{FF2B5EF4-FFF2-40B4-BE49-F238E27FC236}">
                  <a16:creationId xmlns:a16="http://schemas.microsoft.com/office/drawing/2014/main" id="{B2052562-67BF-4C90-994A-224E7780EBC0}"/>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500" name="Rechthoek 499">
              <a:extLst>
                <a:ext uri="{FF2B5EF4-FFF2-40B4-BE49-F238E27FC236}">
                  <a16:creationId xmlns:a16="http://schemas.microsoft.com/office/drawing/2014/main" id="{5D684ACB-2AE2-4663-B021-A418A07E6F50}"/>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501" name="Ovaal 500">
              <a:extLst>
                <a:ext uri="{FF2B5EF4-FFF2-40B4-BE49-F238E27FC236}">
                  <a16:creationId xmlns:a16="http://schemas.microsoft.com/office/drawing/2014/main" id="{C7E6E845-6680-4F40-9DC5-D1F73DC120C0}"/>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502" name="Ovaal 501">
              <a:extLst>
                <a:ext uri="{FF2B5EF4-FFF2-40B4-BE49-F238E27FC236}">
                  <a16:creationId xmlns:a16="http://schemas.microsoft.com/office/drawing/2014/main" id="{203CE02B-568B-4C6A-8248-AB43FCFD77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503" name="Ovaal 502">
              <a:extLst>
                <a:ext uri="{FF2B5EF4-FFF2-40B4-BE49-F238E27FC236}">
                  <a16:creationId xmlns:a16="http://schemas.microsoft.com/office/drawing/2014/main" id="{FA0261E2-8767-48C3-B580-7C36D49778FA}"/>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504" name="Ovaal 503">
              <a:extLst>
                <a:ext uri="{FF2B5EF4-FFF2-40B4-BE49-F238E27FC236}">
                  <a16:creationId xmlns:a16="http://schemas.microsoft.com/office/drawing/2014/main" id="{3E5A73FF-0248-49E2-94D1-8CD54B91B14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505" name="Ovaal 504">
              <a:extLst>
                <a:ext uri="{FF2B5EF4-FFF2-40B4-BE49-F238E27FC236}">
                  <a16:creationId xmlns:a16="http://schemas.microsoft.com/office/drawing/2014/main" id="{537440A8-0113-449D-9CFD-2660D630208C}"/>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506" name="Ovaal 505">
              <a:extLst>
                <a:ext uri="{FF2B5EF4-FFF2-40B4-BE49-F238E27FC236}">
                  <a16:creationId xmlns:a16="http://schemas.microsoft.com/office/drawing/2014/main" id="{C99EDADB-621E-40CA-A2C4-C8789A5B014F}"/>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507" name="Ovaal 506">
              <a:extLst>
                <a:ext uri="{FF2B5EF4-FFF2-40B4-BE49-F238E27FC236}">
                  <a16:creationId xmlns:a16="http://schemas.microsoft.com/office/drawing/2014/main" id="{9CC42890-D835-4D22-AFF3-C834C12A3389}"/>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508" name="Ovaal 507">
              <a:extLst>
                <a:ext uri="{FF2B5EF4-FFF2-40B4-BE49-F238E27FC236}">
                  <a16:creationId xmlns:a16="http://schemas.microsoft.com/office/drawing/2014/main" id="{E6D92D94-DD7B-408F-97D8-CC34163914D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509" name="Ovaal 508">
              <a:extLst>
                <a:ext uri="{FF2B5EF4-FFF2-40B4-BE49-F238E27FC236}">
                  <a16:creationId xmlns:a16="http://schemas.microsoft.com/office/drawing/2014/main" id="{AC61DB45-4A95-4BE7-B951-2E9E4265F78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510" name="Rechthoek 509">
              <a:extLst>
                <a:ext uri="{FF2B5EF4-FFF2-40B4-BE49-F238E27FC236}">
                  <a16:creationId xmlns:a16="http://schemas.microsoft.com/office/drawing/2014/main" id="{439C7B3A-4FAB-426C-B65C-6E19130BB5B0}"/>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511" name="Rechthoek 510">
              <a:extLst>
                <a:ext uri="{FF2B5EF4-FFF2-40B4-BE49-F238E27FC236}">
                  <a16:creationId xmlns:a16="http://schemas.microsoft.com/office/drawing/2014/main" id="{3468DE0F-CED6-4578-9CD8-97DDD4BF774B}"/>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512" name="Rechthoek 511">
              <a:extLst>
                <a:ext uri="{FF2B5EF4-FFF2-40B4-BE49-F238E27FC236}">
                  <a16:creationId xmlns:a16="http://schemas.microsoft.com/office/drawing/2014/main" id="{E8AC4F2E-C520-4A7B-B181-0ADCC9ECC78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513" name="Rechthoek 512">
              <a:extLst>
                <a:ext uri="{FF2B5EF4-FFF2-40B4-BE49-F238E27FC236}">
                  <a16:creationId xmlns:a16="http://schemas.microsoft.com/office/drawing/2014/main" id="{DCD64F17-5956-40F0-A908-716CAB94926D}"/>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514" name="Rechthoek 513">
              <a:extLst>
                <a:ext uri="{FF2B5EF4-FFF2-40B4-BE49-F238E27FC236}">
                  <a16:creationId xmlns:a16="http://schemas.microsoft.com/office/drawing/2014/main" id="{09888456-15B6-4D5F-9973-A83358BEB386}"/>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515" name="Rechthoek 514">
              <a:extLst>
                <a:ext uri="{FF2B5EF4-FFF2-40B4-BE49-F238E27FC236}">
                  <a16:creationId xmlns:a16="http://schemas.microsoft.com/office/drawing/2014/main" id="{E6C69CB9-7795-41EF-857F-9D2DC68E6001}"/>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516" name="Rechthoek 515">
              <a:extLst>
                <a:ext uri="{FF2B5EF4-FFF2-40B4-BE49-F238E27FC236}">
                  <a16:creationId xmlns:a16="http://schemas.microsoft.com/office/drawing/2014/main" id="{855E5AFD-B2BC-49D3-82D9-8407AE72C74B}"/>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517" name="Rechthoek 516">
              <a:extLst>
                <a:ext uri="{FF2B5EF4-FFF2-40B4-BE49-F238E27FC236}">
                  <a16:creationId xmlns:a16="http://schemas.microsoft.com/office/drawing/2014/main" id="{A00676E3-B5AA-4F00-9C02-C462E9ADC54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951001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kst en beeld D (licht)">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p:nvSpPr>
        <p:spPr>
          <a:xfrm>
            <a:off x="0" y="-399601"/>
            <a:ext cx="720000" cy="360000"/>
          </a:xfrm>
          <a:prstGeom prst="rect">
            <a:avLst/>
          </a:prstGeom>
        </p:spPr>
        <p:txBody>
          <a:bodyPr wrap="none" lIns="0" tIns="0" rIns="0" bIns="0">
            <a:noAutofit/>
          </a:bodyPr>
          <a:lstStyle/>
          <a:p>
            <a:r>
              <a:rPr lang="nl-NL"/>
              <a:t>Tekst en beeld D (licht)</a:t>
            </a:r>
          </a:p>
        </p:txBody>
      </p:sp>
      <p:grpSp>
        <p:nvGrpSpPr>
          <p:cNvPr id="140" name="INSTRUCTIES">
            <a:extLst>
              <a:ext uri="{FF2B5EF4-FFF2-40B4-BE49-F238E27FC236}">
                <a16:creationId xmlns:a16="http://schemas.microsoft.com/office/drawing/2014/main" id="{7B42A9A1-8C82-456F-BD51-46908B4F1096}"/>
              </a:ext>
            </a:extLst>
          </p:cNvPr>
          <p:cNvGrpSpPr/>
          <p:nvPr/>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77ABF98-8091-4CDD-A304-B5DAACF9659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DBA4B810-82C1-4944-89C2-6248EA4231E8}"/>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238F9F83-B592-4878-958B-6096EAA5FA20}"/>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FCCD7548-B9DD-44D6-9C0D-4C00CEC48BBC}"/>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62C5E9A3-F606-41CA-9C23-604409C1FF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C2C346A6-E1F1-4C5B-86E7-5BFC016E9D18}"/>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12005AB-C32F-47C7-933B-21CB7DC1D21D}"/>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67D848C0-9FD8-4E1E-BCE1-A4F2F3B9BB1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CE7C0811-92F6-42AC-9F70-4615FC9E88EF}"/>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960DCEE9-B8FD-498B-B0FF-63D1FB5AE4A3}"/>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42CB7735-C85B-4A5B-AF06-EE05525A7F1A}"/>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94284851-84E6-4D5F-A542-E976E73C4D0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A713394A-853A-4635-9619-AF12E605094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C016F005-AABB-4FE5-B672-34617B5D320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2" name="Groep 151">
              <a:extLst>
                <a:ext uri="{FF2B5EF4-FFF2-40B4-BE49-F238E27FC236}">
                  <a16:creationId xmlns:a16="http://schemas.microsoft.com/office/drawing/2014/main" id="{349AC093-2A2C-40C3-B683-8E8872A87ACD}"/>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E95EC5EA-5BB3-4E6E-BC06-1BFB9FE71047}"/>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5A541FB2-FEFE-480E-88EC-8D3A64EED3D4}"/>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BE9CEFE3-9E59-4328-B52F-7544B2C2A61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F38F5928-1458-4FD3-B749-40C6B9E4237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9374686F-5292-423E-9292-56EE2388BF3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2C01A09B-C23D-4377-A1C9-454793FAA16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9" name="Afbeelding 188">
                    <a:extLst>
                      <a:ext uri="{FF2B5EF4-FFF2-40B4-BE49-F238E27FC236}">
                        <a16:creationId xmlns:a16="http://schemas.microsoft.com/office/drawing/2014/main" id="{3936A25B-DEA3-4DA5-8276-B34D411C353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D4B53B68-76D9-4B93-8147-EB33EB674B7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87743EF8-FD1A-415B-AA5F-1A5A13DC46B5}"/>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66546BBE-FC38-4EB4-B35A-FE746D5B93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7" name="Rechthoek 186">
                    <a:extLst>
                      <a:ext uri="{FF2B5EF4-FFF2-40B4-BE49-F238E27FC236}">
                        <a16:creationId xmlns:a16="http://schemas.microsoft.com/office/drawing/2014/main" id="{517B5B4C-CD72-4FF8-AF03-911A3D50397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3" name="Groep 182">
                  <a:extLst>
                    <a:ext uri="{FF2B5EF4-FFF2-40B4-BE49-F238E27FC236}">
                      <a16:creationId xmlns:a16="http://schemas.microsoft.com/office/drawing/2014/main" id="{B66FDE07-24DE-4EB9-82AD-972B40672BE8}"/>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EB7982D2-BC3E-47EC-BE3D-06735899A9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Rechthoek 184">
                    <a:extLst>
                      <a:ext uri="{FF2B5EF4-FFF2-40B4-BE49-F238E27FC236}">
                        <a16:creationId xmlns:a16="http://schemas.microsoft.com/office/drawing/2014/main" id="{F9BE382F-3483-45F1-B72E-B3E425A7A98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9" name="Rechthoek 178">
                <a:extLst>
                  <a:ext uri="{FF2B5EF4-FFF2-40B4-BE49-F238E27FC236}">
                    <a16:creationId xmlns:a16="http://schemas.microsoft.com/office/drawing/2014/main" id="{359F81EB-66A6-475B-BD4A-8E9DFDB837F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8AC54925-DE14-4A96-ABF4-5547A03FE4C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3" name="Groep 152">
              <a:extLst>
                <a:ext uri="{FF2B5EF4-FFF2-40B4-BE49-F238E27FC236}">
                  <a16:creationId xmlns:a16="http://schemas.microsoft.com/office/drawing/2014/main" id="{48D1A285-5559-44B4-87D3-6F17B0AFA58F}"/>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60329CAC-FE0A-4A37-BD8B-C4F12E33E42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C5817C3E-0E4C-4E13-931A-1132D43A9DA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4" name="Vrije vorm: vorm 173">
                <a:extLst>
                  <a:ext uri="{FF2B5EF4-FFF2-40B4-BE49-F238E27FC236}">
                    <a16:creationId xmlns:a16="http://schemas.microsoft.com/office/drawing/2014/main" id="{CFD6CFB1-6FF0-4907-9CB2-807064C9F2D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5" name="Rechthoek: afgeronde hoeken 174">
                <a:extLst>
                  <a:ext uri="{FF2B5EF4-FFF2-40B4-BE49-F238E27FC236}">
                    <a16:creationId xmlns:a16="http://schemas.microsoft.com/office/drawing/2014/main" id="{E8AE4DA2-1C49-4F06-BBC1-128CA953ECE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53FE2138-3A72-45EB-8A57-46FA3EBE3BF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B3731BB8-976F-4107-8B2E-90C108779106}"/>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5283D0A-3487-4D74-999F-0D1D07F5C12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A1DEDA95-5D52-46F1-9F8D-69611DFA72E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49E99EBD-921B-43E0-8DCD-9267E418108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4F3FAC-4F1B-4543-A98B-FBCBDC103441}"/>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FBCBEC46-0D6B-4291-9DD6-7D83A6C2940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89A99FC7-8CF3-40FD-B1E6-9B2C071B268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0" name="Tekstvak 159">
                <a:extLst>
                  <a:ext uri="{FF2B5EF4-FFF2-40B4-BE49-F238E27FC236}">
                    <a16:creationId xmlns:a16="http://schemas.microsoft.com/office/drawing/2014/main" id="{387BE51F-A2F7-4D48-A685-B036ED00879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6E5E11A9-9227-4634-BFF0-05B3290967B1}"/>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A5D3D6CA-E755-48E9-B4CC-6D2BA291359E}"/>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3B6529C0-D409-40D3-B6D8-4C2BF3DF0D0B}"/>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4" name="Groep 163">
                <a:extLst>
                  <a:ext uri="{FF2B5EF4-FFF2-40B4-BE49-F238E27FC236}">
                    <a16:creationId xmlns:a16="http://schemas.microsoft.com/office/drawing/2014/main" id="{7EA2E298-39DB-4674-9750-7062E4052BD9}"/>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1F6858FD-7B76-4359-AFF0-0556AE5B740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0" name="Rechthoek 169">
                  <a:extLst>
                    <a:ext uri="{FF2B5EF4-FFF2-40B4-BE49-F238E27FC236}">
                      <a16:creationId xmlns:a16="http://schemas.microsoft.com/office/drawing/2014/main" id="{B49DCA70-1E06-43F9-9D23-CA7D0B6204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1" name="Rechthoek 170">
                  <a:extLst>
                    <a:ext uri="{FF2B5EF4-FFF2-40B4-BE49-F238E27FC236}">
                      <a16:creationId xmlns:a16="http://schemas.microsoft.com/office/drawing/2014/main" id="{1FB165A2-584A-4185-87CA-82544F83DA3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5" name="Groep 164">
                <a:extLst>
                  <a:ext uri="{FF2B5EF4-FFF2-40B4-BE49-F238E27FC236}">
                    <a16:creationId xmlns:a16="http://schemas.microsoft.com/office/drawing/2014/main" id="{D7DB7727-0184-4367-A6FC-E96FCEF74D7A}"/>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C7CA369C-7DFB-4097-A90F-D4C890D4FF9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566AACC9-B015-4A04-ABA2-123979862E2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AFAFE6BD-4E84-4675-9600-526BE6379A1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111073"/>
            <a:ext cx="12457265" cy="3843179"/>
          </a:xfrm>
          <a:gradFill>
            <a:gsLst>
              <a:gs pos="0">
                <a:schemeClr val="tx2">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287" name="Rechthoek 286">
            <a:extLst>
              <a:ext uri="{FF2B5EF4-FFF2-40B4-BE49-F238E27FC236}">
                <a16:creationId xmlns:a16="http://schemas.microsoft.com/office/drawing/2014/main" id="{9FDBCF73-3593-4CB4-8C4C-9948D52AA7CA}"/>
              </a:ext>
            </a:extLst>
          </p:cNvPr>
          <p:cNvSpPr/>
          <p:nvPr userDrawn="1"/>
        </p:nvSpPr>
        <p:spPr>
          <a:xfrm>
            <a:off x="0" y="-399601"/>
            <a:ext cx="720000" cy="360000"/>
          </a:xfrm>
          <a:prstGeom prst="rect">
            <a:avLst/>
          </a:prstGeom>
        </p:spPr>
        <p:txBody>
          <a:bodyPr wrap="none" lIns="0" tIns="0" rIns="0" bIns="0">
            <a:noAutofit/>
          </a:bodyPr>
          <a:lstStyle/>
          <a:p>
            <a:r>
              <a:rPr lang="nl-NL"/>
              <a:t>Tekst en beeld D (licht)</a:t>
            </a:r>
          </a:p>
        </p:txBody>
      </p:sp>
      <p:grpSp>
        <p:nvGrpSpPr>
          <p:cNvPr id="288" name="INSTRUCTIES">
            <a:extLst>
              <a:ext uri="{FF2B5EF4-FFF2-40B4-BE49-F238E27FC236}">
                <a16:creationId xmlns:a16="http://schemas.microsoft.com/office/drawing/2014/main" id="{A72D64A5-E746-4306-8D81-EBFF1DB46FF5}"/>
              </a:ext>
            </a:extLst>
          </p:cNvPr>
          <p:cNvGrpSpPr/>
          <p:nvPr userDrawn="1"/>
        </p:nvGrpSpPr>
        <p:grpSpPr>
          <a:xfrm>
            <a:off x="12395374" y="-718670"/>
            <a:ext cx="4140000" cy="6489275"/>
            <a:chOff x="12395374" y="-718670"/>
            <a:chExt cx="4140000" cy="6489275"/>
          </a:xfrm>
        </p:grpSpPr>
        <p:sp>
          <p:nvSpPr>
            <p:cNvPr id="289" name="Rechthoek: afgeronde hoeken 288">
              <a:extLst>
                <a:ext uri="{FF2B5EF4-FFF2-40B4-BE49-F238E27FC236}">
                  <a16:creationId xmlns:a16="http://schemas.microsoft.com/office/drawing/2014/main" id="{30DC8CAD-F086-4BA9-ACCE-E34F8BE535B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90" name="Rechthoek: afgeronde hoeken 289">
              <a:extLst>
                <a:ext uri="{FF2B5EF4-FFF2-40B4-BE49-F238E27FC236}">
                  <a16:creationId xmlns:a16="http://schemas.microsoft.com/office/drawing/2014/main" id="{F3E57D10-B6A5-417B-A4EB-B1FB0E07F313}"/>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B732FF8-0F01-4EF6-94E7-CED978C9A757}"/>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2" name="Rechte verbindingslijn 291">
              <a:extLst>
                <a:ext uri="{FF2B5EF4-FFF2-40B4-BE49-F238E27FC236}">
                  <a16:creationId xmlns:a16="http://schemas.microsoft.com/office/drawing/2014/main" id="{EB745822-F0DF-4558-A06D-57C383B6F171}"/>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3" name="Rechthoek 292">
              <a:extLst>
                <a:ext uri="{FF2B5EF4-FFF2-40B4-BE49-F238E27FC236}">
                  <a16:creationId xmlns:a16="http://schemas.microsoft.com/office/drawing/2014/main" id="{319966ED-42B8-4142-AE9B-3FF6FBEEEEA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4" name="Ovaal 293">
              <a:extLst>
                <a:ext uri="{FF2B5EF4-FFF2-40B4-BE49-F238E27FC236}">
                  <a16:creationId xmlns:a16="http://schemas.microsoft.com/office/drawing/2014/main" id="{D2893722-92FB-4E90-B2A5-A4B69D5358C4}"/>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5" name="Rechthoek 294">
              <a:extLst>
                <a:ext uri="{FF2B5EF4-FFF2-40B4-BE49-F238E27FC236}">
                  <a16:creationId xmlns:a16="http://schemas.microsoft.com/office/drawing/2014/main" id="{E458FB1D-D509-4766-86DB-A132344A9B7E}"/>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6" name="Ovaal 295">
              <a:extLst>
                <a:ext uri="{FF2B5EF4-FFF2-40B4-BE49-F238E27FC236}">
                  <a16:creationId xmlns:a16="http://schemas.microsoft.com/office/drawing/2014/main" id="{7D40D298-9406-42EB-9A62-69AA08025E3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7" name="Rechthoek 296">
              <a:extLst>
                <a:ext uri="{FF2B5EF4-FFF2-40B4-BE49-F238E27FC236}">
                  <a16:creationId xmlns:a16="http://schemas.microsoft.com/office/drawing/2014/main" id="{F5FB7231-8751-42F3-9C41-533B902012F7}"/>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D7C7046F-6436-4833-BA8C-53821205AA8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970CC07A-3941-4286-920E-E11CAD86CBE8}"/>
                </a:ext>
              </a:extLst>
            </p:cNvPr>
            <p:cNvGrpSpPr/>
            <p:nvPr userDrawn="1"/>
          </p:nvGrpSpPr>
          <p:grpSpPr>
            <a:xfrm>
              <a:off x="12916952" y="1996210"/>
              <a:ext cx="825930" cy="209550"/>
              <a:chOff x="13504624" y="2482850"/>
              <a:chExt cx="825500" cy="209550"/>
            </a:xfrm>
          </p:grpSpPr>
          <p:sp>
            <p:nvSpPr>
              <p:cNvPr id="342" name="Rechthoek 341">
                <a:extLst>
                  <a:ext uri="{FF2B5EF4-FFF2-40B4-BE49-F238E27FC236}">
                    <a16:creationId xmlns:a16="http://schemas.microsoft.com/office/drawing/2014/main" id="{A4BDDF50-9DD9-42BF-A714-C11F0096F1A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3" name="Rechte verbindingslijn 342">
                <a:extLst>
                  <a:ext uri="{FF2B5EF4-FFF2-40B4-BE49-F238E27FC236}">
                    <a16:creationId xmlns:a16="http://schemas.microsoft.com/office/drawing/2014/main" id="{3A7F7892-B382-4073-B23B-1881D7602AB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4" name="Gelijkbenige driehoek 343">
                <a:extLst>
                  <a:ext uri="{FF2B5EF4-FFF2-40B4-BE49-F238E27FC236}">
                    <a16:creationId xmlns:a16="http://schemas.microsoft.com/office/drawing/2014/main" id="{5EC40271-4B0F-4D25-A135-9C73C937A4C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0" name="Groep 299">
              <a:extLst>
                <a:ext uri="{FF2B5EF4-FFF2-40B4-BE49-F238E27FC236}">
                  <a16:creationId xmlns:a16="http://schemas.microsoft.com/office/drawing/2014/main" id="{14586AE5-E464-4915-B264-B84C51331524}"/>
                </a:ext>
              </a:extLst>
            </p:cNvPr>
            <p:cNvGrpSpPr/>
            <p:nvPr userDrawn="1"/>
          </p:nvGrpSpPr>
          <p:grpSpPr>
            <a:xfrm>
              <a:off x="12861978" y="3626002"/>
              <a:ext cx="514552" cy="612918"/>
              <a:chOff x="12682980" y="3403241"/>
              <a:chExt cx="622284" cy="741632"/>
            </a:xfrm>
          </p:grpSpPr>
          <p:grpSp>
            <p:nvGrpSpPr>
              <p:cNvPr id="326" name="Groep 325">
                <a:extLst>
                  <a:ext uri="{FF2B5EF4-FFF2-40B4-BE49-F238E27FC236}">
                    <a16:creationId xmlns:a16="http://schemas.microsoft.com/office/drawing/2014/main" id="{EB544889-E143-4B37-9970-45A156F67C2F}"/>
                  </a:ext>
                </a:extLst>
              </p:cNvPr>
              <p:cNvGrpSpPr/>
              <p:nvPr userDrawn="1"/>
            </p:nvGrpSpPr>
            <p:grpSpPr>
              <a:xfrm>
                <a:off x="12771568" y="3403241"/>
                <a:ext cx="467138" cy="448489"/>
                <a:chOff x="12782195" y="3403241"/>
                <a:chExt cx="467138" cy="448489"/>
              </a:xfrm>
            </p:grpSpPr>
            <p:grpSp>
              <p:nvGrpSpPr>
                <p:cNvPr id="329" name="Groep 328">
                  <a:extLst>
                    <a:ext uri="{FF2B5EF4-FFF2-40B4-BE49-F238E27FC236}">
                      <a16:creationId xmlns:a16="http://schemas.microsoft.com/office/drawing/2014/main" id="{F10841A3-016C-4DF8-A96F-DBF48DA5E796}"/>
                    </a:ext>
                  </a:extLst>
                </p:cNvPr>
                <p:cNvGrpSpPr/>
                <p:nvPr userDrawn="1"/>
              </p:nvGrpSpPr>
              <p:grpSpPr>
                <a:xfrm>
                  <a:off x="12782195" y="3403241"/>
                  <a:ext cx="412967" cy="393907"/>
                  <a:chOff x="13554906" y="3320109"/>
                  <a:chExt cx="443906" cy="423419"/>
                </a:xfrm>
              </p:grpSpPr>
              <p:grpSp>
                <p:nvGrpSpPr>
                  <p:cNvPr id="336" name="Groep 335">
                    <a:extLst>
                      <a:ext uri="{FF2B5EF4-FFF2-40B4-BE49-F238E27FC236}">
                        <a16:creationId xmlns:a16="http://schemas.microsoft.com/office/drawing/2014/main" id="{8FCBA7AF-07D4-48A3-A7C8-F55CA598301D}"/>
                      </a:ext>
                    </a:extLst>
                  </p:cNvPr>
                  <p:cNvGrpSpPr/>
                  <p:nvPr userDrawn="1"/>
                </p:nvGrpSpPr>
                <p:grpSpPr>
                  <a:xfrm>
                    <a:off x="13554906" y="3320109"/>
                    <a:ext cx="443906" cy="423419"/>
                    <a:chOff x="12909684" y="1276143"/>
                    <a:chExt cx="443906" cy="423419"/>
                  </a:xfrm>
                </p:grpSpPr>
                <p:sp>
                  <p:nvSpPr>
                    <p:cNvPr id="339" name="Rechthoek 338">
                      <a:extLst>
                        <a:ext uri="{FF2B5EF4-FFF2-40B4-BE49-F238E27FC236}">
                          <a16:creationId xmlns:a16="http://schemas.microsoft.com/office/drawing/2014/main" id="{BA56BD5F-BA8A-497D-8D8D-A8F9D11BA41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0" name="Rechthoek 339">
                      <a:extLst>
                        <a:ext uri="{FF2B5EF4-FFF2-40B4-BE49-F238E27FC236}">
                          <a16:creationId xmlns:a16="http://schemas.microsoft.com/office/drawing/2014/main" id="{94EC8A9A-8894-4F7E-A250-7BBBDF5415B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1" name="Ovaal 340">
                      <a:extLst>
                        <a:ext uri="{FF2B5EF4-FFF2-40B4-BE49-F238E27FC236}">
                          <a16:creationId xmlns:a16="http://schemas.microsoft.com/office/drawing/2014/main" id="{B754BAF9-2F73-4EF4-A459-FB0F34570ED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7" name="Afbeelding 336">
                    <a:extLst>
                      <a:ext uri="{FF2B5EF4-FFF2-40B4-BE49-F238E27FC236}">
                        <a16:creationId xmlns:a16="http://schemas.microsoft.com/office/drawing/2014/main" id="{946CBBC6-DBC8-4FF2-A1D8-AE4507E4384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8" name="Afbeelding 337">
                    <a:extLst>
                      <a:ext uri="{FF2B5EF4-FFF2-40B4-BE49-F238E27FC236}">
                        <a16:creationId xmlns:a16="http://schemas.microsoft.com/office/drawing/2014/main" id="{1276B502-FA40-46D2-B6B2-842C2C926A5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30" name="Groep 329">
                  <a:extLst>
                    <a:ext uri="{FF2B5EF4-FFF2-40B4-BE49-F238E27FC236}">
                      <a16:creationId xmlns:a16="http://schemas.microsoft.com/office/drawing/2014/main" id="{FE451A32-D4CB-4EB9-9625-726784378632}"/>
                    </a:ext>
                  </a:extLst>
                </p:cNvPr>
                <p:cNvGrpSpPr/>
                <p:nvPr userDrawn="1"/>
              </p:nvGrpSpPr>
              <p:grpSpPr>
                <a:xfrm>
                  <a:off x="13103513" y="3705268"/>
                  <a:ext cx="145820" cy="146462"/>
                  <a:chOff x="13096169" y="3602278"/>
                  <a:chExt cx="145820" cy="146462"/>
                </a:xfrm>
              </p:grpSpPr>
              <p:sp>
                <p:nvSpPr>
                  <p:cNvPr id="334" name="Rechthoek 333">
                    <a:extLst>
                      <a:ext uri="{FF2B5EF4-FFF2-40B4-BE49-F238E27FC236}">
                        <a16:creationId xmlns:a16="http://schemas.microsoft.com/office/drawing/2014/main" id="{C6545FBB-55E2-449E-AB7E-6A4EA438E0B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5" name="Rechthoek 334">
                    <a:extLst>
                      <a:ext uri="{FF2B5EF4-FFF2-40B4-BE49-F238E27FC236}">
                        <a16:creationId xmlns:a16="http://schemas.microsoft.com/office/drawing/2014/main" id="{9AB140B4-5D24-4FCB-9671-3F2D66A867E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1" name="Groep 330">
                  <a:extLst>
                    <a:ext uri="{FF2B5EF4-FFF2-40B4-BE49-F238E27FC236}">
                      <a16:creationId xmlns:a16="http://schemas.microsoft.com/office/drawing/2014/main" id="{71F53BEF-DB0C-4C88-ACBA-E91438957791}"/>
                    </a:ext>
                  </a:extLst>
                </p:cNvPr>
                <p:cNvGrpSpPr/>
                <p:nvPr userDrawn="1"/>
              </p:nvGrpSpPr>
              <p:grpSpPr>
                <a:xfrm rot="10800000">
                  <a:off x="13061402" y="3665637"/>
                  <a:ext cx="145820" cy="146462"/>
                  <a:chOff x="13096169" y="3602278"/>
                  <a:chExt cx="145820" cy="146462"/>
                </a:xfrm>
              </p:grpSpPr>
              <p:sp>
                <p:nvSpPr>
                  <p:cNvPr id="332" name="Rechthoek 331">
                    <a:extLst>
                      <a:ext uri="{FF2B5EF4-FFF2-40B4-BE49-F238E27FC236}">
                        <a16:creationId xmlns:a16="http://schemas.microsoft.com/office/drawing/2014/main" id="{F7B81122-71CC-4B02-B916-B2759E6D128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3" name="Rechthoek 332">
                    <a:extLst>
                      <a:ext uri="{FF2B5EF4-FFF2-40B4-BE49-F238E27FC236}">
                        <a16:creationId xmlns:a16="http://schemas.microsoft.com/office/drawing/2014/main" id="{AA71FEA6-854E-474D-8E2F-D8899C31936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7" name="Rechthoek 326">
                <a:extLst>
                  <a:ext uri="{FF2B5EF4-FFF2-40B4-BE49-F238E27FC236}">
                    <a16:creationId xmlns:a16="http://schemas.microsoft.com/office/drawing/2014/main" id="{82B6E567-62F8-4F1F-9950-837D15A5360F}"/>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8" name="Gelijkbenige driehoek 327">
                <a:extLst>
                  <a:ext uri="{FF2B5EF4-FFF2-40B4-BE49-F238E27FC236}">
                    <a16:creationId xmlns:a16="http://schemas.microsoft.com/office/drawing/2014/main" id="{69338A09-A9C0-472E-B037-43F01ADE239A}"/>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1" name="Groep 300">
              <a:extLst>
                <a:ext uri="{FF2B5EF4-FFF2-40B4-BE49-F238E27FC236}">
                  <a16:creationId xmlns:a16="http://schemas.microsoft.com/office/drawing/2014/main" id="{E281E81D-6351-40A9-8D4C-40C04F75C12A}"/>
                </a:ext>
              </a:extLst>
            </p:cNvPr>
            <p:cNvGrpSpPr/>
            <p:nvPr userDrawn="1"/>
          </p:nvGrpSpPr>
          <p:grpSpPr>
            <a:xfrm>
              <a:off x="12916952" y="938392"/>
              <a:ext cx="294943" cy="318834"/>
              <a:chOff x="14466489" y="1001522"/>
              <a:chExt cx="290627" cy="314333"/>
            </a:xfrm>
          </p:grpSpPr>
          <p:sp>
            <p:nvSpPr>
              <p:cNvPr id="320" name="Rechthoek 319">
                <a:extLst>
                  <a:ext uri="{FF2B5EF4-FFF2-40B4-BE49-F238E27FC236}">
                    <a16:creationId xmlns:a16="http://schemas.microsoft.com/office/drawing/2014/main" id="{24A50139-7F5B-49A1-AE4F-6ED82CEBB34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1" name="Ovaal 320">
                <a:extLst>
                  <a:ext uri="{FF2B5EF4-FFF2-40B4-BE49-F238E27FC236}">
                    <a16:creationId xmlns:a16="http://schemas.microsoft.com/office/drawing/2014/main" id="{7E2282E9-D8AC-4102-9B17-34770D730AD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Vrije vorm: vorm 321">
                <a:extLst>
                  <a:ext uri="{FF2B5EF4-FFF2-40B4-BE49-F238E27FC236}">
                    <a16:creationId xmlns:a16="http://schemas.microsoft.com/office/drawing/2014/main" id="{134E5210-A159-48A5-B991-C3CF1060987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Rechthoek: afgeronde hoeken 322">
                <a:extLst>
                  <a:ext uri="{FF2B5EF4-FFF2-40B4-BE49-F238E27FC236}">
                    <a16:creationId xmlns:a16="http://schemas.microsoft.com/office/drawing/2014/main" id="{2A16CC52-35D4-4190-BDC4-602C336D82D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24" name="Rechte verbindingslijn 323">
                <a:extLst>
                  <a:ext uri="{FF2B5EF4-FFF2-40B4-BE49-F238E27FC236}">
                    <a16:creationId xmlns:a16="http://schemas.microsoft.com/office/drawing/2014/main" id="{ED7B3910-AB8C-42DA-A2AD-37574CF9C0C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5" name="Rechte verbindingslijn 324">
                <a:extLst>
                  <a:ext uri="{FF2B5EF4-FFF2-40B4-BE49-F238E27FC236}">
                    <a16:creationId xmlns:a16="http://schemas.microsoft.com/office/drawing/2014/main" id="{5FEA81E2-7B4F-41E5-A14B-2F8E38C41146}"/>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2" name="Ovaal 301">
              <a:extLst>
                <a:ext uri="{FF2B5EF4-FFF2-40B4-BE49-F238E27FC236}">
                  <a16:creationId xmlns:a16="http://schemas.microsoft.com/office/drawing/2014/main" id="{6C306974-8451-448C-8FD0-5CCE3FEF032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3" name="Rechthoek 302">
              <a:extLst>
                <a:ext uri="{FF2B5EF4-FFF2-40B4-BE49-F238E27FC236}">
                  <a16:creationId xmlns:a16="http://schemas.microsoft.com/office/drawing/2014/main" id="{693AC681-C996-4496-A5B9-FE40B38C3CBD}"/>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04" name="Rechte verbindingslijn 303">
              <a:extLst>
                <a:ext uri="{FF2B5EF4-FFF2-40B4-BE49-F238E27FC236}">
                  <a16:creationId xmlns:a16="http://schemas.microsoft.com/office/drawing/2014/main" id="{07C870E0-A1D4-48CE-BCE1-BADD8F263232}"/>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5" name="Groep 304">
              <a:extLst>
                <a:ext uri="{FF2B5EF4-FFF2-40B4-BE49-F238E27FC236}">
                  <a16:creationId xmlns:a16="http://schemas.microsoft.com/office/drawing/2014/main" id="{078073F7-40DA-45AC-8003-B9238742A89D}"/>
                </a:ext>
              </a:extLst>
            </p:cNvPr>
            <p:cNvGrpSpPr/>
            <p:nvPr userDrawn="1"/>
          </p:nvGrpSpPr>
          <p:grpSpPr>
            <a:xfrm>
              <a:off x="12904732" y="4945834"/>
              <a:ext cx="1499406" cy="678267"/>
              <a:chOff x="12757283" y="3120781"/>
              <a:chExt cx="1499406" cy="678267"/>
            </a:xfrm>
          </p:grpSpPr>
          <p:sp>
            <p:nvSpPr>
              <p:cNvPr id="306" name="Rechthoek 305">
                <a:extLst>
                  <a:ext uri="{FF2B5EF4-FFF2-40B4-BE49-F238E27FC236}">
                    <a16:creationId xmlns:a16="http://schemas.microsoft.com/office/drawing/2014/main" id="{E7E58FEE-7E02-489B-A1A2-D080174A20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7" name="Rechthoek 306">
                <a:extLst>
                  <a:ext uri="{FF2B5EF4-FFF2-40B4-BE49-F238E27FC236}">
                    <a16:creationId xmlns:a16="http://schemas.microsoft.com/office/drawing/2014/main" id="{335CA0E6-AB00-45F7-B815-7D339BD1DEA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8" name="Tekstvak 307">
                <a:extLst>
                  <a:ext uri="{FF2B5EF4-FFF2-40B4-BE49-F238E27FC236}">
                    <a16:creationId xmlns:a16="http://schemas.microsoft.com/office/drawing/2014/main" id="{E19C8C17-10B9-4CC8-B1BD-994A4F35651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9" name="Tekstvak 308">
                <a:extLst>
                  <a:ext uri="{FF2B5EF4-FFF2-40B4-BE49-F238E27FC236}">
                    <a16:creationId xmlns:a16="http://schemas.microsoft.com/office/drawing/2014/main" id="{D13EC5BF-DA35-41E3-999B-501A2CEEF8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10" name="Picture 3">
                <a:extLst>
                  <a:ext uri="{FF2B5EF4-FFF2-40B4-BE49-F238E27FC236}">
                    <a16:creationId xmlns:a16="http://schemas.microsoft.com/office/drawing/2014/main" id="{14167E49-57E2-4C96-88F0-DE444496A0D8}"/>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1" name="Gelijkbenige driehoek 310">
                <a:extLst>
                  <a:ext uri="{FF2B5EF4-FFF2-40B4-BE49-F238E27FC236}">
                    <a16:creationId xmlns:a16="http://schemas.microsoft.com/office/drawing/2014/main" id="{00F94419-57AE-4D23-A6AC-9B160427AD01}"/>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2" name="Groep 311">
                <a:extLst>
                  <a:ext uri="{FF2B5EF4-FFF2-40B4-BE49-F238E27FC236}">
                    <a16:creationId xmlns:a16="http://schemas.microsoft.com/office/drawing/2014/main" id="{41248E05-5827-450C-93A8-12460E2DFA26}"/>
                  </a:ext>
                </a:extLst>
              </p:cNvPr>
              <p:cNvGrpSpPr/>
              <p:nvPr userDrawn="1"/>
            </p:nvGrpSpPr>
            <p:grpSpPr>
              <a:xfrm>
                <a:off x="12822311" y="3178534"/>
                <a:ext cx="182309" cy="163794"/>
                <a:chOff x="12832541" y="3162395"/>
                <a:chExt cx="219532" cy="197236"/>
              </a:xfrm>
            </p:grpSpPr>
            <p:sp>
              <p:nvSpPr>
                <p:cNvPr id="317" name="Rechthoek 316">
                  <a:extLst>
                    <a:ext uri="{FF2B5EF4-FFF2-40B4-BE49-F238E27FC236}">
                      <a16:creationId xmlns:a16="http://schemas.microsoft.com/office/drawing/2014/main" id="{107F71B7-4EA2-4911-BF88-FBD0CCC5537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8" name="Rechthoek 317">
                  <a:extLst>
                    <a:ext uri="{FF2B5EF4-FFF2-40B4-BE49-F238E27FC236}">
                      <a16:creationId xmlns:a16="http://schemas.microsoft.com/office/drawing/2014/main" id="{680DB98E-D1EC-4CCA-83A1-DFEBB85A7F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9" name="Rechthoek 318">
                  <a:extLst>
                    <a:ext uri="{FF2B5EF4-FFF2-40B4-BE49-F238E27FC236}">
                      <a16:creationId xmlns:a16="http://schemas.microsoft.com/office/drawing/2014/main" id="{B121A9BD-6D12-42C7-9567-820631F9BF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13" name="Groep 312">
                <a:extLst>
                  <a:ext uri="{FF2B5EF4-FFF2-40B4-BE49-F238E27FC236}">
                    <a16:creationId xmlns:a16="http://schemas.microsoft.com/office/drawing/2014/main" id="{B38F713E-0935-447C-A274-F4E7153A4E3C}"/>
                  </a:ext>
                </a:extLst>
              </p:cNvPr>
              <p:cNvGrpSpPr/>
              <p:nvPr userDrawn="1"/>
            </p:nvGrpSpPr>
            <p:grpSpPr>
              <a:xfrm>
                <a:off x="12822311" y="3480352"/>
                <a:ext cx="182309" cy="163794"/>
                <a:chOff x="12832541" y="3162395"/>
                <a:chExt cx="219532" cy="197236"/>
              </a:xfrm>
            </p:grpSpPr>
            <p:sp>
              <p:nvSpPr>
                <p:cNvPr id="314" name="Rechthoek 313">
                  <a:extLst>
                    <a:ext uri="{FF2B5EF4-FFF2-40B4-BE49-F238E27FC236}">
                      <a16:creationId xmlns:a16="http://schemas.microsoft.com/office/drawing/2014/main" id="{B2ADC441-FEF2-4E48-BB3B-289B095EE78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5" name="Rechthoek 314">
                  <a:extLst>
                    <a:ext uri="{FF2B5EF4-FFF2-40B4-BE49-F238E27FC236}">
                      <a16:creationId xmlns:a16="http://schemas.microsoft.com/office/drawing/2014/main" id="{DA3BA9BB-EE97-418C-81F6-9DAA19EB783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6" name="Rechthoek 315">
                  <a:extLst>
                    <a:ext uri="{FF2B5EF4-FFF2-40B4-BE49-F238E27FC236}">
                      <a16:creationId xmlns:a16="http://schemas.microsoft.com/office/drawing/2014/main" id="{DD7C230D-3C1E-4523-936F-FF1A883C1C5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23" name="TEKSTINSTRUCTIES">
            <a:extLst>
              <a:ext uri="{FF2B5EF4-FFF2-40B4-BE49-F238E27FC236}">
                <a16:creationId xmlns:a16="http://schemas.microsoft.com/office/drawing/2014/main" id="{663B2C2E-B4F4-44FA-B953-0FAADFBA7458}"/>
              </a:ext>
            </a:extLst>
          </p:cNvPr>
          <p:cNvGrpSpPr/>
          <p:nvPr userDrawn="1"/>
        </p:nvGrpSpPr>
        <p:grpSpPr>
          <a:xfrm>
            <a:off x="-4297881" y="-718670"/>
            <a:ext cx="4140000" cy="7198669"/>
            <a:chOff x="-4297881" y="-718670"/>
            <a:chExt cx="4140000" cy="7198669"/>
          </a:xfrm>
        </p:grpSpPr>
        <p:sp>
          <p:nvSpPr>
            <p:cNvPr id="424" name="Rechthoek: afgeronde hoeken 423">
              <a:extLst>
                <a:ext uri="{FF2B5EF4-FFF2-40B4-BE49-F238E27FC236}">
                  <a16:creationId xmlns:a16="http://schemas.microsoft.com/office/drawing/2014/main" id="{90386AFF-41F2-46BD-86E1-F86BE7C28827}"/>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25" name="Rechthoek: afgeronde hoeken 424">
              <a:extLst>
                <a:ext uri="{FF2B5EF4-FFF2-40B4-BE49-F238E27FC236}">
                  <a16:creationId xmlns:a16="http://schemas.microsoft.com/office/drawing/2014/main" id="{DB5D8003-AF74-44AE-A2DC-7C633719FF50}"/>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426" name="Rechthoek: afgeronde hoeken 425">
              <a:extLst>
                <a:ext uri="{FF2B5EF4-FFF2-40B4-BE49-F238E27FC236}">
                  <a16:creationId xmlns:a16="http://schemas.microsoft.com/office/drawing/2014/main" id="{F52C1196-76D5-49B3-AAEC-C8361DABBE0B}"/>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27" name="Rechte verbindingslijn 426">
              <a:extLst>
                <a:ext uri="{FF2B5EF4-FFF2-40B4-BE49-F238E27FC236}">
                  <a16:creationId xmlns:a16="http://schemas.microsoft.com/office/drawing/2014/main" id="{62D4525A-B666-4D0C-BD24-958CC511E33F}"/>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8" name="Groep 427">
              <a:extLst>
                <a:ext uri="{FF2B5EF4-FFF2-40B4-BE49-F238E27FC236}">
                  <a16:creationId xmlns:a16="http://schemas.microsoft.com/office/drawing/2014/main" id="{91E417EE-A5B4-4915-96A6-15CE255FD841}"/>
                </a:ext>
              </a:extLst>
            </p:cNvPr>
            <p:cNvGrpSpPr/>
            <p:nvPr userDrawn="1"/>
          </p:nvGrpSpPr>
          <p:grpSpPr>
            <a:xfrm>
              <a:off x="-3905190" y="127747"/>
              <a:ext cx="3354618" cy="786653"/>
              <a:chOff x="-3419346" y="368233"/>
              <a:chExt cx="3170491" cy="743862"/>
            </a:xfrm>
          </p:grpSpPr>
          <p:sp>
            <p:nvSpPr>
              <p:cNvPr id="449" name="Rechthoek 448">
                <a:extLst>
                  <a:ext uri="{FF2B5EF4-FFF2-40B4-BE49-F238E27FC236}">
                    <a16:creationId xmlns:a16="http://schemas.microsoft.com/office/drawing/2014/main" id="{1CE21D98-9125-4E91-AD5E-1FB2DD233F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0" name="Rechte verbindingslijn 449">
                <a:extLst>
                  <a:ext uri="{FF2B5EF4-FFF2-40B4-BE49-F238E27FC236}">
                    <a16:creationId xmlns:a16="http://schemas.microsoft.com/office/drawing/2014/main" id="{A244AF6B-7D6A-43B3-852B-FACB644A26E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1" name="Rechte verbindingslijn 450">
                <a:extLst>
                  <a:ext uri="{FF2B5EF4-FFF2-40B4-BE49-F238E27FC236}">
                    <a16:creationId xmlns:a16="http://schemas.microsoft.com/office/drawing/2014/main" id="{53E0CF64-B49F-42A4-880C-347F9F1821C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2" name="Rechthoek 451">
                <a:extLst>
                  <a:ext uri="{FF2B5EF4-FFF2-40B4-BE49-F238E27FC236}">
                    <a16:creationId xmlns:a16="http://schemas.microsoft.com/office/drawing/2014/main" id="{785E0E84-5B7F-406B-B492-FA5E1976DA0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53" name="Groep 452">
                <a:extLst>
                  <a:ext uri="{FF2B5EF4-FFF2-40B4-BE49-F238E27FC236}">
                    <a16:creationId xmlns:a16="http://schemas.microsoft.com/office/drawing/2014/main" id="{EC823F74-2CCF-4E86-9ED7-E2F5031FC28E}"/>
                  </a:ext>
                </a:extLst>
              </p:cNvPr>
              <p:cNvGrpSpPr/>
              <p:nvPr userDrawn="1"/>
            </p:nvGrpSpPr>
            <p:grpSpPr>
              <a:xfrm>
                <a:off x="-3002834" y="720303"/>
                <a:ext cx="182598" cy="143759"/>
                <a:chOff x="-3310843" y="700986"/>
                <a:chExt cx="182598" cy="143759"/>
              </a:xfrm>
            </p:grpSpPr>
            <p:grpSp>
              <p:nvGrpSpPr>
                <p:cNvPr id="492" name="Groep 491">
                  <a:extLst>
                    <a:ext uri="{FF2B5EF4-FFF2-40B4-BE49-F238E27FC236}">
                      <a16:creationId xmlns:a16="http://schemas.microsoft.com/office/drawing/2014/main" id="{00FC03AE-ADFF-4EAD-B64E-A8E8674A0EF7}"/>
                    </a:ext>
                  </a:extLst>
                </p:cNvPr>
                <p:cNvGrpSpPr/>
                <p:nvPr userDrawn="1"/>
              </p:nvGrpSpPr>
              <p:grpSpPr>
                <a:xfrm>
                  <a:off x="-3310843" y="700986"/>
                  <a:ext cx="182598" cy="143759"/>
                  <a:chOff x="-3310843" y="700986"/>
                  <a:chExt cx="182598" cy="143759"/>
                </a:xfrm>
              </p:grpSpPr>
              <p:cxnSp>
                <p:nvCxnSpPr>
                  <p:cNvPr id="496" name="Rechte verbindingslijn 495">
                    <a:extLst>
                      <a:ext uri="{FF2B5EF4-FFF2-40B4-BE49-F238E27FC236}">
                        <a16:creationId xmlns:a16="http://schemas.microsoft.com/office/drawing/2014/main" id="{6A929300-8273-4B9C-875F-08CD3F91843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E70359E9-5F50-4C4C-B363-3B66CD866DA6}"/>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CE4C8502-EBEC-40D2-890C-13D566E5165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9" name="Rechte verbindingslijn 498">
                    <a:extLst>
                      <a:ext uri="{FF2B5EF4-FFF2-40B4-BE49-F238E27FC236}">
                        <a16:creationId xmlns:a16="http://schemas.microsoft.com/office/drawing/2014/main" id="{823948FF-BB8B-45E9-A3EF-1FDE87E69D1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0" name="Rechte verbindingslijn 499">
                    <a:extLst>
                      <a:ext uri="{FF2B5EF4-FFF2-40B4-BE49-F238E27FC236}">
                        <a16:creationId xmlns:a16="http://schemas.microsoft.com/office/drawing/2014/main" id="{86922DA0-65BB-41FE-9E67-1BDB10DC74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3" name="Groep 492">
                  <a:extLst>
                    <a:ext uri="{FF2B5EF4-FFF2-40B4-BE49-F238E27FC236}">
                      <a16:creationId xmlns:a16="http://schemas.microsoft.com/office/drawing/2014/main" id="{73DFAEBA-D6E7-4AEB-939A-D04E29FECB5C}"/>
                    </a:ext>
                  </a:extLst>
                </p:cNvPr>
                <p:cNvGrpSpPr/>
                <p:nvPr userDrawn="1"/>
              </p:nvGrpSpPr>
              <p:grpSpPr>
                <a:xfrm flipH="1">
                  <a:off x="-3310774" y="735854"/>
                  <a:ext cx="88801" cy="72568"/>
                  <a:chOff x="-2091059" y="1395403"/>
                  <a:chExt cx="157316" cy="128558"/>
                </a:xfrm>
              </p:grpSpPr>
              <p:sp>
                <p:nvSpPr>
                  <p:cNvPr id="494" name="Rechthoek 493">
                    <a:extLst>
                      <a:ext uri="{FF2B5EF4-FFF2-40B4-BE49-F238E27FC236}">
                        <a16:creationId xmlns:a16="http://schemas.microsoft.com/office/drawing/2014/main" id="{F6EFB0C9-AD6A-4EB1-95E5-B6D50A50820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5" name="Pijl: punthaak 494">
                    <a:extLst>
                      <a:ext uri="{FF2B5EF4-FFF2-40B4-BE49-F238E27FC236}">
                        <a16:creationId xmlns:a16="http://schemas.microsoft.com/office/drawing/2014/main" id="{C7D33926-9DC7-4202-90F2-E630F270A23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54" name="Groep 453">
                <a:extLst>
                  <a:ext uri="{FF2B5EF4-FFF2-40B4-BE49-F238E27FC236}">
                    <a16:creationId xmlns:a16="http://schemas.microsoft.com/office/drawing/2014/main" id="{0D8966AD-F922-45EE-B510-9D0E391919EA}"/>
                  </a:ext>
                </a:extLst>
              </p:cNvPr>
              <p:cNvGrpSpPr/>
              <p:nvPr userDrawn="1"/>
            </p:nvGrpSpPr>
            <p:grpSpPr>
              <a:xfrm>
                <a:off x="-3326107" y="720303"/>
                <a:ext cx="182598" cy="143759"/>
                <a:chOff x="-3634116" y="700986"/>
                <a:chExt cx="182598" cy="143759"/>
              </a:xfrm>
            </p:grpSpPr>
            <p:grpSp>
              <p:nvGrpSpPr>
                <p:cNvPr id="483" name="Groep 482">
                  <a:extLst>
                    <a:ext uri="{FF2B5EF4-FFF2-40B4-BE49-F238E27FC236}">
                      <a16:creationId xmlns:a16="http://schemas.microsoft.com/office/drawing/2014/main" id="{56E20A97-BA9B-4641-9EB8-98D5F6846739}"/>
                    </a:ext>
                  </a:extLst>
                </p:cNvPr>
                <p:cNvGrpSpPr/>
                <p:nvPr userDrawn="1"/>
              </p:nvGrpSpPr>
              <p:grpSpPr>
                <a:xfrm>
                  <a:off x="-3634116" y="700986"/>
                  <a:ext cx="182598" cy="143759"/>
                  <a:chOff x="-3634116" y="700986"/>
                  <a:chExt cx="182598" cy="143759"/>
                </a:xfrm>
              </p:grpSpPr>
              <p:cxnSp>
                <p:nvCxnSpPr>
                  <p:cNvPr id="487" name="Rechte verbindingslijn 486">
                    <a:extLst>
                      <a:ext uri="{FF2B5EF4-FFF2-40B4-BE49-F238E27FC236}">
                        <a16:creationId xmlns:a16="http://schemas.microsoft.com/office/drawing/2014/main" id="{5CD3437C-3ABE-4123-92D2-C396A154501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F62D4A81-51B4-4BD0-9F94-1B4AAA7155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35855F2B-67DC-4D41-BFD6-5DCF5157E80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0CBC2C54-7059-4ED2-B1C1-D839EDD477B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B8D6B1FC-E1EE-45CA-B0BD-D46232D4F9C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4" name="Groep 483">
                  <a:extLst>
                    <a:ext uri="{FF2B5EF4-FFF2-40B4-BE49-F238E27FC236}">
                      <a16:creationId xmlns:a16="http://schemas.microsoft.com/office/drawing/2014/main" id="{6FC4731F-4A6D-405B-B731-E25E20269091}"/>
                    </a:ext>
                  </a:extLst>
                </p:cNvPr>
                <p:cNvGrpSpPr/>
                <p:nvPr userDrawn="1"/>
              </p:nvGrpSpPr>
              <p:grpSpPr>
                <a:xfrm>
                  <a:off x="-3634047" y="735854"/>
                  <a:ext cx="88801" cy="72568"/>
                  <a:chOff x="-2091059" y="1395403"/>
                  <a:chExt cx="157316" cy="128558"/>
                </a:xfrm>
              </p:grpSpPr>
              <p:sp>
                <p:nvSpPr>
                  <p:cNvPr id="485" name="Rechthoek 484">
                    <a:extLst>
                      <a:ext uri="{FF2B5EF4-FFF2-40B4-BE49-F238E27FC236}">
                        <a16:creationId xmlns:a16="http://schemas.microsoft.com/office/drawing/2014/main" id="{92C127FC-099A-4C4A-ADE4-61F8F46DCDA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6" name="Pijl: punthaak 485">
                    <a:extLst>
                      <a:ext uri="{FF2B5EF4-FFF2-40B4-BE49-F238E27FC236}">
                        <a16:creationId xmlns:a16="http://schemas.microsoft.com/office/drawing/2014/main" id="{2D5A88D1-95D0-43E9-9B41-381C12FFAFB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55" name="Rechte verbindingslijn 454">
                <a:extLst>
                  <a:ext uri="{FF2B5EF4-FFF2-40B4-BE49-F238E27FC236}">
                    <a16:creationId xmlns:a16="http://schemas.microsoft.com/office/drawing/2014/main" id="{6DD54F2C-63B0-46E1-987A-832516A55E8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56" name="Rechte verbindingslijn 455">
                <a:extLst>
                  <a:ext uri="{FF2B5EF4-FFF2-40B4-BE49-F238E27FC236}">
                    <a16:creationId xmlns:a16="http://schemas.microsoft.com/office/drawing/2014/main" id="{217FBB0D-7457-4E5E-A8E4-33A3B1CADBE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57" name="Groep 456">
                <a:extLst>
                  <a:ext uri="{FF2B5EF4-FFF2-40B4-BE49-F238E27FC236}">
                    <a16:creationId xmlns:a16="http://schemas.microsoft.com/office/drawing/2014/main" id="{95087EE8-465D-4FBA-9941-C156E1CF75AE}"/>
                  </a:ext>
                </a:extLst>
              </p:cNvPr>
              <p:cNvGrpSpPr/>
              <p:nvPr userDrawn="1"/>
            </p:nvGrpSpPr>
            <p:grpSpPr>
              <a:xfrm>
                <a:off x="-2425037" y="370226"/>
                <a:ext cx="357690" cy="330595"/>
                <a:chOff x="-2721817" y="347336"/>
                <a:chExt cx="432805" cy="400021"/>
              </a:xfrm>
            </p:grpSpPr>
            <p:sp>
              <p:nvSpPr>
                <p:cNvPr id="472" name="Rechthoek 471">
                  <a:extLst>
                    <a:ext uri="{FF2B5EF4-FFF2-40B4-BE49-F238E27FC236}">
                      <a16:creationId xmlns:a16="http://schemas.microsoft.com/office/drawing/2014/main" id="{8A091F26-A3E5-4177-8402-0B6CC8B42A4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3" name="Groep 472">
                  <a:extLst>
                    <a:ext uri="{FF2B5EF4-FFF2-40B4-BE49-F238E27FC236}">
                      <a16:creationId xmlns:a16="http://schemas.microsoft.com/office/drawing/2014/main" id="{2D9987BB-C877-4936-A50F-33EFF9D499FF}"/>
                    </a:ext>
                  </a:extLst>
                </p:cNvPr>
                <p:cNvGrpSpPr/>
                <p:nvPr userDrawn="1"/>
              </p:nvGrpSpPr>
              <p:grpSpPr>
                <a:xfrm>
                  <a:off x="-2652453" y="431583"/>
                  <a:ext cx="294076" cy="231526"/>
                  <a:chOff x="-3634116" y="700986"/>
                  <a:chExt cx="182598" cy="143759"/>
                </a:xfrm>
              </p:grpSpPr>
              <p:grpSp>
                <p:nvGrpSpPr>
                  <p:cNvPr id="474" name="Groep 473">
                    <a:extLst>
                      <a:ext uri="{FF2B5EF4-FFF2-40B4-BE49-F238E27FC236}">
                        <a16:creationId xmlns:a16="http://schemas.microsoft.com/office/drawing/2014/main" id="{BE28E8AE-9051-4923-AD28-02DA74FBCDA7}"/>
                      </a:ext>
                    </a:extLst>
                  </p:cNvPr>
                  <p:cNvGrpSpPr/>
                  <p:nvPr userDrawn="1"/>
                </p:nvGrpSpPr>
                <p:grpSpPr>
                  <a:xfrm>
                    <a:off x="-3634116" y="700986"/>
                    <a:ext cx="182598" cy="143759"/>
                    <a:chOff x="-3634116" y="700986"/>
                    <a:chExt cx="182598" cy="143759"/>
                  </a:xfrm>
                </p:grpSpPr>
                <p:cxnSp>
                  <p:nvCxnSpPr>
                    <p:cNvPr id="478" name="Rechte verbindingslijn 477">
                      <a:extLst>
                        <a:ext uri="{FF2B5EF4-FFF2-40B4-BE49-F238E27FC236}">
                          <a16:creationId xmlns:a16="http://schemas.microsoft.com/office/drawing/2014/main" id="{11C5B757-C55C-4683-8779-1F388DAD37C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9" name="Rechte verbindingslijn 478">
                      <a:extLst>
                        <a:ext uri="{FF2B5EF4-FFF2-40B4-BE49-F238E27FC236}">
                          <a16:creationId xmlns:a16="http://schemas.microsoft.com/office/drawing/2014/main" id="{ED759902-8DCA-4C18-923D-8055CBBDB0F5}"/>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C713992F-4FA6-4973-8CCD-7DEC8FE69C0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D70B8AE2-48F9-4B11-B108-4745CAA1FC2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38E6507D-7DDD-4E3D-A874-DE1552329C8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75" name="Groep 474">
                    <a:extLst>
                      <a:ext uri="{FF2B5EF4-FFF2-40B4-BE49-F238E27FC236}">
                        <a16:creationId xmlns:a16="http://schemas.microsoft.com/office/drawing/2014/main" id="{56F35057-C08E-4299-B00F-73163BD3D36C}"/>
                      </a:ext>
                    </a:extLst>
                  </p:cNvPr>
                  <p:cNvGrpSpPr/>
                  <p:nvPr userDrawn="1"/>
                </p:nvGrpSpPr>
                <p:grpSpPr>
                  <a:xfrm>
                    <a:off x="-3634047" y="735854"/>
                    <a:ext cx="88801" cy="72568"/>
                    <a:chOff x="-2091059" y="1395403"/>
                    <a:chExt cx="157316" cy="128558"/>
                  </a:xfrm>
                </p:grpSpPr>
                <p:sp>
                  <p:nvSpPr>
                    <p:cNvPr id="476" name="Rechthoek 475">
                      <a:extLst>
                        <a:ext uri="{FF2B5EF4-FFF2-40B4-BE49-F238E27FC236}">
                          <a16:creationId xmlns:a16="http://schemas.microsoft.com/office/drawing/2014/main" id="{8C480D4A-5980-47E9-AB0E-0DFDD87C779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7" name="Pijl: punthaak 476">
                      <a:extLst>
                        <a:ext uri="{FF2B5EF4-FFF2-40B4-BE49-F238E27FC236}">
                          <a16:creationId xmlns:a16="http://schemas.microsoft.com/office/drawing/2014/main" id="{828CC6EE-ECD2-4790-ACB1-AD5DF56735D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8" name="Groep 457">
                <a:extLst>
                  <a:ext uri="{FF2B5EF4-FFF2-40B4-BE49-F238E27FC236}">
                    <a16:creationId xmlns:a16="http://schemas.microsoft.com/office/drawing/2014/main" id="{85EAB4DE-8FA5-483F-9CDC-27D51F435769}"/>
                  </a:ext>
                </a:extLst>
              </p:cNvPr>
              <p:cNvGrpSpPr/>
              <p:nvPr userDrawn="1"/>
            </p:nvGrpSpPr>
            <p:grpSpPr>
              <a:xfrm>
                <a:off x="-2425037" y="781500"/>
                <a:ext cx="357690" cy="330595"/>
                <a:chOff x="-2721817" y="782525"/>
                <a:chExt cx="432805" cy="400021"/>
              </a:xfrm>
            </p:grpSpPr>
            <p:sp>
              <p:nvSpPr>
                <p:cNvPr id="461" name="Rechthoek 460">
                  <a:extLst>
                    <a:ext uri="{FF2B5EF4-FFF2-40B4-BE49-F238E27FC236}">
                      <a16:creationId xmlns:a16="http://schemas.microsoft.com/office/drawing/2014/main" id="{FAD27CB0-8F27-493C-8375-73EB575E50C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2" name="Groep 461">
                  <a:extLst>
                    <a:ext uri="{FF2B5EF4-FFF2-40B4-BE49-F238E27FC236}">
                      <a16:creationId xmlns:a16="http://schemas.microsoft.com/office/drawing/2014/main" id="{7BF8D3C5-5C0F-4D48-86DF-4A0038995D80}"/>
                    </a:ext>
                  </a:extLst>
                </p:cNvPr>
                <p:cNvGrpSpPr/>
                <p:nvPr userDrawn="1"/>
              </p:nvGrpSpPr>
              <p:grpSpPr>
                <a:xfrm>
                  <a:off x="-2652453" y="866772"/>
                  <a:ext cx="294076" cy="231526"/>
                  <a:chOff x="-3310843" y="700986"/>
                  <a:chExt cx="182598" cy="143759"/>
                </a:xfrm>
              </p:grpSpPr>
              <p:grpSp>
                <p:nvGrpSpPr>
                  <p:cNvPr id="463" name="Groep 462">
                    <a:extLst>
                      <a:ext uri="{FF2B5EF4-FFF2-40B4-BE49-F238E27FC236}">
                        <a16:creationId xmlns:a16="http://schemas.microsoft.com/office/drawing/2014/main" id="{07544277-5886-47ED-9919-B1A93407A1F4}"/>
                      </a:ext>
                    </a:extLst>
                  </p:cNvPr>
                  <p:cNvGrpSpPr/>
                  <p:nvPr userDrawn="1"/>
                </p:nvGrpSpPr>
                <p:grpSpPr>
                  <a:xfrm>
                    <a:off x="-3310843" y="700986"/>
                    <a:ext cx="182598" cy="143759"/>
                    <a:chOff x="-3310843" y="700986"/>
                    <a:chExt cx="182598" cy="143759"/>
                  </a:xfrm>
                </p:grpSpPr>
                <p:cxnSp>
                  <p:nvCxnSpPr>
                    <p:cNvPr id="467" name="Rechte verbindingslijn 466">
                      <a:extLst>
                        <a:ext uri="{FF2B5EF4-FFF2-40B4-BE49-F238E27FC236}">
                          <a16:creationId xmlns:a16="http://schemas.microsoft.com/office/drawing/2014/main" id="{D3670215-276D-4221-A268-FCA2BA02F3D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8" name="Rechte verbindingslijn 467">
                      <a:extLst>
                        <a:ext uri="{FF2B5EF4-FFF2-40B4-BE49-F238E27FC236}">
                          <a16:creationId xmlns:a16="http://schemas.microsoft.com/office/drawing/2014/main" id="{E10B1DED-12C2-4E8A-88DD-9B9DBA8BF6C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9" name="Rechte verbindingslijn 468">
                      <a:extLst>
                        <a:ext uri="{FF2B5EF4-FFF2-40B4-BE49-F238E27FC236}">
                          <a16:creationId xmlns:a16="http://schemas.microsoft.com/office/drawing/2014/main" id="{26A2476D-4A73-4BE9-A3D4-3D6DDD5ADAF9}"/>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0" name="Rechte verbindingslijn 469">
                      <a:extLst>
                        <a:ext uri="{FF2B5EF4-FFF2-40B4-BE49-F238E27FC236}">
                          <a16:creationId xmlns:a16="http://schemas.microsoft.com/office/drawing/2014/main" id="{4A078776-5071-4E63-9798-90E774ECA1C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21640990-0FC4-41CE-818F-3193009292D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4" name="Groep 463">
                    <a:extLst>
                      <a:ext uri="{FF2B5EF4-FFF2-40B4-BE49-F238E27FC236}">
                        <a16:creationId xmlns:a16="http://schemas.microsoft.com/office/drawing/2014/main" id="{718E547F-A82E-4DCB-84B2-5776EE1A28B8}"/>
                      </a:ext>
                    </a:extLst>
                  </p:cNvPr>
                  <p:cNvGrpSpPr/>
                  <p:nvPr userDrawn="1"/>
                </p:nvGrpSpPr>
                <p:grpSpPr>
                  <a:xfrm flipH="1">
                    <a:off x="-3310774" y="735854"/>
                    <a:ext cx="88801" cy="72568"/>
                    <a:chOff x="-2091059" y="1395403"/>
                    <a:chExt cx="157316" cy="128558"/>
                  </a:xfrm>
                </p:grpSpPr>
                <p:sp>
                  <p:nvSpPr>
                    <p:cNvPr id="465" name="Rechthoek 464">
                      <a:extLst>
                        <a:ext uri="{FF2B5EF4-FFF2-40B4-BE49-F238E27FC236}">
                          <a16:creationId xmlns:a16="http://schemas.microsoft.com/office/drawing/2014/main" id="{DB6C3070-274B-4FFB-8BD2-3EBBC005EE1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6" name="Pijl: punthaak 465">
                      <a:extLst>
                        <a:ext uri="{FF2B5EF4-FFF2-40B4-BE49-F238E27FC236}">
                          <a16:creationId xmlns:a16="http://schemas.microsoft.com/office/drawing/2014/main" id="{834A88F9-418B-44BD-A05E-573A111F0E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9" name="Rechthoek 458">
                <a:extLst>
                  <a:ext uri="{FF2B5EF4-FFF2-40B4-BE49-F238E27FC236}">
                    <a16:creationId xmlns:a16="http://schemas.microsoft.com/office/drawing/2014/main" id="{F7710F52-194A-41DD-BBF3-CDCFBF2DA0EE}"/>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0" name="Rechthoek 459">
                <a:extLst>
                  <a:ext uri="{FF2B5EF4-FFF2-40B4-BE49-F238E27FC236}">
                    <a16:creationId xmlns:a16="http://schemas.microsoft.com/office/drawing/2014/main" id="{496B5337-751B-460E-9E34-3F0A3E4C339D}"/>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9" name="Rechte verbindingslijn 428">
              <a:extLst>
                <a:ext uri="{FF2B5EF4-FFF2-40B4-BE49-F238E27FC236}">
                  <a16:creationId xmlns:a16="http://schemas.microsoft.com/office/drawing/2014/main" id="{242DD2E8-B767-4A9A-925F-B6483233844C}"/>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0" name="Rechthoek 429">
              <a:extLst>
                <a:ext uri="{FF2B5EF4-FFF2-40B4-BE49-F238E27FC236}">
                  <a16:creationId xmlns:a16="http://schemas.microsoft.com/office/drawing/2014/main" id="{6C7CE108-84D3-45B2-A6F6-0BFC132F9DD4}"/>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431" name="Rechthoek 430">
              <a:extLst>
                <a:ext uri="{FF2B5EF4-FFF2-40B4-BE49-F238E27FC236}">
                  <a16:creationId xmlns:a16="http://schemas.microsoft.com/office/drawing/2014/main" id="{32350B9C-FE3E-4CC6-BF7B-9DFCB32366BE}"/>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2" name="Ovaal 431">
              <a:extLst>
                <a:ext uri="{FF2B5EF4-FFF2-40B4-BE49-F238E27FC236}">
                  <a16:creationId xmlns:a16="http://schemas.microsoft.com/office/drawing/2014/main" id="{89B3FF8C-202A-42BE-8248-813D29DA841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33" name="Ovaal 432">
              <a:extLst>
                <a:ext uri="{FF2B5EF4-FFF2-40B4-BE49-F238E27FC236}">
                  <a16:creationId xmlns:a16="http://schemas.microsoft.com/office/drawing/2014/main" id="{A69AF881-8EEB-43CA-B4D8-BDA424D92EB3}"/>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34" name="Ovaal 433">
              <a:extLst>
                <a:ext uri="{FF2B5EF4-FFF2-40B4-BE49-F238E27FC236}">
                  <a16:creationId xmlns:a16="http://schemas.microsoft.com/office/drawing/2014/main" id="{E9016DC6-2AC3-48DD-9D26-D1A4A3DA2E29}"/>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35" name="Ovaal 434">
              <a:extLst>
                <a:ext uri="{FF2B5EF4-FFF2-40B4-BE49-F238E27FC236}">
                  <a16:creationId xmlns:a16="http://schemas.microsoft.com/office/drawing/2014/main" id="{084379B8-7038-467C-8096-B913D7558182}"/>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36" name="Ovaal 435">
              <a:extLst>
                <a:ext uri="{FF2B5EF4-FFF2-40B4-BE49-F238E27FC236}">
                  <a16:creationId xmlns:a16="http://schemas.microsoft.com/office/drawing/2014/main" id="{326162FE-112A-4D30-A933-3CB4CFD5524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37" name="Ovaal 436">
              <a:extLst>
                <a:ext uri="{FF2B5EF4-FFF2-40B4-BE49-F238E27FC236}">
                  <a16:creationId xmlns:a16="http://schemas.microsoft.com/office/drawing/2014/main" id="{C29A68E7-8801-4923-A78F-4C8FA51C6B4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8" name="Ovaal 437">
              <a:extLst>
                <a:ext uri="{FF2B5EF4-FFF2-40B4-BE49-F238E27FC236}">
                  <a16:creationId xmlns:a16="http://schemas.microsoft.com/office/drawing/2014/main" id="{FCC7DE6B-9A7F-4C14-8444-86752D48D4C2}"/>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9" name="Ovaal 438">
              <a:extLst>
                <a:ext uri="{FF2B5EF4-FFF2-40B4-BE49-F238E27FC236}">
                  <a16:creationId xmlns:a16="http://schemas.microsoft.com/office/drawing/2014/main" id="{786998FC-507D-42F3-BE00-057969BCD540}"/>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0" name="Ovaal 439">
              <a:extLst>
                <a:ext uri="{FF2B5EF4-FFF2-40B4-BE49-F238E27FC236}">
                  <a16:creationId xmlns:a16="http://schemas.microsoft.com/office/drawing/2014/main" id="{74423082-F390-425B-89D6-77D835D890E3}"/>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1" name="Rechthoek 440">
              <a:extLst>
                <a:ext uri="{FF2B5EF4-FFF2-40B4-BE49-F238E27FC236}">
                  <a16:creationId xmlns:a16="http://schemas.microsoft.com/office/drawing/2014/main" id="{7FF1221B-FA87-4099-B7FE-2D08F392AAE1}"/>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442" name="Rechthoek 441">
              <a:extLst>
                <a:ext uri="{FF2B5EF4-FFF2-40B4-BE49-F238E27FC236}">
                  <a16:creationId xmlns:a16="http://schemas.microsoft.com/office/drawing/2014/main" id="{84608972-89AD-4A6F-9892-7D2A4C806ED2}"/>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443" name="Rechthoek 442">
              <a:extLst>
                <a:ext uri="{FF2B5EF4-FFF2-40B4-BE49-F238E27FC236}">
                  <a16:creationId xmlns:a16="http://schemas.microsoft.com/office/drawing/2014/main" id="{9CD8CCFA-A357-463B-BF03-7643AFFB6F36}"/>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444" name="Rechthoek 443">
              <a:extLst>
                <a:ext uri="{FF2B5EF4-FFF2-40B4-BE49-F238E27FC236}">
                  <a16:creationId xmlns:a16="http://schemas.microsoft.com/office/drawing/2014/main" id="{1A6D1ECC-A27F-4859-B9D5-9EB8425B8D46}"/>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445" name="Rechthoek 444">
              <a:extLst>
                <a:ext uri="{FF2B5EF4-FFF2-40B4-BE49-F238E27FC236}">
                  <a16:creationId xmlns:a16="http://schemas.microsoft.com/office/drawing/2014/main" id="{A5145193-9576-4492-8C4B-DD796D6DAFBD}"/>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446" name="Rechthoek 445">
              <a:extLst>
                <a:ext uri="{FF2B5EF4-FFF2-40B4-BE49-F238E27FC236}">
                  <a16:creationId xmlns:a16="http://schemas.microsoft.com/office/drawing/2014/main" id="{999CC4B2-CC40-4DF7-9579-31B18039788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447" name="Rechthoek 446">
              <a:extLst>
                <a:ext uri="{FF2B5EF4-FFF2-40B4-BE49-F238E27FC236}">
                  <a16:creationId xmlns:a16="http://schemas.microsoft.com/office/drawing/2014/main" id="{19E31A2B-44E3-4EDE-807C-10496AB6D333}"/>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448" name="Rechthoek 447">
              <a:extLst>
                <a:ext uri="{FF2B5EF4-FFF2-40B4-BE49-F238E27FC236}">
                  <a16:creationId xmlns:a16="http://schemas.microsoft.com/office/drawing/2014/main" id="{27A63CD4-FC58-4113-8B9A-D81EA4DE7DB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2646474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kst en beeld D (donker)">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p:nvSpPr>
        <p:spPr>
          <a:xfrm>
            <a:off x="0" y="-399601"/>
            <a:ext cx="720000" cy="360000"/>
          </a:xfrm>
          <a:prstGeom prst="rect">
            <a:avLst/>
          </a:prstGeom>
        </p:spPr>
        <p:txBody>
          <a:bodyPr wrap="none" lIns="0" tIns="0" rIns="0" bIns="0">
            <a:noAutofit/>
          </a:bodyPr>
          <a:lstStyle/>
          <a:p>
            <a:r>
              <a:rPr lang="nl-NL"/>
              <a:t>Tekst en beeld D (donker)</a:t>
            </a:r>
          </a:p>
        </p:txBody>
      </p:sp>
      <p:grpSp>
        <p:nvGrpSpPr>
          <p:cNvPr id="287" name="INSTRUCTIES">
            <a:extLst>
              <a:ext uri="{FF2B5EF4-FFF2-40B4-BE49-F238E27FC236}">
                <a16:creationId xmlns:a16="http://schemas.microsoft.com/office/drawing/2014/main" id="{D5B354D2-6EB9-466B-9F11-91435F5319AF}"/>
              </a:ext>
            </a:extLst>
          </p:cNvPr>
          <p:cNvGrpSpPr/>
          <p:nvPr/>
        </p:nvGrpSpPr>
        <p:grpSpPr>
          <a:xfrm>
            <a:off x="12395374" y="-718670"/>
            <a:ext cx="4140000" cy="6489275"/>
            <a:chOff x="12395374" y="-718670"/>
            <a:chExt cx="4140000" cy="6489275"/>
          </a:xfrm>
        </p:grpSpPr>
        <p:sp>
          <p:nvSpPr>
            <p:cNvPr id="288" name="Rechthoek: afgeronde hoeken 287">
              <a:extLst>
                <a:ext uri="{FF2B5EF4-FFF2-40B4-BE49-F238E27FC236}">
                  <a16:creationId xmlns:a16="http://schemas.microsoft.com/office/drawing/2014/main" id="{B1E1BEF4-3676-4EC1-BB63-6707582043B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9" name="Rechthoek: afgeronde hoeken 288">
              <a:extLst>
                <a:ext uri="{FF2B5EF4-FFF2-40B4-BE49-F238E27FC236}">
                  <a16:creationId xmlns:a16="http://schemas.microsoft.com/office/drawing/2014/main" id="{0207E7C9-94E0-423F-9344-80399C2D97D0}"/>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B7DBB0E0-2D2A-4217-9F64-79A59B92B71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1" name="Rechte verbindingslijn 290">
              <a:extLst>
                <a:ext uri="{FF2B5EF4-FFF2-40B4-BE49-F238E27FC236}">
                  <a16:creationId xmlns:a16="http://schemas.microsoft.com/office/drawing/2014/main" id="{5BAFC214-92CB-4E71-A526-932B58322BD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2" name="Rechthoek 291">
              <a:extLst>
                <a:ext uri="{FF2B5EF4-FFF2-40B4-BE49-F238E27FC236}">
                  <a16:creationId xmlns:a16="http://schemas.microsoft.com/office/drawing/2014/main" id="{C7B568C1-04BF-46C7-B4D4-05F0C3E26FF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5EDBA0BF-8321-42E4-8AFC-59D8DB3A142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4" name="Rechthoek 293">
              <a:extLst>
                <a:ext uri="{FF2B5EF4-FFF2-40B4-BE49-F238E27FC236}">
                  <a16:creationId xmlns:a16="http://schemas.microsoft.com/office/drawing/2014/main" id="{74DC1400-C68C-42F8-979F-D98A20668C7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5" name="Ovaal 294">
              <a:extLst>
                <a:ext uri="{FF2B5EF4-FFF2-40B4-BE49-F238E27FC236}">
                  <a16:creationId xmlns:a16="http://schemas.microsoft.com/office/drawing/2014/main" id="{3C7B652A-C4E9-41A8-A43C-D5EA05780E3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6" name="Rechthoek 295">
              <a:extLst>
                <a:ext uri="{FF2B5EF4-FFF2-40B4-BE49-F238E27FC236}">
                  <a16:creationId xmlns:a16="http://schemas.microsoft.com/office/drawing/2014/main" id="{EF5D96B4-9A92-4E83-BA4D-6561CEFFD1C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7" name="Rechte verbindingslijn 296">
              <a:extLst>
                <a:ext uri="{FF2B5EF4-FFF2-40B4-BE49-F238E27FC236}">
                  <a16:creationId xmlns:a16="http://schemas.microsoft.com/office/drawing/2014/main" id="{A815D2AE-A3CA-4461-9E58-A8FB072EB56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8" name="Groep 297">
              <a:extLst>
                <a:ext uri="{FF2B5EF4-FFF2-40B4-BE49-F238E27FC236}">
                  <a16:creationId xmlns:a16="http://schemas.microsoft.com/office/drawing/2014/main" id="{7B044052-FC72-430F-9D48-9ADBFEF403F9}"/>
                </a:ext>
              </a:extLst>
            </p:cNvPr>
            <p:cNvGrpSpPr/>
            <p:nvPr userDrawn="1"/>
          </p:nvGrpSpPr>
          <p:grpSpPr>
            <a:xfrm>
              <a:off x="12916952" y="1996210"/>
              <a:ext cx="825930" cy="209550"/>
              <a:chOff x="13504624" y="2482850"/>
              <a:chExt cx="825500" cy="209550"/>
            </a:xfrm>
          </p:grpSpPr>
          <p:sp>
            <p:nvSpPr>
              <p:cNvPr id="341" name="Rechthoek 340">
                <a:extLst>
                  <a:ext uri="{FF2B5EF4-FFF2-40B4-BE49-F238E27FC236}">
                    <a16:creationId xmlns:a16="http://schemas.microsoft.com/office/drawing/2014/main" id="{1A945BC0-F50F-4681-BDB9-5A36C6A18C9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2" name="Rechte verbindingslijn 341">
                <a:extLst>
                  <a:ext uri="{FF2B5EF4-FFF2-40B4-BE49-F238E27FC236}">
                    <a16:creationId xmlns:a16="http://schemas.microsoft.com/office/drawing/2014/main" id="{1C7A1EA4-4197-46AD-AB8A-2A254C13948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3" name="Gelijkbenige driehoek 342">
                <a:extLst>
                  <a:ext uri="{FF2B5EF4-FFF2-40B4-BE49-F238E27FC236}">
                    <a16:creationId xmlns:a16="http://schemas.microsoft.com/office/drawing/2014/main" id="{91857568-7866-4F27-9A0D-7A0658FF909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9" name="Groep 298">
              <a:extLst>
                <a:ext uri="{FF2B5EF4-FFF2-40B4-BE49-F238E27FC236}">
                  <a16:creationId xmlns:a16="http://schemas.microsoft.com/office/drawing/2014/main" id="{7451187E-49A0-4B89-86C8-75D1D444A91C}"/>
                </a:ext>
              </a:extLst>
            </p:cNvPr>
            <p:cNvGrpSpPr/>
            <p:nvPr userDrawn="1"/>
          </p:nvGrpSpPr>
          <p:grpSpPr>
            <a:xfrm>
              <a:off x="12861978" y="3626002"/>
              <a:ext cx="514552" cy="612918"/>
              <a:chOff x="12682980" y="3403241"/>
              <a:chExt cx="622284" cy="741632"/>
            </a:xfrm>
          </p:grpSpPr>
          <p:grpSp>
            <p:nvGrpSpPr>
              <p:cNvPr id="325" name="Groep 324">
                <a:extLst>
                  <a:ext uri="{FF2B5EF4-FFF2-40B4-BE49-F238E27FC236}">
                    <a16:creationId xmlns:a16="http://schemas.microsoft.com/office/drawing/2014/main" id="{C945090E-250A-40B1-AC7C-EDE64B80417C}"/>
                  </a:ext>
                </a:extLst>
              </p:cNvPr>
              <p:cNvGrpSpPr/>
              <p:nvPr userDrawn="1"/>
            </p:nvGrpSpPr>
            <p:grpSpPr>
              <a:xfrm>
                <a:off x="12771568" y="3403241"/>
                <a:ext cx="467138" cy="448489"/>
                <a:chOff x="12782195" y="3403241"/>
                <a:chExt cx="467138" cy="448489"/>
              </a:xfrm>
            </p:grpSpPr>
            <p:grpSp>
              <p:nvGrpSpPr>
                <p:cNvPr id="328" name="Groep 327">
                  <a:extLst>
                    <a:ext uri="{FF2B5EF4-FFF2-40B4-BE49-F238E27FC236}">
                      <a16:creationId xmlns:a16="http://schemas.microsoft.com/office/drawing/2014/main" id="{0343EEBA-4C18-44BF-AFB6-ACAA6B79D0DE}"/>
                    </a:ext>
                  </a:extLst>
                </p:cNvPr>
                <p:cNvGrpSpPr/>
                <p:nvPr userDrawn="1"/>
              </p:nvGrpSpPr>
              <p:grpSpPr>
                <a:xfrm>
                  <a:off x="12782195" y="3403241"/>
                  <a:ext cx="412967" cy="393907"/>
                  <a:chOff x="13554906" y="3320109"/>
                  <a:chExt cx="443906" cy="423419"/>
                </a:xfrm>
              </p:grpSpPr>
              <p:grpSp>
                <p:nvGrpSpPr>
                  <p:cNvPr id="335" name="Groep 334">
                    <a:extLst>
                      <a:ext uri="{FF2B5EF4-FFF2-40B4-BE49-F238E27FC236}">
                        <a16:creationId xmlns:a16="http://schemas.microsoft.com/office/drawing/2014/main" id="{E90F9060-8A5C-47CE-A2B5-5CD474C6017E}"/>
                      </a:ext>
                    </a:extLst>
                  </p:cNvPr>
                  <p:cNvGrpSpPr/>
                  <p:nvPr userDrawn="1"/>
                </p:nvGrpSpPr>
                <p:grpSpPr>
                  <a:xfrm>
                    <a:off x="13554906" y="3320109"/>
                    <a:ext cx="443906" cy="423419"/>
                    <a:chOff x="12909684" y="1276143"/>
                    <a:chExt cx="443906" cy="423419"/>
                  </a:xfrm>
                </p:grpSpPr>
                <p:sp>
                  <p:nvSpPr>
                    <p:cNvPr id="338" name="Rechthoek 337">
                      <a:extLst>
                        <a:ext uri="{FF2B5EF4-FFF2-40B4-BE49-F238E27FC236}">
                          <a16:creationId xmlns:a16="http://schemas.microsoft.com/office/drawing/2014/main" id="{29CDAA7D-660C-496F-978E-647E92D0933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9" name="Rechthoek 338">
                      <a:extLst>
                        <a:ext uri="{FF2B5EF4-FFF2-40B4-BE49-F238E27FC236}">
                          <a16:creationId xmlns:a16="http://schemas.microsoft.com/office/drawing/2014/main" id="{102E9A03-441D-42AF-9049-A08C79650D3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0" name="Ovaal 339">
                      <a:extLst>
                        <a:ext uri="{FF2B5EF4-FFF2-40B4-BE49-F238E27FC236}">
                          <a16:creationId xmlns:a16="http://schemas.microsoft.com/office/drawing/2014/main" id="{52096B09-3D09-4016-A36B-AA882F8DCC9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6" name="Afbeelding 335">
                    <a:extLst>
                      <a:ext uri="{FF2B5EF4-FFF2-40B4-BE49-F238E27FC236}">
                        <a16:creationId xmlns:a16="http://schemas.microsoft.com/office/drawing/2014/main" id="{8933ED9A-5DBD-42EA-B6D0-4F82440A879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7" name="Afbeelding 336">
                    <a:extLst>
                      <a:ext uri="{FF2B5EF4-FFF2-40B4-BE49-F238E27FC236}">
                        <a16:creationId xmlns:a16="http://schemas.microsoft.com/office/drawing/2014/main" id="{7A96617F-0677-45A2-A8E7-75F287B1DC1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9" name="Groep 328">
                  <a:extLst>
                    <a:ext uri="{FF2B5EF4-FFF2-40B4-BE49-F238E27FC236}">
                      <a16:creationId xmlns:a16="http://schemas.microsoft.com/office/drawing/2014/main" id="{007E9C66-8D23-42AF-9FA6-45247ACF6DEE}"/>
                    </a:ext>
                  </a:extLst>
                </p:cNvPr>
                <p:cNvGrpSpPr/>
                <p:nvPr userDrawn="1"/>
              </p:nvGrpSpPr>
              <p:grpSpPr>
                <a:xfrm>
                  <a:off x="13103513" y="3705268"/>
                  <a:ext cx="145820" cy="146462"/>
                  <a:chOff x="13096169" y="3602278"/>
                  <a:chExt cx="145820" cy="146462"/>
                </a:xfrm>
              </p:grpSpPr>
              <p:sp>
                <p:nvSpPr>
                  <p:cNvPr id="333" name="Rechthoek 332">
                    <a:extLst>
                      <a:ext uri="{FF2B5EF4-FFF2-40B4-BE49-F238E27FC236}">
                        <a16:creationId xmlns:a16="http://schemas.microsoft.com/office/drawing/2014/main" id="{3A445FC5-267E-4C6A-9E31-03F776120D9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Rechthoek 333">
                    <a:extLst>
                      <a:ext uri="{FF2B5EF4-FFF2-40B4-BE49-F238E27FC236}">
                        <a16:creationId xmlns:a16="http://schemas.microsoft.com/office/drawing/2014/main" id="{BCCFBD1E-8E78-4D74-9FD2-5DFE7733107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0" name="Groep 329">
                  <a:extLst>
                    <a:ext uri="{FF2B5EF4-FFF2-40B4-BE49-F238E27FC236}">
                      <a16:creationId xmlns:a16="http://schemas.microsoft.com/office/drawing/2014/main" id="{C3CF0B34-5290-48E9-B278-55F55C4F4B92}"/>
                    </a:ext>
                  </a:extLst>
                </p:cNvPr>
                <p:cNvGrpSpPr/>
                <p:nvPr userDrawn="1"/>
              </p:nvGrpSpPr>
              <p:grpSpPr>
                <a:xfrm rot="10800000">
                  <a:off x="13061402" y="3665637"/>
                  <a:ext cx="145820" cy="146462"/>
                  <a:chOff x="13096169" y="3602278"/>
                  <a:chExt cx="145820" cy="146462"/>
                </a:xfrm>
              </p:grpSpPr>
              <p:sp>
                <p:nvSpPr>
                  <p:cNvPr id="331" name="Rechthoek 330">
                    <a:extLst>
                      <a:ext uri="{FF2B5EF4-FFF2-40B4-BE49-F238E27FC236}">
                        <a16:creationId xmlns:a16="http://schemas.microsoft.com/office/drawing/2014/main" id="{44496151-49DB-4D5D-9E71-A7F82AF9716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2" name="Rechthoek 331">
                    <a:extLst>
                      <a:ext uri="{FF2B5EF4-FFF2-40B4-BE49-F238E27FC236}">
                        <a16:creationId xmlns:a16="http://schemas.microsoft.com/office/drawing/2014/main" id="{1A8148E0-ED07-42E5-84E2-7076E7CD5A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6" name="Rechthoek 325">
                <a:extLst>
                  <a:ext uri="{FF2B5EF4-FFF2-40B4-BE49-F238E27FC236}">
                    <a16:creationId xmlns:a16="http://schemas.microsoft.com/office/drawing/2014/main" id="{02E56E86-AB14-4278-8EA8-CF1FB2B79AE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7" name="Gelijkbenige driehoek 326">
                <a:extLst>
                  <a:ext uri="{FF2B5EF4-FFF2-40B4-BE49-F238E27FC236}">
                    <a16:creationId xmlns:a16="http://schemas.microsoft.com/office/drawing/2014/main" id="{04A25533-36A9-4563-AE37-E90C79B736A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0" name="Groep 299">
              <a:extLst>
                <a:ext uri="{FF2B5EF4-FFF2-40B4-BE49-F238E27FC236}">
                  <a16:creationId xmlns:a16="http://schemas.microsoft.com/office/drawing/2014/main" id="{9AADF2BC-1E8F-440A-9730-EDAA84B8BC4D}"/>
                </a:ext>
              </a:extLst>
            </p:cNvPr>
            <p:cNvGrpSpPr/>
            <p:nvPr userDrawn="1"/>
          </p:nvGrpSpPr>
          <p:grpSpPr>
            <a:xfrm>
              <a:off x="12916952" y="938392"/>
              <a:ext cx="294943" cy="318834"/>
              <a:chOff x="14466489" y="1001522"/>
              <a:chExt cx="290627" cy="314333"/>
            </a:xfrm>
          </p:grpSpPr>
          <p:sp>
            <p:nvSpPr>
              <p:cNvPr id="319" name="Rechthoek 318">
                <a:extLst>
                  <a:ext uri="{FF2B5EF4-FFF2-40B4-BE49-F238E27FC236}">
                    <a16:creationId xmlns:a16="http://schemas.microsoft.com/office/drawing/2014/main" id="{F482F187-60DE-4ADA-93C1-DC6171BDDC97}"/>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0" name="Ovaal 319">
                <a:extLst>
                  <a:ext uri="{FF2B5EF4-FFF2-40B4-BE49-F238E27FC236}">
                    <a16:creationId xmlns:a16="http://schemas.microsoft.com/office/drawing/2014/main" id="{665148C7-7B8D-4FBD-BA12-C9BA1C4CCC4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1" name="Vrije vorm: vorm 320">
                <a:extLst>
                  <a:ext uri="{FF2B5EF4-FFF2-40B4-BE49-F238E27FC236}">
                    <a16:creationId xmlns:a16="http://schemas.microsoft.com/office/drawing/2014/main" id="{539990FA-9F5B-4916-BD70-D16D4FD22AD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Rechthoek: afgeronde hoeken 321">
                <a:extLst>
                  <a:ext uri="{FF2B5EF4-FFF2-40B4-BE49-F238E27FC236}">
                    <a16:creationId xmlns:a16="http://schemas.microsoft.com/office/drawing/2014/main" id="{2CFD37B3-539E-4E11-8AB8-2F1597CCDC0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23" name="Rechte verbindingslijn 322">
                <a:extLst>
                  <a:ext uri="{FF2B5EF4-FFF2-40B4-BE49-F238E27FC236}">
                    <a16:creationId xmlns:a16="http://schemas.microsoft.com/office/drawing/2014/main" id="{7FD84D43-288A-44EF-914C-DBD478DFD50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4" name="Rechte verbindingslijn 323">
                <a:extLst>
                  <a:ext uri="{FF2B5EF4-FFF2-40B4-BE49-F238E27FC236}">
                    <a16:creationId xmlns:a16="http://schemas.microsoft.com/office/drawing/2014/main" id="{A69C5849-A08D-4B60-AEAA-8DD5CDC36E27}"/>
                  </a:ext>
                </a:extLst>
              </p:cNvPr>
              <p:cNvCxnSpPr>
                <a:cxnSpLocks/>
                <a:stCxn id="32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1" name="Ovaal 300">
              <a:extLst>
                <a:ext uri="{FF2B5EF4-FFF2-40B4-BE49-F238E27FC236}">
                  <a16:creationId xmlns:a16="http://schemas.microsoft.com/office/drawing/2014/main" id="{96416152-FEA1-4BBA-8926-77A5B2FA31F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2" name="Rechthoek 301">
              <a:extLst>
                <a:ext uri="{FF2B5EF4-FFF2-40B4-BE49-F238E27FC236}">
                  <a16:creationId xmlns:a16="http://schemas.microsoft.com/office/drawing/2014/main" id="{A791FEB0-27F3-420D-B708-B3E431112FDC}"/>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03" name="Rechte verbindingslijn 302">
              <a:extLst>
                <a:ext uri="{FF2B5EF4-FFF2-40B4-BE49-F238E27FC236}">
                  <a16:creationId xmlns:a16="http://schemas.microsoft.com/office/drawing/2014/main" id="{88021937-7B41-4B58-BA4C-356B12E869A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4" name="Groep 303">
              <a:extLst>
                <a:ext uri="{FF2B5EF4-FFF2-40B4-BE49-F238E27FC236}">
                  <a16:creationId xmlns:a16="http://schemas.microsoft.com/office/drawing/2014/main" id="{7A2489B8-68A8-4CF3-B52C-24BC222B40A7}"/>
                </a:ext>
              </a:extLst>
            </p:cNvPr>
            <p:cNvGrpSpPr/>
            <p:nvPr userDrawn="1"/>
          </p:nvGrpSpPr>
          <p:grpSpPr>
            <a:xfrm>
              <a:off x="12904732" y="4945834"/>
              <a:ext cx="1499406" cy="678267"/>
              <a:chOff x="12757283" y="3120781"/>
              <a:chExt cx="1499406" cy="678267"/>
            </a:xfrm>
          </p:grpSpPr>
          <p:sp>
            <p:nvSpPr>
              <p:cNvPr id="305" name="Rechthoek 304">
                <a:extLst>
                  <a:ext uri="{FF2B5EF4-FFF2-40B4-BE49-F238E27FC236}">
                    <a16:creationId xmlns:a16="http://schemas.microsoft.com/office/drawing/2014/main" id="{889AEDE8-E13D-47C7-81C8-EAF492E56F1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6" name="Rechthoek 305">
                <a:extLst>
                  <a:ext uri="{FF2B5EF4-FFF2-40B4-BE49-F238E27FC236}">
                    <a16:creationId xmlns:a16="http://schemas.microsoft.com/office/drawing/2014/main" id="{8EA807BD-8E44-4140-AEA0-8909D5ADB9B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7" name="Tekstvak 306">
                <a:extLst>
                  <a:ext uri="{FF2B5EF4-FFF2-40B4-BE49-F238E27FC236}">
                    <a16:creationId xmlns:a16="http://schemas.microsoft.com/office/drawing/2014/main" id="{0B16005A-990A-49CA-AB19-860AE15538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8" name="Tekstvak 307">
                <a:extLst>
                  <a:ext uri="{FF2B5EF4-FFF2-40B4-BE49-F238E27FC236}">
                    <a16:creationId xmlns:a16="http://schemas.microsoft.com/office/drawing/2014/main" id="{58E9E3FF-EE83-438A-95C3-05508F8E27F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9" name="Picture 3">
                <a:extLst>
                  <a:ext uri="{FF2B5EF4-FFF2-40B4-BE49-F238E27FC236}">
                    <a16:creationId xmlns:a16="http://schemas.microsoft.com/office/drawing/2014/main" id="{E0836DEF-A19F-48A1-A9EA-5CF137984EF4}"/>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0" name="Gelijkbenige driehoek 309">
                <a:extLst>
                  <a:ext uri="{FF2B5EF4-FFF2-40B4-BE49-F238E27FC236}">
                    <a16:creationId xmlns:a16="http://schemas.microsoft.com/office/drawing/2014/main" id="{DE00586F-9FC3-48B8-8BE4-0FC98912B05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1" name="Groep 310">
                <a:extLst>
                  <a:ext uri="{FF2B5EF4-FFF2-40B4-BE49-F238E27FC236}">
                    <a16:creationId xmlns:a16="http://schemas.microsoft.com/office/drawing/2014/main" id="{16EBCF75-291C-47CC-B4F7-E0DA1A2821D4}"/>
                  </a:ext>
                </a:extLst>
              </p:cNvPr>
              <p:cNvGrpSpPr/>
              <p:nvPr userDrawn="1"/>
            </p:nvGrpSpPr>
            <p:grpSpPr>
              <a:xfrm>
                <a:off x="12822311" y="3178534"/>
                <a:ext cx="182309" cy="163794"/>
                <a:chOff x="12832541" y="3162395"/>
                <a:chExt cx="219532" cy="197236"/>
              </a:xfrm>
            </p:grpSpPr>
            <p:sp>
              <p:nvSpPr>
                <p:cNvPr id="316" name="Rechthoek 315">
                  <a:extLst>
                    <a:ext uri="{FF2B5EF4-FFF2-40B4-BE49-F238E27FC236}">
                      <a16:creationId xmlns:a16="http://schemas.microsoft.com/office/drawing/2014/main" id="{D2F80A01-9992-488F-A767-5A4B7E3C015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7" name="Rechthoek 316">
                  <a:extLst>
                    <a:ext uri="{FF2B5EF4-FFF2-40B4-BE49-F238E27FC236}">
                      <a16:creationId xmlns:a16="http://schemas.microsoft.com/office/drawing/2014/main" id="{C35890EE-0F9F-4D59-805F-02339C81EBA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8" name="Rechthoek 317">
                  <a:extLst>
                    <a:ext uri="{FF2B5EF4-FFF2-40B4-BE49-F238E27FC236}">
                      <a16:creationId xmlns:a16="http://schemas.microsoft.com/office/drawing/2014/main" id="{E5F2FD5C-D50A-4B9A-B8F9-9E1C72F743E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12" name="Groep 311">
                <a:extLst>
                  <a:ext uri="{FF2B5EF4-FFF2-40B4-BE49-F238E27FC236}">
                    <a16:creationId xmlns:a16="http://schemas.microsoft.com/office/drawing/2014/main" id="{C29ECD66-CB39-46C3-B37B-505C46136F2A}"/>
                  </a:ext>
                </a:extLst>
              </p:cNvPr>
              <p:cNvGrpSpPr/>
              <p:nvPr userDrawn="1"/>
            </p:nvGrpSpPr>
            <p:grpSpPr>
              <a:xfrm>
                <a:off x="12822311" y="3480352"/>
                <a:ext cx="182309" cy="163794"/>
                <a:chOff x="12832541" y="3162395"/>
                <a:chExt cx="219532" cy="197236"/>
              </a:xfrm>
            </p:grpSpPr>
            <p:sp>
              <p:nvSpPr>
                <p:cNvPr id="313" name="Rechthoek 312">
                  <a:extLst>
                    <a:ext uri="{FF2B5EF4-FFF2-40B4-BE49-F238E27FC236}">
                      <a16:creationId xmlns:a16="http://schemas.microsoft.com/office/drawing/2014/main" id="{8F547972-DE61-4D44-8740-271B3051FE8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4" name="Rechthoek 313">
                  <a:extLst>
                    <a:ext uri="{FF2B5EF4-FFF2-40B4-BE49-F238E27FC236}">
                      <a16:creationId xmlns:a16="http://schemas.microsoft.com/office/drawing/2014/main" id="{5E4E8B8D-57AE-4F27-82A3-BDB1D20C901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5" name="Rechthoek 314">
                  <a:extLst>
                    <a:ext uri="{FF2B5EF4-FFF2-40B4-BE49-F238E27FC236}">
                      <a16:creationId xmlns:a16="http://schemas.microsoft.com/office/drawing/2014/main" id="{AB0C6486-48DE-4404-9FC7-E9D9F388BE2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3" y="1856956"/>
            <a:ext cx="12457265" cy="5097297"/>
          </a:xfrm>
          <a:gradFill>
            <a:gsLst>
              <a:gs pos="0">
                <a:schemeClr val="tx2">
                  <a:alpha val="85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57" name="Rechthoek 156">
            <a:extLst>
              <a:ext uri="{FF2B5EF4-FFF2-40B4-BE49-F238E27FC236}">
                <a16:creationId xmlns:a16="http://schemas.microsoft.com/office/drawing/2014/main" id="{6A26E4C2-67D8-4582-A4F2-A3785E2D5067}"/>
              </a:ext>
            </a:extLst>
          </p:cNvPr>
          <p:cNvSpPr/>
          <p:nvPr userDrawn="1"/>
        </p:nvSpPr>
        <p:spPr>
          <a:xfrm>
            <a:off x="0" y="-399601"/>
            <a:ext cx="720000" cy="360000"/>
          </a:xfrm>
          <a:prstGeom prst="rect">
            <a:avLst/>
          </a:prstGeom>
        </p:spPr>
        <p:txBody>
          <a:bodyPr wrap="none" lIns="0" tIns="0" rIns="0" bIns="0">
            <a:noAutofit/>
          </a:bodyPr>
          <a:lstStyle/>
          <a:p>
            <a:r>
              <a:rPr lang="nl-NL"/>
              <a:t>Tekst en beeld D (donker)</a:t>
            </a:r>
          </a:p>
        </p:txBody>
      </p:sp>
      <p:grpSp>
        <p:nvGrpSpPr>
          <p:cNvPr id="158" name="INSTRUCTIES">
            <a:extLst>
              <a:ext uri="{FF2B5EF4-FFF2-40B4-BE49-F238E27FC236}">
                <a16:creationId xmlns:a16="http://schemas.microsoft.com/office/drawing/2014/main" id="{B991AD0C-E5AF-4172-B059-12E26B3DE599}"/>
              </a:ext>
            </a:extLst>
          </p:cNvPr>
          <p:cNvGrpSpPr/>
          <p:nvPr userDrawn="1"/>
        </p:nvGrpSpPr>
        <p:grpSpPr>
          <a:xfrm>
            <a:off x="12395374" y="-718670"/>
            <a:ext cx="4140000" cy="6489275"/>
            <a:chOff x="12395374" y="-718670"/>
            <a:chExt cx="4140000" cy="6489275"/>
          </a:xfrm>
        </p:grpSpPr>
        <p:sp>
          <p:nvSpPr>
            <p:cNvPr id="159" name="Rechthoek: afgeronde hoeken 158">
              <a:extLst>
                <a:ext uri="{FF2B5EF4-FFF2-40B4-BE49-F238E27FC236}">
                  <a16:creationId xmlns:a16="http://schemas.microsoft.com/office/drawing/2014/main" id="{EA5AB12B-961E-432A-8D9C-B09E322A7DB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60" name="Rechthoek: afgeronde hoeken 159">
              <a:extLst>
                <a:ext uri="{FF2B5EF4-FFF2-40B4-BE49-F238E27FC236}">
                  <a16:creationId xmlns:a16="http://schemas.microsoft.com/office/drawing/2014/main" id="{7EC2775A-95DD-463C-8330-F8407696CB66}"/>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61" name="Ovaal 160">
              <a:extLst>
                <a:ext uri="{FF2B5EF4-FFF2-40B4-BE49-F238E27FC236}">
                  <a16:creationId xmlns:a16="http://schemas.microsoft.com/office/drawing/2014/main" id="{20CDA216-229E-4334-AEF1-B0DD67C54EB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2" name="Rechte verbindingslijn 161">
              <a:extLst>
                <a:ext uri="{FF2B5EF4-FFF2-40B4-BE49-F238E27FC236}">
                  <a16:creationId xmlns:a16="http://schemas.microsoft.com/office/drawing/2014/main" id="{718A04CD-63EE-4E9C-B11B-C6E698F9227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3" name="Rechthoek 162">
              <a:extLst>
                <a:ext uri="{FF2B5EF4-FFF2-40B4-BE49-F238E27FC236}">
                  <a16:creationId xmlns:a16="http://schemas.microsoft.com/office/drawing/2014/main" id="{99FE9BA3-79B3-4699-B82A-728D102F988F}"/>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4" name="Ovaal 163">
              <a:extLst>
                <a:ext uri="{FF2B5EF4-FFF2-40B4-BE49-F238E27FC236}">
                  <a16:creationId xmlns:a16="http://schemas.microsoft.com/office/drawing/2014/main" id="{FA3612A3-E60B-4239-A6F7-82CFC59AAA82}"/>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5" name="Rechthoek 164">
              <a:extLst>
                <a:ext uri="{FF2B5EF4-FFF2-40B4-BE49-F238E27FC236}">
                  <a16:creationId xmlns:a16="http://schemas.microsoft.com/office/drawing/2014/main" id="{F9AEECB6-2378-4D7E-85C4-974E62801FD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C3240AD2-3C3C-4F78-99A3-0F5275B1EE6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7" name="Rechthoek 166">
              <a:extLst>
                <a:ext uri="{FF2B5EF4-FFF2-40B4-BE49-F238E27FC236}">
                  <a16:creationId xmlns:a16="http://schemas.microsoft.com/office/drawing/2014/main" id="{8E81569B-D389-417E-B0A8-8DFD831FAAEE}"/>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8" name="Rechte verbindingslijn 167">
              <a:extLst>
                <a:ext uri="{FF2B5EF4-FFF2-40B4-BE49-F238E27FC236}">
                  <a16:creationId xmlns:a16="http://schemas.microsoft.com/office/drawing/2014/main" id="{C2FAB2B0-EA0D-4D16-B7F0-153A1A368248}"/>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9" name="Groep 168">
              <a:extLst>
                <a:ext uri="{FF2B5EF4-FFF2-40B4-BE49-F238E27FC236}">
                  <a16:creationId xmlns:a16="http://schemas.microsoft.com/office/drawing/2014/main" id="{88889ACE-48FC-4FA4-A485-2583437FB8C8}"/>
                </a:ext>
              </a:extLst>
            </p:cNvPr>
            <p:cNvGrpSpPr/>
            <p:nvPr userDrawn="1"/>
          </p:nvGrpSpPr>
          <p:grpSpPr>
            <a:xfrm>
              <a:off x="12916952" y="1996210"/>
              <a:ext cx="825930" cy="209550"/>
              <a:chOff x="13504624" y="2482850"/>
              <a:chExt cx="825500" cy="209550"/>
            </a:xfrm>
          </p:grpSpPr>
          <p:sp>
            <p:nvSpPr>
              <p:cNvPr id="359" name="Rechthoek 358">
                <a:extLst>
                  <a:ext uri="{FF2B5EF4-FFF2-40B4-BE49-F238E27FC236}">
                    <a16:creationId xmlns:a16="http://schemas.microsoft.com/office/drawing/2014/main" id="{A3D263E7-8922-4107-90E7-A5F46870D98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60" name="Rechte verbindingslijn 359">
                <a:extLst>
                  <a:ext uri="{FF2B5EF4-FFF2-40B4-BE49-F238E27FC236}">
                    <a16:creationId xmlns:a16="http://schemas.microsoft.com/office/drawing/2014/main" id="{E0D67241-22A9-4180-97BD-C3841B37E66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1" name="Gelijkbenige driehoek 360">
                <a:extLst>
                  <a:ext uri="{FF2B5EF4-FFF2-40B4-BE49-F238E27FC236}">
                    <a16:creationId xmlns:a16="http://schemas.microsoft.com/office/drawing/2014/main" id="{1155CAEB-21FC-4176-B1DE-01FA366693B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70" name="Groep 169">
              <a:extLst>
                <a:ext uri="{FF2B5EF4-FFF2-40B4-BE49-F238E27FC236}">
                  <a16:creationId xmlns:a16="http://schemas.microsoft.com/office/drawing/2014/main" id="{AB76B17C-643B-4346-AA7D-053CE999E312}"/>
                </a:ext>
              </a:extLst>
            </p:cNvPr>
            <p:cNvGrpSpPr/>
            <p:nvPr userDrawn="1"/>
          </p:nvGrpSpPr>
          <p:grpSpPr>
            <a:xfrm>
              <a:off x="12861978" y="3626002"/>
              <a:ext cx="514552" cy="612918"/>
              <a:chOff x="12682980" y="3403241"/>
              <a:chExt cx="622284" cy="741632"/>
            </a:xfrm>
          </p:grpSpPr>
          <p:grpSp>
            <p:nvGrpSpPr>
              <p:cNvPr id="286" name="Groep 285">
                <a:extLst>
                  <a:ext uri="{FF2B5EF4-FFF2-40B4-BE49-F238E27FC236}">
                    <a16:creationId xmlns:a16="http://schemas.microsoft.com/office/drawing/2014/main" id="{590EABD5-A604-4BD2-9E84-AE7135719349}"/>
                  </a:ext>
                </a:extLst>
              </p:cNvPr>
              <p:cNvGrpSpPr/>
              <p:nvPr userDrawn="1"/>
            </p:nvGrpSpPr>
            <p:grpSpPr>
              <a:xfrm>
                <a:off x="12771568" y="3403241"/>
                <a:ext cx="467138" cy="448489"/>
                <a:chOff x="12782195" y="3403241"/>
                <a:chExt cx="467138" cy="448489"/>
              </a:xfrm>
            </p:grpSpPr>
            <p:grpSp>
              <p:nvGrpSpPr>
                <p:cNvPr id="346" name="Groep 345">
                  <a:extLst>
                    <a:ext uri="{FF2B5EF4-FFF2-40B4-BE49-F238E27FC236}">
                      <a16:creationId xmlns:a16="http://schemas.microsoft.com/office/drawing/2014/main" id="{B9EEF1E2-EBAB-4453-8201-3FB44F612980}"/>
                    </a:ext>
                  </a:extLst>
                </p:cNvPr>
                <p:cNvGrpSpPr/>
                <p:nvPr userDrawn="1"/>
              </p:nvGrpSpPr>
              <p:grpSpPr>
                <a:xfrm>
                  <a:off x="12782195" y="3403241"/>
                  <a:ext cx="412967" cy="393907"/>
                  <a:chOff x="13554906" y="3320109"/>
                  <a:chExt cx="443906" cy="423419"/>
                </a:xfrm>
              </p:grpSpPr>
              <p:grpSp>
                <p:nvGrpSpPr>
                  <p:cNvPr id="353" name="Groep 352">
                    <a:extLst>
                      <a:ext uri="{FF2B5EF4-FFF2-40B4-BE49-F238E27FC236}">
                        <a16:creationId xmlns:a16="http://schemas.microsoft.com/office/drawing/2014/main" id="{598BAA29-9813-41D8-A600-BDCA6ADB3C2A}"/>
                      </a:ext>
                    </a:extLst>
                  </p:cNvPr>
                  <p:cNvGrpSpPr/>
                  <p:nvPr userDrawn="1"/>
                </p:nvGrpSpPr>
                <p:grpSpPr>
                  <a:xfrm>
                    <a:off x="13554906" y="3320109"/>
                    <a:ext cx="443906" cy="423419"/>
                    <a:chOff x="12909684" y="1276143"/>
                    <a:chExt cx="443906" cy="423419"/>
                  </a:xfrm>
                </p:grpSpPr>
                <p:sp>
                  <p:nvSpPr>
                    <p:cNvPr id="356" name="Rechthoek 355">
                      <a:extLst>
                        <a:ext uri="{FF2B5EF4-FFF2-40B4-BE49-F238E27FC236}">
                          <a16:creationId xmlns:a16="http://schemas.microsoft.com/office/drawing/2014/main" id="{90B399C4-D2D7-4DDB-ACCE-A94A95F6132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7" name="Rechthoek 356">
                      <a:extLst>
                        <a:ext uri="{FF2B5EF4-FFF2-40B4-BE49-F238E27FC236}">
                          <a16:creationId xmlns:a16="http://schemas.microsoft.com/office/drawing/2014/main" id="{28EB151F-B3F7-41B2-8096-8DABE03789C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8" name="Ovaal 357">
                      <a:extLst>
                        <a:ext uri="{FF2B5EF4-FFF2-40B4-BE49-F238E27FC236}">
                          <a16:creationId xmlns:a16="http://schemas.microsoft.com/office/drawing/2014/main" id="{D3A258DE-E0B2-4BF2-A36D-FED3FEB61D1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54" name="Afbeelding 353">
                    <a:extLst>
                      <a:ext uri="{FF2B5EF4-FFF2-40B4-BE49-F238E27FC236}">
                        <a16:creationId xmlns:a16="http://schemas.microsoft.com/office/drawing/2014/main" id="{348EB159-AD38-4A58-86B0-B4A4DDF7D1B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55" name="Afbeelding 354">
                    <a:extLst>
                      <a:ext uri="{FF2B5EF4-FFF2-40B4-BE49-F238E27FC236}">
                        <a16:creationId xmlns:a16="http://schemas.microsoft.com/office/drawing/2014/main" id="{174967CC-DDF5-4807-B18C-833150CDDC4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47" name="Groep 346">
                  <a:extLst>
                    <a:ext uri="{FF2B5EF4-FFF2-40B4-BE49-F238E27FC236}">
                      <a16:creationId xmlns:a16="http://schemas.microsoft.com/office/drawing/2014/main" id="{CF396AAE-16FD-45F6-90E6-05E1ECCB8B58}"/>
                    </a:ext>
                  </a:extLst>
                </p:cNvPr>
                <p:cNvGrpSpPr/>
                <p:nvPr userDrawn="1"/>
              </p:nvGrpSpPr>
              <p:grpSpPr>
                <a:xfrm>
                  <a:off x="13103513" y="3705268"/>
                  <a:ext cx="145820" cy="146462"/>
                  <a:chOff x="13096169" y="3602278"/>
                  <a:chExt cx="145820" cy="146462"/>
                </a:xfrm>
              </p:grpSpPr>
              <p:sp>
                <p:nvSpPr>
                  <p:cNvPr id="351" name="Rechthoek 350">
                    <a:extLst>
                      <a:ext uri="{FF2B5EF4-FFF2-40B4-BE49-F238E27FC236}">
                        <a16:creationId xmlns:a16="http://schemas.microsoft.com/office/drawing/2014/main" id="{8DE3E0CC-9C45-42B7-83ED-6FFA648C21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Rechthoek 351">
                    <a:extLst>
                      <a:ext uri="{FF2B5EF4-FFF2-40B4-BE49-F238E27FC236}">
                        <a16:creationId xmlns:a16="http://schemas.microsoft.com/office/drawing/2014/main" id="{F72CBA3F-DEDF-4B5F-B31A-512D9B1C275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48" name="Groep 347">
                  <a:extLst>
                    <a:ext uri="{FF2B5EF4-FFF2-40B4-BE49-F238E27FC236}">
                      <a16:creationId xmlns:a16="http://schemas.microsoft.com/office/drawing/2014/main" id="{5C7A5DE8-A974-47BA-ACD1-FF8B94065962}"/>
                    </a:ext>
                  </a:extLst>
                </p:cNvPr>
                <p:cNvGrpSpPr/>
                <p:nvPr userDrawn="1"/>
              </p:nvGrpSpPr>
              <p:grpSpPr>
                <a:xfrm rot="10800000">
                  <a:off x="13061402" y="3665637"/>
                  <a:ext cx="145820" cy="146462"/>
                  <a:chOff x="13096169" y="3602278"/>
                  <a:chExt cx="145820" cy="146462"/>
                </a:xfrm>
              </p:grpSpPr>
              <p:sp>
                <p:nvSpPr>
                  <p:cNvPr id="349" name="Rechthoek 348">
                    <a:extLst>
                      <a:ext uri="{FF2B5EF4-FFF2-40B4-BE49-F238E27FC236}">
                        <a16:creationId xmlns:a16="http://schemas.microsoft.com/office/drawing/2014/main" id="{FDC2AA9A-9DAB-4161-98D6-641A5C5E6A5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0" name="Rechthoek 349">
                    <a:extLst>
                      <a:ext uri="{FF2B5EF4-FFF2-40B4-BE49-F238E27FC236}">
                        <a16:creationId xmlns:a16="http://schemas.microsoft.com/office/drawing/2014/main" id="{DF829EDF-B17B-4B61-B7B1-90E72D23C34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44" name="Rechthoek 343">
                <a:extLst>
                  <a:ext uri="{FF2B5EF4-FFF2-40B4-BE49-F238E27FC236}">
                    <a16:creationId xmlns:a16="http://schemas.microsoft.com/office/drawing/2014/main" id="{DE61AE46-D063-4DD6-82AB-D9178375AAF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45" name="Gelijkbenige driehoek 344">
                <a:extLst>
                  <a:ext uri="{FF2B5EF4-FFF2-40B4-BE49-F238E27FC236}">
                    <a16:creationId xmlns:a16="http://schemas.microsoft.com/office/drawing/2014/main" id="{FB6819BC-6E90-4771-B1AE-44BF62D857C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71" name="Groep 170">
              <a:extLst>
                <a:ext uri="{FF2B5EF4-FFF2-40B4-BE49-F238E27FC236}">
                  <a16:creationId xmlns:a16="http://schemas.microsoft.com/office/drawing/2014/main" id="{FC945E95-6BF7-4A2F-AD1D-F5F4FCE66267}"/>
                </a:ext>
              </a:extLst>
            </p:cNvPr>
            <p:cNvGrpSpPr/>
            <p:nvPr userDrawn="1"/>
          </p:nvGrpSpPr>
          <p:grpSpPr>
            <a:xfrm>
              <a:off x="12916952" y="938392"/>
              <a:ext cx="294943" cy="318834"/>
              <a:chOff x="14466489" y="1001522"/>
              <a:chExt cx="290627" cy="314333"/>
            </a:xfrm>
          </p:grpSpPr>
          <p:sp>
            <p:nvSpPr>
              <p:cNvPr id="190" name="Rechthoek 189">
                <a:extLst>
                  <a:ext uri="{FF2B5EF4-FFF2-40B4-BE49-F238E27FC236}">
                    <a16:creationId xmlns:a16="http://schemas.microsoft.com/office/drawing/2014/main" id="{30477838-210F-4957-8E3D-9E3C5044343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1" name="Ovaal 280">
                <a:extLst>
                  <a:ext uri="{FF2B5EF4-FFF2-40B4-BE49-F238E27FC236}">
                    <a16:creationId xmlns:a16="http://schemas.microsoft.com/office/drawing/2014/main" id="{75789CB3-54E4-4072-8173-B7D981D7698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2" name="Vrije vorm: vorm 281">
                <a:extLst>
                  <a:ext uri="{FF2B5EF4-FFF2-40B4-BE49-F238E27FC236}">
                    <a16:creationId xmlns:a16="http://schemas.microsoft.com/office/drawing/2014/main" id="{1B93678F-F218-44DC-8910-7EE6ADCA413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3" name="Rechthoek: afgeronde hoeken 282">
                <a:extLst>
                  <a:ext uri="{FF2B5EF4-FFF2-40B4-BE49-F238E27FC236}">
                    <a16:creationId xmlns:a16="http://schemas.microsoft.com/office/drawing/2014/main" id="{D0A40817-C80B-42A0-A5BA-BD3C410AA56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84" name="Rechte verbindingslijn 283">
                <a:extLst>
                  <a:ext uri="{FF2B5EF4-FFF2-40B4-BE49-F238E27FC236}">
                    <a16:creationId xmlns:a16="http://schemas.microsoft.com/office/drawing/2014/main" id="{6513A3FD-8D49-40C2-9BDB-209089C9868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5" name="Rechte verbindingslijn 284">
                <a:extLst>
                  <a:ext uri="{FF2B5EF4-FFF2-40B4-BE49-F238E27FC236}">
                    <a16:creationId xmlns:a16="http://schemas.microsoft.com/office/drawing/2014/main" id="{3CFC9A59-3785-4868-9728-FD6AA0258B9E}"/>
                  </a:ext>
                </a:extLst>
              </p:cNvPr>
              <p:cNvCxnSpPr>
                <a:cxnSpLocks/>
                <a:stCxn id="32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2" name="Ovaal 171">
              <a:extLst>
                <a:ext uri="{FF2B5EF4-FFF2-40B4-BE49-F238E27FC236}">
                  <a16:creationId xmlns:a16="http://schemas.microsoft.com/office/drawing/2014/main" id="{49655B74-C865-4413-9BDE-0768A0A74733}"/>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3" name="Rechthoek 172">
              <a:extLst>
                <a:ext uri="{FF2B5EF4-FFF2-40B4-BE49-F238E27FC236}">
                  <a16:creationId xmlns:a16="http://schemas.microsoft.com/office/drawing/2014/main" id="{D7932FD4-2D14-4B4F-B941-03B604EFB5EB}"/>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4" name="Rechte verbindingslijn 173">
              <a:extLst>
                <a:ext uri="{FF2B5EF4-FFF2-40B4-BE49-F238E27FC236}">
                  <a16:creationId xmlns:a16="http://schemas.microsoft.com/office/drawing/2014/main" id="{05344D98-556E-4893-8186-6A9FD1DCEF0F}"/>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5" name="Groep 174">
              <a:extLst>
                <a:ext uri="{FF2B5EF4-FFF2-40B4-BE49-F238E27FC236}">
                  <a16:creationId xmlns:a16="http://schemas.microsoft.com/office/drawing/2014/main" id="{B8A16EBB-4C91-4A23-9873-3229A37EB2C2}"/>
                </a:ext>
              </a:extLst>
            </p:cNvPr>
            <p:cNvGrpSpPr/>
            <p:nvPr userDrawn="1"/>
          </p:nvGrpSpPr>
          <p:grpSpPr>
            <a:xfrm>
              <a:off x="12904732" y="4945834"/>
              <a:ext cx="1499406" cy="678267"/>
              <a:chOff x="12757283" y="3120781"/>
              <a:chExt cx="1499406" cy="678267"/>
            </a:xfrm>
          </p:grpSpPr>
          <p:sp>
            <p:nvSpPr>
              <p:cNvPr id="176" name="Rechthoek 175">
                <a:extLst>
                  <a:ext uri="{FF2B5EF4-FFF2-40B4-BE49-F238E27FC236}">
                    <a16:creationId xmlns:a16="http://schemas.microsoft.com/office/drawing/2014/main" id="{CD256CD2-7A58-4AA1-860B-C0C6B71389C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7" name="Rechthoek 176">
                <a:extLst>
                  <a:ext uri="{FF2B5EF4-FFF2-40B4-BE49-F238E27FC236}">
                    <a16:creationId xmlns:a16="http://schemas.microsoft.com/office/drawing/2014/main" id="{15635321-9685-44C0-AC74-3570433D569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8" name="Tekstvak 177">
                <a:extLst>
                  <a:ext uri="{FF2B5EF4-FFF2-40B4-BE49-F238E27FC236}">
                    <a16:creationId xmlns:a16="http://schemas.microsoft.com/office/drawing/2014/main" id="{FE26935F-2245-44EB-82B8-5D7F1923AAFB}"/>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79" name="Tekstvak 178">
                <a:extLst>
                  <a:ext uri="{FF2B5EF4-FFF2-40B4-BE49-F238E27FC236}">
                    <a16:creationId xmlns:a16="http://schemas.microsoft.com/office/drawing/2014/main" id="{73A6B168-44D5-49C6-A475-2FDF6BDADC8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80" name="Picture 3">
                <a:extLst>
                  <a:ext uri="{FF2B5EF4-FFF2-40B4-BE49-F238E27FC236}">
                    <a16:creationId xmlns:a16="http://schemas.microsoft.com/office/drawing/2014/main" id="{7211D377-0EAE-48B5-B65D-D0CC5C0E4369}"/>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81" name="Gelijkbenige driehoek 180">
                <a:extLst>
                  <a:ext uri="{FF2B5EF4-FFF2-40B4-BE49-F238E27FC236}">
                    <a16:creationId xmlns:a16="http://schemas.microsoft.com/office/drawing/2014/main" id="{64173D19-DE51-42A9-8A27-BD38058D7DB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82" name="Groep 181">
                <a:extLst>
                  <a:ext uri="{FF2B5EF4-FFF2-40B4-BE49-F238E27FC236}">
                    <a16:creationId xmlns:a16="http://schemas.microsoft.com/office/drawing/2014/main" id="{DC27EE7F-DF06-46BE-B861-972B1995610B}"/>
                  </a:ext>
                </a:extLst>
              </p:cNvPr>
              <p:cNvGrpSpPr/>
              <p:nvPr userDrawn="1"/>
            </p:nvGrpSpPr>
            <p:grpSpPr>
              <a:xfrm>
                <a:off x="12822311" y="3178534"/>
                <a:ext cx="182309" cy="163794"/>
                <a:chOff x="12832541" y="3162395"/>
                <a:chExt cx="219532" cy="197236"/>
              </a:xfrm>
            </p:grpSpPr>
            <p:sp>
              <p:nvSpPr>
                <p:cNvPr id="187" name="Rechthoek 186">
                  <a:extLst>
                    <a:ext uri="{FF2B5EF4-FFF2-40B4-BE49-F238E27FC236}">
                      <a16:creationId xmlns:a16="http://schemas.microsoft.com/office/drawing/2014/main" id="{B2177623-54B3-4569-998E-EDD531FC50A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8" name="Rechthoek 187">
                  <a:extLst>
                    <a:ext uri="{FF2B5EF4-FFF2-40B4-BE49-F238E27FC236}">
                      <a16:creationId xmlns:a16="http://schemas.microsoft.com/office/drawing/2014/main" id="{1258FBD6-9862-42FA-8E60-0200A9D8ED7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9" name="Rechthoek 188">
                  <a:extLst>
                    <a:ext uri="{FF2B5EF4-FFF2-40B4-BE49-F238E27FC236}">
                      <a16:creationId xmlns:a16="http://schemas.microsoft.com/office/drawing/2014/main" id="{50F9F124-0D48-4B28-ACC9-50BB9E66448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83" name="Groep 182">
                <a:extLst>
                  <a:ext uri="{FF2B5EF4-FFF2-40B4-BE49-F238E27FC236}">
                    <a16:creationId xmlns:a16="http://schemas.microsoft.com/office/drawing/2014/main" id="{E481BAC6-1AEC-4EC6-92DD-42535CA2238D}"/>
                  </a:ext>
                </a:extLst>
              </p:cNvPr>
              <p:cNvGrpSpPr/>
              <p:nvPr userDrawn="1"/>
            </p:nvGrpSpPr>
            <p:grpSpPr>
              <a:xfrm>
                <a:off x="12822311" y="3480352"/>
                <a:ext cx="182309" cy="163794"/>
                <a:chOff x="12832541" y="3162395"/>
                <a:chExt cx="219532" cy="197236"/>
              </a:xfrm>
            </p:grpSpPr>
            <p:sp>
              <p:nvSpPr>
                <p:cNvPr id="184" name="Rechthoek 183">
                  <a:extLst>
                    <a:ext uri="{FF2B5EF4-FFF2-40B4-BE49-F238E27FC236}">
                      <a16:creationId xmlns:a16="http://schemas.microsoft.com/office/drawing/2014/main" id="{96C8A7B3-6052-402C-90F8-C7716B83502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5" name="Rechthoek 184">
                  <a:extLst>
                    <a:ext uri="{FF2B5EF4-FFF2-40B4-BE49-F238E27FC236}">
                      <a16:creationId xmlns:a16="http://schemas.microsoft.com/office/drawing/2014/main" id="{E02C7C4B-99E7-4A7E-AB62-58288FF9B62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6" name="Rechthoek 185">
                  <a:extLst>
                    <a:ext uri="{FF2B5EF4-FFF2-40B4-BE49-F238E27FC236}">
                      <a16:creationId xmlns:a16="http://schemas.microsoft.com/office/drawing/2014/main" id="{0809AD29-77F4-408F-9D54-8D4252251037}"/>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40" name="TEKSTINSTRUCTIES">
            <a:extLst>
              <a:ext uri="{FF2B5EF4-FFF2-40B4-BE49-F238E27FC236}">
                <a16:creationId xmlns:a16="http://schemas.microsoft.com/office/drawing/2014/main" id="{3417240D-B460-4157-B8D8-62704E248048}"/>
              </a:ext>
            </a:extLst>
          </p:cNvPr>
          <p:cNvGrpSpPr/>
          <p:nvPr userDrawn="1"/>
        </p:nvGrpSpPr>
        <p:grpSpPr>
          <a:xfrm>
            <a:off x="-4297881" y="-718670"/>
            <a:ext cx="4140000" cy="7198669"/>
            <a:chOff x="-4297881" y="-718670"/>
            <a:chExt cx="4140000" cy="7198669"/>
          </a:xfrm>
        </p:grpSpPr>
        <p:sp>
          <p:nvSpPr>
            <p:cNvPr id="441" name="Rechthoek: afgeronde hoeken 440">
              <a:extLst>
                <a:ext uri="{FF2B5EF4-FFF2-40B4-BE49-F238E27FC236}">
                  <a16:creationId xmlns:a16="http://schemas.microsoft.com/office/drawing/2014/main" id="{F423C3D6-3102-4D8F-93A9-6A25B79A29C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42" name="Rechthoek: afgeronde hoeken 441">
              <a:extLst>
                <a:ext uri="{FF2B5EF4-FFF2-40B4-BE49-F238E27FC236}">
                  <a16:creationId xmlns:a16="http://schemas.microsoft.com/office/drawing/2014/main" id="{15E924BA-AC15-4C96-BD26-7B5B03D0F399}"/>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443" name="Rechthoek: afgeronde hoeken 442">
              <a:extLst>
                <a:ext uri="{FF2B5EF4-FFF2-40B4-BE49-F238E27FC236}">
                  <a16:creationId xmlns:a16="http://schemas.microsoft.com/office/drawing/2014/main" id="{3391DEC6-5BBB-4CD5-A7A5-E3B67AF426B0}"/>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44" name="Rechte verbindingslijn 443">
              <a:extLst>
                <a:ext uri="{FF2B5EF4-FFF2-40B4-BE49-F238E27FC236}">
                  <a16:creationId xmlns:a16="http://schemas.microsoft.com/office/drawing/2014/main" id="{AF63BB2A-32CD-4E66-BEA7-F3D4120A7937}"/>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45" name="Groep 444">
              <a:extLst>
                <a:ext uri="{FF2B5EF4-FFF2-40B4-BE49-F238E27FC236}">
                  <a16:creationId xmlns:a16="http://schemas.microsoft.com/office/drawing/2014/main" id="{DD036F79-6568-432A-9869-AB5D49356862}"/>
                </a:ext>
              </a:extLst>
            </p:cNvPr>
            <p:cNvGrpSpPr/>
            <p:nvPr userDrawn="1"/>
          </p:nvGrpSpPr>
          <p:grpSpPr>
            <a:xfrm>
              <a:off x="-3905190" y="127747"/>
              <a:ext cx="3354618" cy="786653"/>
              <a:chOff x="-3419346" y="368233"/>
              <a:chExt cx="3170491" cy="743862"/>
            </a:xfrm>
          </p:grpSpPr>
          <p:sp>
            <p:nvSpPr>
              <p:cNvPr id="466" name="Rechthoek 465">
                <a:extLst>
                  <a:ext uri="{FF2B5EF4-FFF2-40B4-BE49-F238E27FC236}">
                    <a16:creationId xmlns:a16="http://schemas.microsoft.com/office/drawing/2014/main" id="{C74DD52A-9884-4242-A161-A35D2268F68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67" name="Rechte verbindingslijn 466">
                <a:extLst>
                  <a:ext uri="{FF2B5EF4-FFF2-40B4-BE49-F238E27FC236}">
                    <a16:creationId xmlns:a16="http://schemas.microsoft.com/office/drawing/2014/main" id="{3925276B-6D5E-4DDF-9E13-3D13F0F76C3C}"/>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8" name="Rechte verbindingslijn 467">
                <a:extLst>
                  <a:ext uri="{FF2B5EF4-FFF2-40B4-BE49-F238E27FC236}">
                    <a16:creationId xmlns:a16="http://schemas.microsoft.com/office/drawing/2014/main" id="{E285F507-A1E1-4F40-B778-E4AA5ABC91D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9" name="Rechthoek 468">
                <a:extLst>
                  <a:ext uri="{FF2B5EF4-FFF2-40B4-BE49-F238E27FC236}">
                    <a16:creationId xmlns:a16="http://schemas.microsoft.com/office/drawing/2014/main" id="{657CC257-3C7F-4075-992B-66971A6D967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70" name="Groep 469">
                <a:extLst>
                  <a:ext uri="{FF2B5EF4-FFF2-40B4-BE49-F238E27FC236}">
                    <a16:creationId xmlns:a16="http://schemas.microsoft.com/office/drawing/2014/main" id="{ABBB792A-C3FF-4B66-97EE-4405B7E1348D}"/>
                  </a:ext>
                </a:extLst>
              </p:cNvPr>
              <p:cNvGrpSpPr/>
              <p:nvPr userDrawn="1"/>
            </p:nvGrpSpPr>
            <p:grpSpPr>
              <a:xfrm>
                <a:off x="-3002834" y="720303"/>
                <a:ext cx="182598" cy="143759"/>
                <a:chOff x="-3310843" y="700986"/>
                <a:chExt cx="182598" cy="143759"/>
              </a:xfrm>
            </p:grpSpPr>
            <p:grpSp>
              <p:nvGrpSpPr>
                <p:cNvPr id="509" name="Groep 508">
                  <a:extLst>
                    <a:ext uri="{FF2B5EF4-FFF2-40B4-BE49-F238E27FC236}">
                      <a16:creationId xmlns:a16="http://schemas.microsoft.com/office/drawing/2014/main" id="{E4E2CCDE-7CDF-44F1-A868-D0CBE3C5C0B8}"/>
                    </a:ext>
                  </a:extLst>
                </p:cNvPr>
                <p:cNvGrpSpPr/>
                <p:nvPr userDrawn="1"/>
              </p:nvGrpSpPr>
              <p:grpSpPr>
                <a:xfrm>
                  <a:off x="-3310843" y="700986"/>
                  <a:ext cx="182598" cy="143759"/>
                  <a:chOff x="-3310843" y="700986"/>
                  <a:chExt cx="182598" cy="143759"/>
                </a:xfrm>
              </p:grpSpPr>
              <p:cxnSp>
                <p:nvCxnSpPr>
                  <p:cNvPr id="513" name="Rechte verbindingslijn 512">
                    <a:extLst>
                      <a:ext uri="{FF2B5EF4-FFF2-40B4-BE49-F238E27FC236}">
                        <a16:creationId xmlns:a16="http://schemas.microsoft.com/office/drawing/2014/main" id="{4267D3E3-0980-4E9C-9ADF-B064D86DCB8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14" name="Rechte verbindingslijn 513">
                    <a:extLst>
                      <a:ext uri="{FF2B5EF4-FFF2-40B4-BE49-F238E27FC236}">
                        <a16:creationId xmlns:a16="http://schemas.microsoft.com/office/drawing/2014/main" id="{F9AB1D69-73F9-4C47-A46C-D510776DCE8D}"/>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15" name="Rechte verbindingslijn 514">
                    <a:extLst>
                      <a:ext uri="{FF2B5EF4-FFF2-40B4-BE49-F238E27FC236}">
                        <a16:creationId xmlns:a16="http://schemas.microsoft.com/office/drawing/2014/main" id="{F317414D-CE43-4420-9DD0-F405D64FEA3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16" name="Rechte verbindingslijn 515">
                    <a:extLst>
                      <a:ext uri="{FF2B5EF4-FFF2-40B4-BE49-F238E27FC236}">
                        <a16:creationId xmlns:a16="http://schemas.microsoft.com/office/drawing/2014/main" id="{EA223FA0-2A70-4CDF-BB57-E168511D6598}"/>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17" name="Rechte verbindingslijn 516">
                    <a:extLst>
                      <a:ext uri="{FF2B5EF4-FFF2-40B4-BE49-F238E27FC236}">
                        <a16:creationId xmlns:a16="http://schemas.microsoft.com/office/drawing/2014/main" id="{9BD761B1-1DA1-46DF-BEB8-76AC88B7B71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510" name="Groep 509">
                  <a:extLst>
                    <a:ext uri="{FF2B5EF4-FFF2-40B4-BE49-F238E27FC236}">
                      <a16:creationId xmlns:a16="http://schemas.microsoft.com/office/drawing/2014/main" id="{D42E4FAB-80FA-4363-8458-3A269F8C3E5D}"/>
                    </a:ext>
                  </a:extLst>
                </p:cNvPr>
                <p:cNvGrpSpPr/>
                <p:nvPr userDrawn="1"/>
              </p:nvGrpSpPr>
              <p:grpSpPr>
                <a:xfrm flipH="1">
                  <a:off x="-3310774" y="735854"/>
                  <a:ext cx="88801" cy="72568"/>
                  <a:chOff x="-2091059" y="1395403"/>
                  <a:chExt cx="157316" cy="128558"/>
                </a:xfrm>
              </p:grpSpPr>
              <p:sp>
                <p:nvSpPr>
                  <p:cNvPr id="511" name="Rechthoek 510">
                    <a:extLst>
                      <a:ext uri="{FF2B5EF4-FFF2-40B4-BE49-F238E27FC236}">
                        <a16:creationId xmlns:a16="http://schemas.microsoft.com/office/drawing/2014/main" id="{3BEF8F82-4E0A-4730-939F-B72816014C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12" name="Pijl: punthaak 511">
                    <a:extLst>
                      <a:ext uri="{FF2B5EF4-FFF2-40B4-BE49-F238E27FC236}">
                        <a16:creationId xmlns:a16="http://schemas.microsoft.com/office/drawing/2014/main" id="{83305CAE-43E3-40E9-B771-77521CF0F1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71" name="Groep 470">
                <a:extLst>
                  <a:ext uri="{FF2B5EF4-FFF2-40B4-BE49-F238E27FC236}">
                    <a16:creationId xmlns:a16="http://schemas.microsoft.com/office/drawing/2014/main" id="{DC303B63-86F3-4F2A-B387-619B872CE87F}"/>
                  </a:ext>
                </a:extLst>
              </p:cNvPr>
              <p:cNvGrpSpPr/>
              <p:nvPr userDrawn="1"/>
            </p:nvGrpSpPr>
            <p:grpSpPr>
              <a:xfrm>
                <a:off x="-3326107" y="720303"/>
                <a:ext cx="182598" cy="143759"/>
                <a:chOff x="-3634116" y="700986"/>
                <a:chExt cx="182598" cy="143759"/>
              </a:xfrm>
            </p:grpSpPr>
            <p:grpSp>
              <p:nvGrpSpPr>
                <p:cNvPr id="500" name="Groep 499">
                  <a:extLst>
                    <a:ext uri="{FF2B5EF4-FFF2-40B4-BE49-F238E27FC236}">
                      <a16:creationId xmlns:a16="http://schemas.microsoft.com/office/drawing/2014/main" id="{C0BC503B-6CFD-4937-8D73-C2D863229028}"/>
                    </a:ext>
                  </a:extLst>
                </p:cNvPr>
                <p:cNvGrpSpPr/>
                <p:nvPr userDrawn="1"/>
              </p:nvGrpSpPr>
              <p:grpSpPr>
                <a:xfrm>
                  <a:off x="-3634116" y="700986"/>
                  <a:ext cx="182598" cy="143759"/>
                  <a:chOff x="-3634116" y="700986"/>
                  <a:chExt cx="182598" cy="143759"/>
                </a:xfrm>
              </p:grpSpPr>
              <p:cxnSp>
                <p:nvCxnSpPr>
                  <p:cNvPr id="504" name="Rechte verbindingslijn 503">
                    <a:extLst>
                      <a:ext uri="{FF2B5EF4-FFF2-40B4-BE49-F238E27FC236}">
                        <a16:creationId xmlns:a16="http://schemas.microsoft.com/office/drawing/2014/main" id="{F2D26657-D0BC-4569-88AE-C6330EDAB413}"/>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C5E48F8B-C65C-478B-B47D-7D121BDE1D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506" name="Rechte verbindingslijn 505">
                    <a:extLst>
                      <a:ext uri="{FF2B5EF4-FFF2-40B4-BE49-F238E27FC236}">
                        <a16:creationId xmlns:a16="http://schemas.microsoft.com/office/drawing/2014/main" id="{96B60BC1-D9DE-4D1C-BAA2-ED9834B2A64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507" name="Rechte verbindingslijn 506">
                    <a:extLst>
                      <a:ext uri="{FF2B5EF4-FFF2-40B4-BE49-F238E27FC236}">
                        <a16:creationId xmlns:a16="http://schemas.microsoft.com/office/drawing/2014/main" id="{2C6E96A5-FEDC-45E6-B1C0-81201FB54DB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508" name="Rechte verbindingslijn 507">
                    <a:extLst>
                      <a:ext uri="{FF2B5EF4-FFF2-40B4-BE49-F238E27FC236}">
                        <a16:creationId xmlns:a16="http://schemas.microsoft.com/office/drawing/2014/main" id="{D5F0FD07-5BCC-4AA5-BA19-B5A3B2FD83D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501" name="Groep 500">
                  <a:extLst>
                    <a:ext uri="{FF2B5EF4-FFF2-40B4-BE49-F238E27FC236}">
                      <a16:creationId xmlns:a16="http://schemas.microsoft.com/office/drawing/2014/main" id="{430CCC30-B625-4C6E-8EA3-49C86BAEB61A}"/>
                    </a:ext>
                  </a:extLst>
                </p:cNvPr>
                <p:cNvGrpSpPr/>
                <p:nvPr userDrawn="1"/>
              </p:nvGrpSpPr>
              <p:grpSpPr>
                <a:xfrm>
                  <a:off x="-3634047" y="735854"/>
                  <a:ext cx="88801" cy="72568"/>
                  <a:chOff x="-2091059" y="1395403"/>
                  <a:chExt cx="157316" cy="128558"/>
                </a:xfrm>
              </p:grpSpPr>
              <p:sp>
                <p:nvSpPr>
                  <p:cNvPr id="502" name="Rechthoek 501">
                    <a:extLst>
                      <a:ext uri="{FF2B5EF4-FFF2-40B4-BE49-F238E27FC236}">
                        <a16:creationId xmlns:a16="http://schemas.microsoft.com/office/drawing/2014/main" id="{3CED3172-1D1A-4DBA-851D-0105F72F45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03" name="Pijl: punthaak 502">
                    <a:extLst>
                      <a:ext uri="{FF2B5EF4-FFF2-40B4-BE49-F238E27FC236}">
                        <a16:creationId xmlns:a16="http://schemas.microsoft.com/office/drawing/2014/main" id="{0A897811-5F00-428C-B420-D33A50C4CD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72" name="Rechte verbindingslijn 471">
                <a:extLst>
                  <a:ext uri="{FF2B5EF4-FFF2-40B4-BE49-F238E27FC236}">
                    <a16:creationId xmlns:a16="http://schemas.microsoft.com/office/drawing/2014/main" id="{2D456EB4-1339-4C12-8675-4CA2275BF7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73" name="Rechte verbindingslijn 472">
                <a:extLst>
                  <a:ext uri="{FF2B5EF4-FFF2-40B4-BE49-F238E27FC236}">
                    <a16:creationId xmlns:a16="http://schemas.microsoft.com/office/drawing/2014/main" id="{DD8C852B-37FE-4189-9A7E-B485CAE7A5B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74" name="Groep 473">
                <a:extLst>
                  <a:ext uri="{FF2B5EF4-FFF2-40B4-BE49-F238E27FC236}">
                    <a16:creationId xmlns:a16="http://schemas.microsoft.com/office/drawing/2014/main" id="{E6B26427-B66F-4EB2-AF49-8ED081334BCD}"/>
                  </a:ext>
                </a:extLst>
              </p:cNvPr>
              <p:cNvGrpSpPr/>
              <p:nvPr userDrawn="1"/>
            </p:nvGrpSpPr>
            <p:grpSpPr>
              <a:xfrm>
                <a:off x="-2425037" y="370226"/>
                <a:ext cx="357690" cy="330595"/>
                <a:chOff x="-2721817" y="347336"/>
                <a:chExt cx="432805" cy="400021"/>
              </a:xfrm>
            </p:grpSpPr>
            <p:sp>
              <p:nvSpPr>
                <p:cNvPr id="489" name="Rechthoek 488">
                  <a:extLst>
                    <a:ext uri="{FF2B5EF4-FFF2-40B4-BE49-F238E27FC236}">
                      <a16:creationId xmlns:a16="http://schemas.microsoft.com/office/drawing/2014/main" id="{5162E870-4D34-4C2A-83D3-2BD2A67116C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90" name="Groep 489">
                  <a:extLst>
                    <a:ext uri="{FF2B5EF4-FFF2-40B4-BE49-F238E27FC236}">
                      <a16:creationId xmlns:a16="http://schemas.microsoft.com/office/drawing/2014/main" id="{A0E76A61-8BA6-4C63-B3F5-A08AF344A294}"/>
                    </a:ext>
                  </a:extLst>
                </p:cNvPr>
                <p:cNvGrpSpPr/>
                <p:nvPr userDrawn="1"/>
              </p:nvGrpSpPr>
              <p:grpSpPr>
                <a:xfrm>
                  <a:off x="-2652453" y="431583"/>
                  <a:ext cx="294076" cy="231526"/>
                  <a:chOff x="-3634116" y="700986"/>
                  <a:chExt cx="182598" cy="143759"/>
                </a:xfrm>
              </p:grpSpPr>
              <p:grpSp>
                <p:nvGrpSpPr>
                  <p:cNvPr id="491" name="Groep 490">
                    <a:extLst>
                      <a:ext uri="{FF2B5EF4-FFF2-40B4-BE49-F238E27FC236}">
                        <a16:creationId xmlns:a16="http://schemas.microsoft.com/office/drawing/2014/main" id="{7B6FFCC6-9911-4C07-B483-EE57F6E3DF36}"/>
                      </a:ext>
                    </a:extLst>
                  </p:cNvPr>
                  <p:cNvGrpSpPr/>
                  <p:nvPr userDrawn="1"/>
                </p:nvGrpSpPr>
                <p:grpSpPr>
                  <a:xfrm>
                    <a:off x="-3634116" y="700986"/>
                    <a:ext cx="182598" cy="143759"/>
                    <a:chOff x="-3634116" y="700986"/>
                    <a:chExt cx="182598" cy="143759"/>
                  </a:xfrm>
                </p:grpSpPr>
                <p:cxnSp>
                  <p:nvCxnSpPr>
                    <p:cNvPr id="495" name="Rechte verbindingslijn 494">
                      <a:extLst>
                        <a:ext uri="{FF2B5EF4-FFF2-40B4-BE49-F238E27FC236}">
                          <a16:creationId xmlns:a16="http://schemas.microsoft.com/office/drawing/2014/main" id="{E151931B-FCB7-4346-B9CC-F43297D4742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313C5293-E568-4FE5-931A-6373331442E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AC3FEBCB-060E-44E2-9ED9-DD0C980B02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EB8197DE-38FB-48B9-A774-6570DFE35CB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99" name="Rechte verbindingslijn 498">
                      <a:extLst>
                        <a:ext uri="{FF2B5EF4-FFF2-40B4-BE49-F238E27FC236}">
                          <a16:creationId xmlns:a16="http://schemas.microsoft.com/office/drawing/2014/main" id="{769A3669-F6B4-4AE4-962E-3B0F3DCB798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92" name="Groep 491">
                    <a:extLst>
                      <a:ext uri="{FF2B5EF4-FFF2-40B4-BE49-F238E27FC236}">
                        <a16:creationId xmlns:a16="http://schemas.microsoft.com/office/drawing/2014/main" id="{E65935FD-CBD9-448B-850B-50D2AC1A661D}"/>
                      </a:ext>
                    </a:extLst>
                  </p:cNvPr>
                  <p:cNvGrpSpPr/>
                  <p:nvPr userDrawn="1"/>
                </p:nvGrpSpPr>
                <p:grpSpPr>
                  <a:xfrm>
                    <a:off x="-3634047" y="735854"/>
                    <a:ext cx="88801" cy="72568"/>
                    <a:chOff x="-2091059" y="1395403"/>
                    <a:chExt cx="157316" cy="128558"/>
                  </a:xfrm>
                </p:grpSpPr>
                <p:sp>
                  <p:nvSpPr>
                    <p:cNvPr id="493" name="Rechthoek 492">
                      <a:extLst>
                        <a:ext uri="{FF2B5EF4-FFF2-40B4-BE49-F238E27FC236}">
                          <a16:creationId xmlns:a16="http://schemas.microsoft.com/office/drawing/2014/main" id="{0BCB9A7A-8AA8-4BDA-9731-6EDC4CA7C08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4" name="Pijl: punthaak 493">
                      <a:extLst>
                        <a:ext uri="{FF2B5EF4-FFF2-40B4-BE49-F238E27FC236}">
                          <a16:creationId xmlns:a16="http://schemas.microsoft.com/office/drawing/2014/main" id="{F713E47C-6606-44EC-8443-F8F6704146F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75" name="Groep 474">
                <a:extLst>
                  <a:ext uri="{FF2B5EF4-FFF2-40B4-BE49-F238E27FC236}">
                    <a16:creationId xmlns:a16="http://schemas.microsoft.com/office/drawing/2014/main" id="{EE2B3F5E-89B1-4A4A-8449-98AFC306526C}"/>
                  </a:ext>
                </a:extLst>
              </p:cNvPr>
              <p:cNvGrpSpPr/>
              <p:nvPr userDrawn="1"/>
            </p:nvGrpSpPr>
            <p:grpSpPr>
              <a:xfrm>
                <a:off x="-2425037" y="781500"/>
                <a:ext cx="357690" cy="330595"/>
                <a:chOff x="-2721817" y="782525"/>
                <a:chExt cx="432805" cy="400021"/>
              </a:xfrm>
            </p:grpSpPr>
            <p:sp>
              <p:nvSpPr>
                <p:cNvPr id="478" name="Rechthoek 477">
                  <a:extLst>
                    <a:ext uri="{FF2B5EF4-FFF2-40B4-BE49-F238E27FC236}">
                      <a16:creationId xmlns:a16="http://schemas.microsoft.com/office/drawing/2014/main" id="{43E67D99-D906-448A-9120-333BD8FBDDC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9" name="Groep 478">
                  <a:extLst>
                    <a:ext uri="{FF2B5EF4-FFF2-40B4-BE49-F238E27FC236}">
                      <a16:creationId xmlns:a16="http://schemas.microsoft.com/office/drawing/2014/main" id="{5CFA6E06-C696-45BC-A7DB-85DE74D548B2}"/>
                    </a:ext>
                  </a:extLst>
                </p:cNvPr>
                <p:cNvGrpSpPr/>
                <p:nvPr userDrawn="1"/>
              </p:nvGrpSpPr>
              <p:grpSpPr>
                <a:xfrm>
                  <a:off x="-2652453" y="866772"/>
                  <a:ext cx="294076" cy="231526"/>
                  <a:chOff x="-3310843" y="700986"/>
                  <a:chExt cx="182598" cy="143759"/>
                </a:xfrm>
              </p:grpSpPr>
              <p:grpSp>
                <p:nvGrpSpPr>
                  <p:cNvPr id="480" name="Groep 479">
                    <a:extLst>
                      <a:ext uri="{FF2B5EF4-FFF2-40B4-BE49-F238E27FC236}">
                        <a16:creationId xmlns:a16="http://schemas.microsoft.com/office/drawing/2014/main" id="{33A22063-AE18-44A4-887E-D384D89F2D9D}"/>
                      </a:ext>
                    </a:extLst>
                  </p:cNvPr>
                  <p:cNvGrpSpPr/>
                  <p:nvPr userDrawn="1"/>
                </p:nvGrpSpPr>
                <p:grpSpPr>
                  <a:xfrm>
                    <a:off x="-3310843" y="700986"/>
                    <a:ext cx="182598" cy="143759"/>
                    <a:chOff x="-3310843" y="700986"/>
                    <a:chExt cx="182598" cy="143759"/>
                  </a:xfrm>
                </p:grpSpPr>
                <p:cxnSp>
                  <p:nvCxnSpPr>
                    <p:cNvPr id="484" name="Rechte verbindingslijn 483">
                      <a:extLst>
                        <a:ext uri="{FF2B5EF4-FFF2-40B4-BE49-F238E27FC236}">
                          <a16:creationId xmlns:a16="http://schemas.microsoft.com/office/drawing/2014/main" id="{B099F902-BAB2-4516-93BC-FCCFDAF61E2D}"/>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85" name="Rechte verbindingslijn 484">
                      <a:extLst>
                        <a:ext uri="{FF2B5EF4-FFF2-40B4-BE49-F238E27FC236}">
                          <a16:creationId xmlns:a16="http://schemas.microsoft.com/office/drawing/2014/main" id="{8979626E-3342-4015-9601-A4A81CD360D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F264DB68-2FDE-4A4C-ADDC-89DE1D0040C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4070B4E6-C19D-4A54-AA81-7E50AEBE48B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9EC6C2EF-7CA7-455A-8FC8-BDD87714D4F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81" name="Groep 480">
                    <a:extLst>
                      <a:ext uri="{FF2B5EF4-FFF2-40B4-BE49-F238E27FC236}">
                        <a16:creationId xmlns:a16="http://schemas.microsoft.com/office/drawing/2014/main" id="{C8F3791D-7EF9-47B5-A650-E1F807A23444}"/>
                      </a:ext>
                    </a:extLst>
                  </p:cNvPr>
                  <p:cNvGrpSpPr/>
                  <p:nvPr userDrawn="1"/>
                </p:nvGrpSpPr>
                <p:grpSpPr>
                  <a:xfrm flipH="1">
                    <a:off x="-3310774" y="735854"/>
                    <a:ext cx="88801" cy="72568"/>
                    <a:chOff x="-2091059" y="1395403"/>
                    <a:chExt cx="157316" cy="128558"/>
                  </a:xfrm>
                </p:grpSpPr>
                <p:sp>
                  <p:nvSpPr>
                    <p:cNvPr id="482" name="Rechthoek 481">
                      <a:extLst>
                        <a:ext uri="{FF2B5EF4-FFF2-40B4-BE49-F238E27FC236}">
                          <a16:creationId xmlns:a16="http://schemas.microsoft.com/office/drawing/2014/main" id="{86D6C1F6-0270-4B0E-91CB-75F8C479BAB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3" name="Pijl: punthaak 482">
                      <a:extLst>
                        <a:ext uri="{FF2B5EF4-FFF2-40B4-BE49-F238E27FC236}">
                          <a16:creationId xmlns:a16="http://schemas.microsoft.com/office/drawing/2014/main" id="{C69FAD85-37A9-41C6-BBD0-BFA3A780FB2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76" name="Rechthoek 475">
                <a:extLst>
                  <a:ext uri="{FF2B5EF4-FFF2-40B4-BE49-F238E27FC236}">
                    <a16:creationId xmlns:a16="http://schemas.microsoft.com/office/drawing/2014/main" id="{ACE190F9-A5BE-4E08-B760-5D5E32EA3A8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77" name="Rechthoek 476">
                <a:extLst>
                  <a:ext uri="{FF2B5EF4-FFF2-40B4-BE49-F238E27FC236}">
                    <a16:creationId xmlns:a16="http://schemas.microsoft.com/office/drawing/2014/main" id="{9D08F807-4CF0-42C2-A181-1B42D3197C2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46" name="Rechte verbindingslijn 445">
              <a:extLst>
                <a:ext uri="{FF2B5EF4-FFF2-40B4-BE49-F238E27FC236}">
                  <a16:creationId xmlns:a16="http://schemas.microsoft.com/office/drawing/2014/main" id="{D8C39643-956C-4B28-86F8-FD10ED87443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47" name="Rechthoek 446">
              <a:extLst>
                <a:ext uri="{FF2B5EF4-FFF2-40B4-BE49-F238E27FC236}">
                  <a16:creationId xmlns:a16="http://schemas.microsoft.com/office/drawing/2014/main" id="{8A36F17B-5B67-447D-AFC9-EAC291F2BC89}"/>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448" name="Rechthoek 447">
              <a:extLst>
                <a:ext uri="{FF2B5EF4-FFF2-40B4-BE49-F238E27FC236}">
                  <a16:creationId xmlns:a16="http://schemas.microsoft.com/office/drawing/2014/main" id="{00156FF9-2A87-4D73-BEAD-032A9879C92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49" name="Ovaal 448">
              <a:extLst>
                <a:ext uri="{FF2B5EF4-FFF2-40B4-BE49-F238E27FC236}">
                  <a16:creationId xmlns:a16="http://schemas.microsoft.com/office/drawing/2014/main" id="{C26EC21B-0BC2-4010-9617-24F88F8E177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50" name="Ovaal 449">
              <a:extLst>
                <a:ext uri="{FF2B5EF4-FFF2-40B4-BE49-F238E27FC236}">
                  <a16:creationId xmlns:a16="http://schemas.microsoft.com/office/drawing/2014/main" id="{5CDC0368-7A9C-4EBE-B7BE-DCFEF14339A5}"/>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51" name="Ovaal 450">
              <a:extLst>
                <a:ext uri="{FF2B5EF4-FFF2-40B4-BE49-F238E27FC236}">
                  <a16:creationId xmlns:a16="http://schemas.microsoft.com/office/drawing/2014/main" id="{9BF0A85F-C072-40C8-A2E2-0A80F2619A0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52" name="Ovaal 451">
              <a:extLst>
                <a:ext uri="{FF2B5EF4-FFF2-40B4-BE49-F238E27FC236}">
                  <a16:creationId xmlns:a16="http://schemas.microsoft.com/office/drawing/2014/main" id="{C63AF880-73CE-41CA-BD3B-FA25F018313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53" name="Ovaal 452">
              <a:extLst>
                <a:ext uri="{FF2B5EF4-FFF2-40B4-BE49-F238E27FC236}">
                  <a16:creationId xmlns:a16="http://schemas.microsoft.com/office/drawing/2014/main" id="{9F06433A-130A-4ADD-A30D-E9875A60B44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54" name="Ovaal 453">
              <a:extLst>
                <a:ext uri="{FF2B5EF4-FFF2-40B4-BE49-F238E27FC236}">
                  <a16:creationId xmlns:a16="http://schemas.microsoft.com/office/drawing/2014/main" id="{081AFA92-D6C4-47E6-90C4-BAF9610ABBD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55" name="Ovaal 454">
              <a:extLst>
                <a:ext uri="{FF2B5EF4-FFF2-40B4-BE49-F238E27FC236}">
                  <a16:creationId xmlns:a16="http://schemas.microsoft.com/office/drawing/2014/main" id="{E24BF7FD-0EA7-43C1-8D67-2D1CE1C39097}"/>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56" name="Ovaal 455">
              <a:extLst>
                <a:ext uri="{FF2B5EF4-FFF2-40B4-BE49-F238E27FC236}">
                  <a16:creationId xmlns:a16="http://schemas.microsoft.com/office/drawing/2014/main" id="{72B6438B-CF07-42F3-867D-5E7DE2869E4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57" name="Ovaal 456">
              <a:extLst>
                <a:ext uri="{FF2B5EF4-FFF2-40B4-BE49-F238E27FC236}">
                  <a16:creationId xmlns:a16="http://schemas.microsoft.com/office/drawing/2014/main" id="{15836226-441A-42B1-BBFB-28A5A805049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58" name="Rechthoek 457">
              <a:extLst>
                <a:ext uri="{FF2B5EF4-FFF2-40B4-BE49-F238E27FC236}">
                  <a16:creationId xmlns:a16="http://schemas.microsoft.com/office/drawing/2014/main" id="{A93F46B0-F937-4355-A32B-5E374B7D8053}"/>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459" name="Rechthoek 458">
              <a:extLst>
                <a:ext uri="{FF2B5EF4-FFF2-40B4-BE49-F238E27FC236}">
                  <a16:creationId xmlns:a16="http://schemas.microsoft.com/office/drawing/2014/main" id="{1402468B-0EFB-48C3-9B80-DBACBA2CE3BA}"/>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460" name="Rechthoek 459">
              <a:extLst>
                <a:ext uri="{FF2B5EF4-FFF2-40B4-BE49-F238E27FC236}">
                  <a16:creationId xmlns:a16="http://schemas.microsoft.com/office/drawing/2014/main" id="{1CAD1E25-BADF-486A-8A6A-1267D79C28F3}"/>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461" name="Rechthoek 460">
              <a:extLst>
                <a:ext uri="{FF2B5EF4-FFF2-40B4-BE49-F238E27FC236}">
                  <a16:creationId xmlns:a16="http://schemas.microsoft.com/office/drawing/2014/main" id="{A1FBFF6D-0414-4EE6-9972-C1ED07A5F02D}"/>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462" name="Rechthoek 461">
              <a:extLst>
                <a:ext uri="{FF2B5EF4-FFF2-40B4-BE49-F238E27FC236}">
                  <a16:creationId xmlns:a16="http://schemas.microsoft.com/office/drawing/2014/main" id="{39BCA1BE-6AB7-44C1-9F55-FC20C2E8193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463" name="Rechthoek 462">
              <a:extLst>
                <a:ext uri="{FF2B5EF4-FFF2-40B4-BE49-F238E27FC236}">
                  <a16:creationId xmlns:a16="http://schemas.microsoft.com/office/drawing/2014/main" id="{107E5669-8174-4E8A-B6C1-C5CCAECF149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464" name="Rechthoek 463">
              <a:extLst>
                <a:ext uri="{FF2B5EF4-FFF2-40B4-BE49-F238E27FC236}">
                  <a16:creationId xmlns:a16="http://schemas.microsoft.com/office/drawing/2014/main" id="{2457EDF0-BEA4-47BC-8F4F-61F486D769C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465" name="Rechthoek 464">
              <a:extLst>
                <a:ext uri="{FF2B5EF4-FFF2-40B4-BE49-F238E27FC236}">
                  <a16:creationId xmlns:a16="http://schemas.microsoft.com/office/drawing/2014/main" id="{E7840D3C-BD2F-47DC-B0C5-5A0489EB515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109934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kst en beeld D (half)">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p:nvSpPr>
        <p:spPr>
          <a:xfrm>
            <a:off x="0" y="-399601"/>
            <a:ext cx="720000" cy="360000"/>
          </a:xfrm>
          <a:prstGeom prst="rect">
            <a:avLst/>
          </a:prstGeom>
        </p:spPr>
        <p:txBody>
          <a:bodyPr wrap="none" lIns="0" tIns="0" rIns="0" bIns="0">
            <a:noAutofit/>
          </a:bodyPr>
          <a:lstStyle/>
          <a:p>
            <a:r>
              <a:rPr lang="nl-NL"/>
              <a:t>Tekst en beeld D (half)</a:t>
            </a:r>
          </a:p>
        </p:txBody>
      </p:sp>
      <p:grpSp>
        <p:nvGrpSpPr>
          <p:cNvPr id="140" name="INSTRUCTIES">
            <a:extLst>
              <a:ext uri="{FF2B5EF4-FFF2-40B4-BE49-F238E27FC236}">
                <a16:creationId xmlns:a16="http://schemas.microsoft.com/office/drawing/2014/main" id="{DAD3A2C6-2471-4742-9F88-8155730279D5}"/>
              </a:ext>
            </a:extLst>
          </p:cNvPr>
          <p:cNvGrpSpPr/>
          <p:nvPr/>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BE4871B-E67F-4B76-9B28-14B7DA5F9507}"/>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0D40772E-F5C1-4991-8B95-D71C757473E4}"/>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7249A02E-51B7-401C-9608-0EEE51668824}"/>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9ACE2CEC-A736-4A71-9614-707C2FB007C2}"/>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37F518FD-7F72-4DC9-8F3E-4C1B9FCB66E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4ED71210-9AEA-4CFC-9D79-843B3697972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F6720A97-C479-4F72-8DA0-868C1A1EA0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1F619FE6-5BC4-40C9-A204-4A5CAB7DA0E3}"/>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A83E6003-EF8D-42CF-85BB-BE983C201BA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EFD00300-CF92-4BBA-B8BE-BEC9DF9D4E94}"/>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F8E2988A-B67D-416E-8FC5-27CE461671E4}"/>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C6546B19-31CB-4833-83AE-3FE1434A0B8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021886F6-4FDC-4ED9-91CC-58F21DB1CC9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BA16F168-972C-4AA7-9978-5162D6679A2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2" name="Groep 151">
              <a:extLst>
                <a:ext uri="{FF2B5EF4-FFF2-40B4-BE49-F238E27FC236}">
                  <a16:creationId xmlns:a16="http://schemas.microsoft.com/office/drawing/2014/main" id="{C2077502-86DE-4340-87EC-24D9AF814721}"/>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360A67C0-F7DE-426B-9FD5-D516407BDD0E}"/>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FF02F2C3-13AF-4A32-BD52-CFDBF7717F56}"/>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5A22EAC4-DAE4-4C4A-9FB4-763D7A7FB3D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AF237C36-DD8B-4022-9858-2D9AFF055C4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ABA2D252-3FFE-4EC9-982E-23D0C454232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E11BBE35-1BA8-4BD4-99AE-9E2F0E1D6E0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9" name="Afbeelding 188">
                    <a:extLst>
                      <a:ext uri="{FF2B5EF4-FFF2-40B4-BE49-F238E27FC236}">
                        <a16:creationId xmlns:a16="http://schemas.microsoft.com/office/drawing/2014/main" id="{35B13A12-8833-434A-AB99-46C3BDBC010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5D746682-E39D-41A9-9304-248A39E0292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3BE1AD92-8431-4824-A991-24344404DFD0}"/>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4DFB1839-E501-4077-A4B3-E7C8016860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7" name="Rechthoek 186">
                    <a:extLst>
                      <a:ext uri="{FF2B5EF4-FFF2-40B4-BE49-F238E27FC236}">
                        <a16:creationId xmlns:a16="http://schemas.microsoft.com/office/drawing/2014/main" id="{5CEAC11D-6044-48A9-A1C7-03DADCAD4B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3" name="Groep 182">
                  <a:extLst>
                    <a:ext uri="{FF2B5EF4-FFF2-40B4-BE49-F238E27FC236}">
                      <a16:creationId xmlns:a16="http://schemas.microsoft.com/office/drawing/2014/main" id="{922ADC9A-9E15-420F-916B-29C53D5ABCAF}"/>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87E881D2-B5A0-4492-A8E9-A89D9791C24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Rechthoek 184">
                    <a:extLst>
                      <a:ext uri="{FF2B5EF4-FFF2-40B4-BE49-F238E27FC236}">
                        <a16:creationId xmlns:a16="http://schemas.microsoft.com/office/drawing/2014/main" id="{382CFEA4-4773-4D79-8F74-90150D40C52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9" name="Rechthoek 178">
                <a:extLst>
                  <a:ext uri="{FF2B5EF4-FFF2-40B4-BE49-F238E27FC236}">
                    <a16:creationId xmlns:a16="http://schemas.microsoft.com/office/drawing/2014/main" id="{0899AE42-9666-4B77-8836-18AA3C672711}"/>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3802E106-1DA8-4CEF-BA39-6F13ADB8CF6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3" name="Groep 152">
              <a:extLst>
                <a:ext uri="{FF2B5EF4-FFF2-40B4-BE49-F238E27FC236}">
                  <a16:creationId xmlns:a16="http://schemas.microsoft.com/office/drawing/2014/main" id="{29997A9A-3B16-4BD0-9381-5ADCB221D7A4}"/>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3E799C09-3B46-431B-B4E1-5A7B10CECB5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A985437C-1508-4AB2-AB6B-BE5F1D73C28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4" name="Vrije vorm: vorm 173">
                <a:extLst>
                  <a:ext uri="{FF2B5EF4-FFF2-40B4-BE49-F238E27FC236}">
                    <a16:creationId xmlns:a16="http://schemas.microsoft.com/office/drawing/2014/main" id="{50A3EC82-DD82-4B1A-A055-384A7FE0C75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5" name="Rechthoek: afgeronde hoeken 174">
                <a:extLst>
                  <a:ext uri="{FF2B5EF4-FFF2-40B4-BE49-F238E27FC236}">
                    <a16:creationId xmlns:a16="http://schemas.microsoft.com/office/drawing/2014/main" id="{20F33D21-C6B8-4F6E-A919-609AC914A1B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92F39FC6-F479-4635-AC23-F5F9AF81516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D70FC36A-8CBD-4F91-BFAF-53FCE49BADC7}"/>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EE8FACB-8552-405D-A168-3E573490F68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32D9F635-E167-4138-AFE4-0170E08DA82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B144BFEF-BEAA-4C2E-8A56-8B872F340428}"/>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633151-8E60-4D36-97F7-608AC303CACC}"/>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8A8B332C-88CC-46A5-A077-2AD4E8D31C9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FAB93088-A393-4849-A058-C29F1C6BF60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0" name="Tekstvak 159">
                <a:extLst>
                  <a:ext uri="{FF2B5EF4-FFF2-40B4-BE49-F238E27FC236}">
                    <a16:creationId xmlns:a16="http://schemas.microsoft.com/office/drawing/2014/main" id="{812AEFF2-A452-4FDD-8DEC-DB608A8CE13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F1C86866-6E37-4C2F-B598-E59315D8F6E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02A46622-B58A-477E-93D3-F4B5389D7312}"/>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9875B2A9-FF13-41C4-81EB-CAF5B10673E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4" name="Groep 163">
                <a:extLst>
                  <a:ext uri="{FF2B5EF4-FFF2-40B4-BE49-F238E27FC236}">
                    <a16:creationId xmlns:a16="http://schemas.microsoft.com/office/drawing/2014/main" id="{0579242A-0732-4436-8B6C-605B13E6A5E0}"/>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94F91048-0EC7-4BC1-9C51-D637490C3E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0" name="Rechthoek 169">
                  <a:extLst>
                    <a:ext uri="{FF2B5EF4-FFF2-40B4-BE49-F238E27FC236}">
                      <a16:creationId xmlns:a16="http://schemas.microsoft.com/office/drawing/2014/main" id="{FCA6A2C2-EDD8-486D-B3B5-69DB21463C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1" name="Rechthoek 170">
                  <a:extLst>
                    <a:ext uri="{FF2B5EF4-FFF2-40B4-BE49-F238E27FC236}">
                      <a16:creationId xmlns:a16="http://schemas.microsoft.com/office/drawing/2014/main" id="{77D55BB6-6102-4D9D-A1B2-BDE90F241B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5" name="Groep 164">
                <a:extLst>
                  <a:ext uri="{FF2B5EF4-FFF2-40B4-BE49-F238E27FC236}">
                    <a16:creationId xmlns:a16="http://schemas.microsoft.com/office/drawing/2014/main" id="{47B02EC5-30EE-4944-823F-9685D42F3B55}"/>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2C28DBAE-ADE4-4EBD-BDF9-979411180B7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E55A7C59-8239-4938-AA1D-1C6D45A42B8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CE167015-CF8E-4925-ACF2-1A6B59B407A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833865"/>
            <a:ext cx="12457265" cy="3120387"/>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6251251" y="879349"/>
            <a:ext cx="6926578" cy="5099303"/>
          </a:xfrm>
          <a:gradFill>
            <a:gsLst>
              <a:gs pos="0">
                <a:srgbClr val="F2F8FB"/>
              </a:gs>
              <a:gs pos="100000">
                <a:srgbClr val="F2F8FB">
                  <a:alpha val="85000"/>
                </a:srgb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2">
                <a:alpha val="10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2">
                <a:alpha val="10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287" name="Rechthoek 286">
            <a:extLst>
              <a:ext uri="{FF2B5EF4-FFF2-40B4-BE49-F238E27FC236}">
                <a16:creationId xmlns:a16="http://schemas.microsoft.com/office/drawing/2014/main" id="{9B336FA8-3978-4AB9-83C3-693CABF4C159}"/>
              </a:ext>
            </a:extLst>
          </p:cNvPr>
          <p:cNvSpPr/>
          <p:nvPr userDrawn="1"/>
        </p:nvSpPr>
        <p:spPr>
          <a:xfrm>
            <a:off x="0" y="-399601"/>
            <a:ext cx="720000" cy="360000"/>
          </a:xfrm>
          <a:prstGeom prst="rect">
            <a:avLst/>
          </a:prstGeom>
        </p:spPr>
        <p:txBody>
          <a:bodyPr wrap="none" lIns="0" tIns="0" rIns="0" bIns="0">
            <a:noAutofit/>
          </a:bodyPr>
          <a:lstStyle/>
          <a:p>
            <a:r>
              <a:rPr lang="nl-NL"/>
              <a:t>Tekst en beeld D (half)</a:t>
            </a:r>
          </a:p>
        </p:txBody>
      </p:sp>
      <p:grpSp>
        <p:nvGrpSpPr>
          <p:cNvPr id="288" name="INSTRUCTIES">
            <a:extLst>
              <a:ext uri="{FF2B5EF4-FFF2-40B4-BE49-F238E27FC236}">
                <a16:creationId xmlns:a16="http://schemas.microsoft.com/office/drawing/2014/main" id="{EADE7A48-9A5F-4E6F-984D-74030451BB1B}"/>
              </a:ext>
            </a:extLst>
          </p:cNvPr>
          <p:cNvGrpSpPr/>
          <p:nvPr userDrawn="1"/>
        </p:nvGrpSpPr>
        <p:grpSpPr>
          <a:xfrm>
            <a:off x="12395374" y="-718670"/>
            <a:ext cx="4140000" cy="6489275"/>
            <a:chOff x="12395374" y="-718670"/>
            <a:chExt cx="4140000" cy="6489275"/>
          </a:xfrm>
        </p:grpSpPr>
        <p:sp>
          <p:nvSpPr>
            <p:cNvPr id="289" name="Rechthoek: afgeronde hoeken 288">
              <a:extLst>
                <a:ext uri="{FF2B5EF4-FFF2-40B4-BE49-F238E27FC236}">
                  <a16:creationId xmlns:a16="http://schemas.microsoft.com/office/drawing/2014/main" id="{129A9F85-4E1A-4D39-88DE-7430FE6D5043}"/>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90" name="Rechthoek: afgeronde hoeken 289">
              <a:extLst>
                <a:ext uri="{FF2B5EF4-FFF2-40B4-BE49-F238E27FC236}">
                  <a16:creationId xmlns:a16="http://schemas.microsoft.com/office/drawing/2014/main" id="{F4961C79-6CDA-4F9E-8F0E-CACD857BDBD6}"/>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DC3CED5-00CD-4F21-BBEC-D420A38C17C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2" name="Rechte verbindingslijn 291">
              <a:extLst>
                <a:ext uri="{FF2B5EF4-FFF2-40B4-BE49-F238E27FC236}">
                  <a16:creationId xmlns:a16="http://schemas.microsoft.com/office/drawing/2014/main" id="{C869A419-5D5A-465F-B29A-90556B178A3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3" name="Rechthoek 292">
              <a:extLst>
                <a:ext uri="{FF2B5EF4-FFF2-40B4-BE49-F238E27FC236}">
                  <a16:creationId xmlns:a16="http://schemas.microsoft.com/office/drawing/2014/main" id="{B85DBE24-45D6-41F1-8525-69033D9BA90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4" name="Ovaal 293">
              <a:extLst>
                <a:ext uri="{FF2B5EF4-FFF2-40B4-BE49-F238E27FC236}">
                  <a16:creationId xmlns:a16="http://schemas.microsoft.com/office/drawing/2014/main" id="{ABCC5649-1EF9-43A9-B196-12EBBE1C0DA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5" name="Rechthoek 294">
              <a:extLst>
                <a:ext uri="{FF2B5EF4-FFF2-40B4-BE49-F238E27FC236}">
                  <a16:creationId xmlns:a16="http://schemas.microsoft.com/office/drawing/2014/main" id="{2A45AFB3-AF08-4E0A-A5C7-535AB44E8D40}"/>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6" name="Ovaal 295">
              <a:extLst>
                <a:ext uri="{FF2B5EF4-FFF2-40B4-BE49-F238E27FC236}">
                  <a16:creationId xmlns:a16="http://schemas.microsoft.com/office/drawing/2014/main" id="{AA3CFA8C-CB6F-4C99-A8B6-BB7841E8E21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7" name="Rechthoek 296">
              <a:extLst>
                <a:ext uri="{FF2B5EF4-FFF2-40B4-BE49-F238E27FC236}">
                  <a16:creationId xmlns:a16="http://schemas.microsoft.com/office/drawing/2014/main" id="{A7000A5B-5815-4833-AB10-D6587E7C2C4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8EEBA5CF-38A9-412D-B0F1-DD88A1B3221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F9B7CB89-1962-45CD-A5A7-57B9E0CA1112}"/>
                </a:ext>
              </a:extLst>
            </p:cNvPr>
            <p:cNvGrpSpPr/>
            <p:nvPr userDrawn="1"/>
          </p:nvGrpSpPr>
          <p:grpSpPr>
            <a:xfrm>
              <a:off x="12916952" y="1996210"/>
              <a:ext cx="825930" cy="209550"/>
              <a:chOff x="13504624" y="2482850"/>
              <a:chExt cx="825500" cy="209550"/>
            </a:xfrm>
          </p:grpSpPr>
          <p:sp>
            <p:nvSpPr>
              <p:cNvPr id="342" name="Rechthoek 341">
                <a:extLst>
                  <a:ext uri="{FF2B5EF4-FFF2-40B4-BE49-F238E27FC236}">
                    <a16:creationId xmlns:a16="http://schemas.microsoft.com/office/drawing/2014/main" id="{A466D862-A094-444C-A46B-C8230F1ADDD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3" name="Rechte verbindingslijn 342">
                <a:extLst>
                  <a:ext uri="{FF2B5EF4-FFF2-40B4-BE49-F238E27FC236}">
                    <a16:creationId xmlns:a16="http://schemas.microsoft.com/office/drawing/2014/main" id="{C5293B60-5007-456F-B6BD-79E25DF3281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4" name="Gelijkbenige driehoek 343">
                <a:extLst>
                  <a:ext uri="{FF2B5EF4-FFF2-40B4-BE49-F238E27FC236}">
                    <a16:creationId xmlns:a16="http://schemas.microsoft.com/office/drawing/2014/main" id="{3C13443B-F454-449D-B09D-576FD977E81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0" name="Groep 299">
              <a:extLst>
                <a:ext uri="{FF2B5EF4-FFF2-40B4-BE49-F238E27FC236}">
                  <a16:creationId xmlns:a16="http://schemas.microsoft.com/office/drawing/2014/main" id="{DCB76D7A-D6FC-41D8-B002-283C795C5A11}"/>
                </a:ext>
              </a:extLst>
            </p:cNvPr>
            <p:cNvGrpSpPr/>
            <p:nvPr userDrawn="1"/>
          </p:nvGrpSpPr>
          <p:grpSpPr>
            <a:xfrm>
              <a:off x="12861978" y="3626002"/>
              <a:ext cx="514552" cy="612918"/>
              <a:chOff x="12682980" y="3403241"/>
              <a:chExt cx="622284" cy="741632"/>
            </a:xfrm>
          </p:grpSpPr>
          <p:grpSp>
            <p:nvGrpSpPr>
              <p:cNvPr id="326" name="Groep 325">
                <a:extLst>
                  <a:ext uri="{FF2B5EF4-FFF2-40B4-BE49-F238E27FC236}">
                    <a16:creationId xmlns:a16="http://schemas.microsoft.com/office/drawing/2014/main" id="{F6ABE712-4850-4A4E-AF44-641D8DA623DB}"/>
                  </a:ext>
                </a:extLst>
              </p:cNvPr>
              <p:cNvGrpSpPr/>
              <p:nvPr userDrawn="1"/>
            </p:nvGrpSpPr>
            <p:grpSpPr>
              <a:xfrm>
                <a:off x="12771568" y="3403241"/>
                <a:ext cx="467138" cy="448489"/>
                <a:chOff x="12782195" y="3403241"/>
                <a:chExt cx="467138" cy="448489"/>
              </a:xfrm>
            </p:grpSpPr>
            <p:grpSp>
              <p:nvGrpSpPr>
                <p:cNvPr id="329" name="Groep 328">
                  <a:extLst>
                    <a:ext uri="{FF2B5EF4-FFF2-40B4-BE49-F238E27FC236}">
                      <a16:creationId xmlns:a16="http://schemas.microsoft.com/office/drawing/2014/main" id="{BB54D7D2-D33C-4E2C-A890-49C602F33F4A}"/>
                    </a:ext>
                  </a:extLst>
                </p:cNvPr>
                <p:cNvGrpSpPr/>
                <p:nvPr userDrawn="1"/>
              </p:nvGrpSpPr>
              <p:grpSpPr>
                <a:xfrm>
                  <a:off x="12782195" y="3403241"/>
                  <a:ext cx="412967" cy="393907"/>
                  <a:chOff x="13554906" y="3320109"/>
                  <a:chExt cx="443906" cy="423419"/>
                </a:xfrm>
              </p:grpSpPr>
              <p:grpSp>
                <p:nvGrpSpPr>
                  <p:cNvPr id="336" name="Groep 335">
                    <a:extLst>
                      <a:ext uri="{FF2B5EF4-FFF2-40B4-BE49-F238E27FC236}">
                        <a16:creationId xmlns:a16="http://schemas.microsoft.com/office/drawing/2014/main" id="{E46410CD-E3D3-4085-80D5-B706BB6E8D95}"/>
                      </a:ext>
                    </a:extLst>
                  </p:cNvPr>
                  <p:cNvGrpSpPr/>
                  <p:nvPr userDrawn="1"/>
                </p:nvGrpSpPr>
                <p:grpSpPr>
                  <a:xfrm>
                    <a:off x="13554906" y="3320109"/>
                    <a:ext cx="443906" cy="423419"/>
                    <a:chOff x="12909684" y="1276143"/>
                    <a:chExt cx="443906" cy="423419"/>
                  </a:xfrm>
                </p:grpSpPr>
                <p:sp>
                  <p:nvSpPr>
                    <p:cNvPr id="339" name="Rechthoek 338">
                      <a:extLst>
                        <a:ext uri="{FF2B5EF4-FFF2-40B4-BE49-F238E27FC236}">
                          <a16:creationId xmlns:a16="http://schemas.microsoft.com/office/drawing/2014/main" id="{FBE3C66B-B7CC-4567-BD38-402B76BBDF18}"/>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0" name="Rechthoek 339">
                      <a:extLst>
                        <a:ext uri="{FF2B5EF4-FFF2-40B4-BE49-F238E27FC236}">
                          <a16:creationId xmlns:a16="http://schemas.microsoft.com/office/drawing/2014/main" id="{CE37A4DB-D0A5-40D7-9E20-BDCD8BCFC00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1" name="Ovaal 340">
                      <a:extLst>
                        <a:ext uri="{FF2B5EF4-FFF2-40B4-BE49-F238E27FC236}">
                          <a16:creationId xmlns:a16="http://schemas.microsoft.com/office/drawing/2014/main" id="{EF711AB8-A770-4938-BC77-5B52BECC4AA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7" name="Afbeelding 336">
                    <a:extLst>
                      <a:ext uri="{FF2B5EF4-FFF2-40B4-BE49-F238E27FC236}">
                        <a16:creationId xmlns:a16="http://schemas.microsoft.com/office/drawing/2014/main" id="{8732AFD9-B299-4D27-846A-07309574AAC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8" name="Afbeelding 337">
                    <a:extLst>
                      <a:ext uri="{FF2B5EF4-FFF2-40B4-BE49-F238E27FC236}">
                        <a16:creationId xmlns:a16="http://schemas.microsoft.com/office/drawing/2014/main" id="{E53F4B40-90DF-4092-B957-EDE1FEF21DC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30" name="Groep 329">
                  <a:extLst>
                    <a:ext uri="{FF2B5EF4-FFF2-40B4-BE49-F238E27FC236}">
                      <a16:creationId xmlns:a16="http://schemas.microsoft.com/office/drawing/2014/main" id="{0495A808-E54F-4DFD-84A2-83A738A52412}"/>
                    </a:ext>
                  </a:extLst>
                </p:cNvPr>
                <p:cNvGrpSpPr/>
                <p:nvPr userDrawn="1"/>
              </p:nvGrpSpPr>
              <p:grpSpPr>
                <a:xfrm>
                  <a:off x="13103513" y="3705268"/>
                  <a:ext cx="145820" cy="146462"/>
                  <a:chOff x="13096169" y="3602278"/>
                  <a:chExt cx="145820" cy="146462"/>
                </a:xfrm>
              </p:grpSpPr>
              <p:sp>
                <p:nvSpPr>
                  <p:cNvPr id="334" name="Rechthoek 333">
                    <a:extLst>
                      <a:ext uri="{FF2B5EF4-FFF2-40B4-BE49-F238E27FC236}">
                        <a16:creationId xmlns:a16="http://schemas.microsoft.com/office/drawing/2014/main" id="{C2C61162-1198-4EFD-A215-30071AD29D3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5" name="Rechthoek 334">
                    <a:extLst>
                      <a:ext uri="{FF2B5EF4-FFF2-40B4-BE49-F238E27FC236}">
                        <a16:creationId xmlns:a16="http://schemas.microsoft.com/office/drawing/2014/main" id="{E3BAF3CB-3B98-402F-86EE-916B8F2D52C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1" name="Groep 330">
                  <a:extLst>
                    <a:ext uri="{FF2B5EF4-FFF2-40B4-BE49-F238E27FC236}">
                      <a16:creationId xmlns:a16="http://schemas.microsoft.com/office/drawing/2014/main" id="{28DA3BFE-3D78-41D1-8DF5-BC7607ED1CEC}"/>
                    </a:ext>
                  </a:extLst>
                </p:cNvPr>
                <p:cNvGrpSpPr/>
                <p:nvPr userDrawn="1"/>
              </p:nvGrpSpPr>
              <p:grpSpPr>
                <a:xfrm rot="10800000">
                  <a:off x="13061402" y="3665637"/>
                  <a:ext cx="145820" cy="146462"/>
                  <a:chOff x="13096169" y="3602278"/>
                  <a:chExt cx="145820" cy="146462"/>
                </a:xfrm>
              </p:grpSpPr>
              <p:sp>
                <p:nvSpPr>
                  <p:cNvPr id="332" name="Rechthoek 331">
                    <a:extLst>
                      <a:ext uri="{FF2B5EF4-FFF2-40B4-BE49-F238E27FC236}">
                        <a16:creationId xmlns:a16="http://schemas.microsoft.com/office/drawing/2014/main" id="{404B86E5-4787-4230-A3A6-A71428FDF0F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3" name="Rechthoek 332">
                    <a:extLst>
                      <a:ext uri="{FF2B5EF4-FFF2-40B4-BE49-F238E27FC236}">
                        <a16:creationId xmlns:a16="http://schemas.microsoft.com/office/drawing/2014/main" id="{2256C96D-F3D8-4D8E-A07C-D1F9108CF7D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7" name="Rechthoek 326">
                <a:extLst>
                  <a:ext uri="{FF2B5EF4-FFF2-40B4-BE49-F238E27FC236}">
                    <a16:creationId xmlns:a16="http://schemas.microsoft.com/office/drawing/2014/main" id="{F6D9E058-9C23-4ABC-8E80-D7D7BD8FDA0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8" name="Gelijkbenige driehoek 327">
                <a:extLst>
                  <a:ext uri="{FF2B5EF4-FFF2-40B4-BE49-F238E27FC236}">
                    <a16:creationId xmlns:a16="http://schemas.microsoft.com/office/drawing/2014/main" id="{C1470C23-0418-4623-94A7-AEC6543C215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1" name="Groep 300">
              <a:extLst>
                <a:ext uri="{FF2B5EF4-FFF2-40B4-BE49-F238E27FC236}">
                  <a16:creationId xmlns:a16="http://schemas.microsoft.com/office/drawing/2014/main" id="{ABD48C5C-3952-4870-B354-0533F725E5A7}"/>
                </a:ext>
              </a:extLst>
            </p:cNvPr>
            <p:cNvGrpSpPr/>
            <p:nvPr userDrawn="1"/>
          </p:nvGrpSpPr>
          <p:grpSpPr>
            <a:xfrm>
              <a:off x="12916952" y="938392"/>
              <a:ext cx="294943" cy="318834"/>
              <a:chOff x="14466489" y="1001522"/>
              <a:chExt cx="290627" cy="314333"/>
            </a:xfrm>
          </p:grpSpPr>
          <p:sp>
            <p:nvSpPr>
              <p:cNvPr id="320" name="Rechthoek 319">
                <a:extLst>
                  <a:ext uri="{FF2B5EF4-FFF2-40B4-BE49-F238E27FC236}">
                    <a16:creationId xmlns:a16="http://schemas.microsoft.com/office/drawing/2014/main" id="{16C35D11-A1DE-41B9-8C63-F1D79322FFC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1" name="Ovaal 320">
                <a:extLst>
                  <a:ext uri="{FF2B5EF4-FFF2-40B4-BE49-F238E27FC236}">
                    <a16:creationId xmlns:a16="http://schemas.microsoft.com/office/drawing/2014/main" id="{E1275DCA-C4E9-4E63-B43F-A4681F41D1C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Vrije vorm: vorm 321">
                <a:extLst>
                  <a:ext uri="{FF2B5EF4-FFF2-40B4-BE49-F238E27FC236}">
                    <a16:creationId xmlns:a16="http://schemas.microsoft.com/office/drawing/2014/main" id="{96A32E99-C00F-4609-93DE-7DBB5E168A8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Rechthoek: afgeronde hoeken 322">
                <a:extLst>
                  <a:ext uri="{FF2B5EF4-FFF2-40B4-BE49-F238E27FC236}">
                    <a16:creationId xmlns:a16="http://schemas.microsoft.com/office/drawing/2014/main" id="{96F356BD-7F38-4FA2-822B-36D7932570D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24" name="Rechte verbindingslijn 323">
                <a:extLst>
                  <a:ext uri="{FF2B5EF4-FFF2-40B4-BE49-F238E27FC236}">
                    <a16:creationId xmlns:a16="http://schemas.microsoft.com/office/drawing/2014/main" id="{689ACD84-F571-44F2-A610-16A5716630E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5" name="Rechte verbindingslijn 324">
                <a:extLst>
                  <a:ext uri="{FF2B5EF4-FFF2-40B4-BE49-F238E27FC236}">
                    <a16:creationId xmlns:a16="http://schemas.microsoft.com/office/drawing/2014/main" id="{8887F908-3A43-43C8-8FE9-4B71B8D292D1}"/>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2" name="Ovaal 301">
              <a:extLst>
                <a:ext uri="{FF2B5EF4-FFF2-40B4-BE49-F238E27FC236}">
                  <a16:creationId xmlns:a16="http://schemas.microsoft.com/office/drawing/2014/main" id="{25528928-51C5-42BE-9775-3B20A37FAE77}"/>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3" name="Rechthoek 302">
              <a:extLst>
                <a:ext uri="{FF2B5EF4-FFF2-40B4-BE49-F238E27FC236}">
                  <a16:creationId xmlns:a16="http://schemas.microsoft.com/office/drawing/2014/main" id="{581F9D80-EE16-408F-BD30-97A0E05239E9}"/>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04" name="Rechte verbindingslijn 303">
              <a:extLst>
                <a:ext uri="{FF2B5EF4-FFF2-40B4-BE49-F238E27FC236}">
                  <a16:creationId xmlns:a16="http://schemas.microsoft.com/office/drawing/2014/main" id="{5A21FDA9-C8B8-4ED5-9885-F8C054F603C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5" name="Groep 304">
              <a:extLst>
                <a:ext uri="{FF2B5EF4-FFF2-40B4-BE49-F238E27FC236}">
                  <a16:creationId xmlns:a16="http://schemas.microsoft.com/office/drawing/2014/main" id="{BF0D7EDD-06B8-481B-810C-5BE628698285}"/>
                </a:ext>
              </a:extLst>
            </p:cNvPr>
            <p:cNvGrpSpPr/>
            <p:nvPr userDrawn="1"/>
          </p:nvGrpSpPr>
          <p:grpSpPr>
            <a:xfrm>
              <a:off x="12904732" y="4945834"/>
              <a:ext cx="1499406" cy="678267"/>
              <a:chOff x="12757283" y="3120781"/>
              <a:chExt cx="1499406" cy="678267"/>
            </a:xfrm>
          </p:grpSpPr>
          <p:sp>
            <p:nvSpPr>
              <p:cNvPr id="306" name="Rechthoek 305">
                <a:extLst>
                  <a:ext uri="{FF2B5EF4-FFF2-40B4-BE49-F238E27FC236}">
                    <a16:creationId xmlns:a16="http://schemas.microsoft.com/office/drawing/2014/main" id="{EE7280A7-D610-4196-806B-A55A08666AA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7" name="Rechthoek 306">
                <a:extLst>
                  <a:ext uri="{FF2B5EF4-FFF2-40B4-BE49-F238E27FC236}">
                    <a16:creationId xmlns:a16="http://schemas.microsoft.com/office/drawing/2014/main" id="{1853A4FC-3DA9-42C3-9460-4F9EEF30C5E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8" name="Tekstvak 307">
                <a:extLst>
                  <a:ext uri="{FF2B5EF4-FFF2-40B4-BE49-F238E27FC236}">
                    <a16:creationId xmlns:a16="http://schemas.microsoft.com/office/drawing/2014/main" id="{37B3FD43-7EEB-46A8-870E-F36C5ACE2B28}"/>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9" name="Tekstvak 308">
                <a:extLst>
                  <a:ext uri="{FF2B5EF4-FFF2-40B4-BE49-F238E27FC236}">
                    <a16:creationId xmlns:a16="http://schemas.microsoft.com/office/drawing/2014/main" id="{474485CE-0033-4FD8-90D1-09E9CCBE0F5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10" name="Picture 3">
                <a:extLst>
                  <a:ext uri="{FF2B5EF4-FFF2-40B4-BE49-F238E27FC236}">
                    <a16:creationId xmlns:a16="http://schemas.microsoft.com/office/drawing/2014/main" id="{FCAC81D1-6122-440A-B998-66445C17CF17}"/>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1" name="Gelijkbenige driehoek 310">
                <a:extLst>
                  <a:ext uri="{FF2B5EF4-FFF2-40B4-BE49-F238E27FC236}">
                    <a16:creationId xmlns:a16="http://schemas.microsoft.com/office/drawing/2014/main" id="{41219527-A963-4586-960B-A7618FC0189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2" name="Groep 311">
                <a:extLst>
                  <a:ext uri="{FF2B5EF4-FFF2-40B4-BE49-F238E27FC236}">
                    <a16:creationId xmlns:a16="http://schemas.microsoft.com/office/drawing/2014/main" id="{F4B77B03-0F3A-4DE6-93FA-43A72742CBBF}"/>
                  </a:ext>
                </a:extLst>
              </p:cNvPr>
              <p:cNvGrpSpPr/>
              <p:nvPr userDrawn="1"/>
            </p:nvGrpSpPr>
            <p:grpSpPr>
              <a:xfrm>
                <a:off x="12822311" y="3178534"/>
                <a:ext cx="182309" cy="163794"/>
                <a:chOff x="12832541" y="3162395"/>
                <a:chExt cx="219532" cy="197236"/>
              </a:xfrm>
            </p:grpSpPr>
            <p:sp>
              <p:nvSpPr>
                <p:cNvPr id="317" name="Rechthoek 316">
                  <a:extLst>
                    <a:ext uri="{FF2B5EF4-FFF2-40B4-BE49-F238E27FC236}">
                      <a16:creationId xmlns:a16="http://schemas.microsoft.com/office/drawing/2014/main" id="{A33C04DE-29E6-40CE-AFE2-F767F3C8BB0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8" name="Rechthoek 317">
                  <a:extLst>
                    <a:ext uri="{FF2B5EF4-FFF2-40B4-BE49-F238E27FC236}">
                      <a16:creationId xmlns:a16="http://schemas.microsoft.com/office/drawing/2014/main" id="{17947A96-888E-4EB1-BB54-B9403BEB39D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9" name="Rechthoek 318">
                  <a:extLst>
                    <a:ext uri="{FF2B5EF4-FFF2-40B4-BE49-F238E27FC236}">
                      <a16:creationId xmlns:a16="http://schemas.microsoft.com/office/drawing/2014/main" id="{71FFF368-F9F3-4115-8C23-848524C2CFA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13" name="Groep 312">
                <a:extLst>
                  <a:ext uri="{FF2B5EF4-FFF2-40B4-BE49-F238E27FC236}">
                    <a16:creationId xmlns:a16="http://schemas.microsoft.com/office/drawing/2014/main" id="{36EDB678-C424-4C9D-87ED-CC27E7050B2C}"/>
                  </a:ext>
                </a:extLst>
              </p:cNvPr>
              <p:cNvGrpSpPr/>
              <p:nvPr userDrawn="1"/>
            </p:nvGrpSpPr>
            <p:grpSpPr>
              <a:xfrm>
                <a:off x="12822311" y="3480352"/>
                <a:ext cx="182309" cy="163794"/>
                <a:chOff x="12832541" y="3162395"/>
                <a:chExt cx="219532" cy="197236"/>
              </a:xfrm>
            </p:grpSpPr>
            <p:sp>
              <p:nvSpPr>
                <p:cNvPr id="314" name="Rechthoek 313">
                  <a:extLst>
                    <a:ext uri="{FF2B5EF4-FFF2-40B4-BE49-F238E27FC236}">
                      <a16:creationId xmlns:a16="http://schemas.microsoft.com/office/drawing/2014/main" id="{29458C5D-540B-4365-996B-45322111AFB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5" name="Rechthoek 314">
                  <a:extLst>
                    <a:ext uri="{FF2B5EF4-FFF2-40B4-BE49-F238E27FC236}">
                      <a16:creationId xmlns:a16="http://schemas.microsoft.com/office/drawing/2014/main" id="{1F82496E-BB67-4E8A-AC75-9CA25F15F8B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6" name="Rechthoek 315">
                  <a:extLst>
                    <a:ext uri="{FF2B5EF4-FFF2-40B4-BE49-F238E27FC236}">
                      <a16:creationId xmlns:a16="http://schemas.microsoft.com/office/drawing/2014/main" id="{1727AAE6-06A4-403C-BED8-D849604E2A1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23" name="TEKSTINSTRUCTIES">
            <a:extLst>
              <a:ext uri="{FF2B5EF4-FFF2-40B4-BE49-F238E27FC236}">
                <a16:creationId xmlns:a16="http://schemas.microsoft.com/office/drawing/2014/main" id="{9451E216-B9A2-4A65-8A7E-E3EF559B3A8D}"/>
              </a:ext>
            </a:extLst>
          </p:cNvPr>
          <p:cNvGrpSpPr/>
          <p:nvPr userDrawn="1"/>
        </p:nvGrpSpPr>
        <p:grpSpPr>
          <a:xfrm>
            <a:off x="-4297881" y="-718670"/>
            <a:ext cx="4140000" cy="7198669"/>
            <a:chOff x="-4297881" y="-718670"/>
            <a:chExt cx="4140000" cy="7198669"/>
          </a:xfrm>
        </p:grpSpPr>
        <p:sp>
          <p:nvSpPr>
            <p:cNvPr id="424" name="Rechthoek: afgeronde hoeken 423">
              <a:extLst>
                <a:ext uri="{FF2B5EF4-FFF2-40B4-BE49-F238E27FC236}">
                  <a16:creationId xmlns:a16="http://schemas.microsoft.com/office/drawing/2014/main" id="{8D975D7B-BE25-4F3D-BE9D-FDB1B57BB0BE}"/>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25" name="Rechthoek: afgeronde hoeken 424">
              <a:extLst>
                <a:ext uri="{FF2B5EF4-FFF2-40B4-BE49-F238E27FC236}">
                  <a16:creationId xmlns:a16="http://schemas.microsoft.com/office/drawing/2014/main" id="{8C63DDE6-1FFB-4E9B-9F53-4C700D3E769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426" name="Rechthoek: afgeronde hoeken 425">
              <a:extLst>
                <a:ext uri="{FF2B5EF4-FFF2-40B4-BE49-F238E27FC236}">
                  <a16:creationId xmlns:a16="http://schemas.microsoft.com/office/drawing/2014/main" id="{9498BBD6-516E-4E22-9254-F144F11A0E4E}"/>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27" name="Rechte verbindingslijn 426">
              <a:extLst>
                <a:ext uri="{FF2B5EF4-FFF2-40B4-BE49-F238E27FC236}">
                  <a16:creationId xmlns:a16="http://schemas.microsoft.com/office/drawing/2014/main" id="{DCEBBB45-4E73-4ABE-A896-4ABF128474A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8" name="Groep 427">
              <a:extLst>
                <a:ext uri="{FF2B5EF4-FFF2-40B4-BE49-F238E27FC236}">
                  <a16:creationId xmlns:a16="http://schemas.microsoft.com/office/drawing/2014/main" id="{ED32EDC8-838F-4164-89DD-E3A3DFB9A7D9}"/>
                </a:ext>
              </a:extLst>
            </p:cNvPr>
            <p:cNvGrpSpPr/>
            <p:nvPr userDrawn="1"/>
          </p:nvGrpSpPr>
          <p:grpSpPr>
            <a:xfrm>
              <a:off x="-3905190" y="127747"/>
              <a:ext cx="3354618" cy="786653"/>
              <a:chOff x="-3419346" y="368233"/>
              <a:chExt cx="3170491" cy="743862"/>
            </a:xfrm>
          </p:grpSpPr>
          <p:sp>
            <p:nvSpPr>
              <p:cNvPr id="449" name="Rechthoek 448">
                <a:extLst>
                  <a:ext uri="{FF2B5EF4-FFF2-40B4-BE49-F238E27FC236}">
                    <a16:creationId xmlns:a16="http://schemas.microsoft.com/office/drawing/2014/main" id="{B4E03898-9561-47C9-9D68-8908A26E08D0}"/>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0" name="Rechte verbindingslijn 449">
                <a:extLst>
                  <a:ext uri="{FF2B5EF4-FFF2-40B4-BE49-F238E27FC236}">
                    <a16:creationId xmlns:a16="http://schemas.microsoft.com/office/drawing/2014/main" id="{546BE49D-F1D0-414E-9C24-5D7C6B6153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1" name="Rechte verbindingslijn 450">
                <a:extLst>
                  <a:ext uri="{FF2B5EF4-FFF2-40B4-BE49-F238E27FC236}">
                    <a16:creationId xmlns:a16="http://schemas.microsoft.com/office/drawing/2014/main" id="{7DAC40DB-616E-4310-AED1-13C171A78CA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2" name="Rechthoek 451">
                <a:extLst>
                  <a:ext uri="{FF2B5EF4-FFF2-40B4-BE49-F238E27FC236}">
                    <a16:creationId xmlns:a16="http://schemas.microsoft.com/office/drawing/2014/main" id="{03A68E76-911C-4C29-B4F9-6270E6052F9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53" name="Groep 452">
                <a:extLst>
                  <a:ext uri="{FF2B5EF4-FFF2-40B4-BE49-F238E27FC236}">
                    <a16:creationId xmlns:a16="http://schemas.microsoft.com/office/drawing/2014/main" id="{D20F70C3-7745-45BE-9BD9-B0CD8EEFD28F}"/>
                  </a:ext>
                </a:extLst>
              </p:cNvPr>
              <p:cNvGrpSpPr/>
              <p:nvPr userDrawn="1"/>
            </p:nvGrpSpPr>
            <p:grpSpPr>
              <a:xfrm>
                <a:off x="-3002834" y="720303"/>
                <a:ext cx="182598" cy="143759"/>
                <a:chOff x="-3310843" y="700986"/>
                <a:chExt cx="182598" cy="143759"/>
              </a:xfrm>
            </p:grpSpPr>
            <p:grpSp>
              <p:nvGrpSpPr>
                <p:cNvPr id="492" name="Groep 491">
                  <a:extLst>
                    <a:ext uri="{FF2B5EF4-FFF2-40B4-BE49-F238E27FC236}">
                      <a16:creationId xmlns:a16="http://schemas.microsoft.com/office/drawing/2014/main" id="{72148451-23B3-4D13-B73E-26BCDFD1932B}"/>
                    </a:ext>
                  </a:extLst>
                </p:cNvPr>
                <p:cNvGrpSpPr/>
                <p:nvPr userDrawn="1"/>
              </p:nvGrpSpPr>
              <p:grpSpPr>
                <a:xfrm>
                  <a:off x="-3310843" y="700986"/>
                  <a:ext cx="182598" cy="143759"/>
                  <a:chOff x="-3310843" y="700986"/>
                  <a:chExt cx="182598" cy="143759"/>
                </a:xfrm>
              </p:grpSpPr>
              <p:cxnSp>
                <p:nvCxnSpPr>
                  <p:cNvPr id="496" name="Rechte verbindingslijn 495">
                    <a:extLst>
                      <a:ext uri="{FF2B5EF4-FFF2-40B4-BE49-F238E27FC236}">
                        <a16:creationId xmlns:a16="http://schemas.microsoft.com/office/drawing/2014/main" id="{5951D8D0-EA56-4203-92BF-1A4913BF7433}"/>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1ED870BD-7845-4CA5-ADC5-31E7BACBC2F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D65C6A43-C9FD-409E-889B-BF23E4B29C0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9" name="Rechte verbindingslijn 498">
                    <a:extLst>
                      <a:ext uri="{FF2B5EF4-FFF2-40B4-BE49-F238E27FC236}">
                        <a16:creationId xmlns:a16="http://schemas.microsoft.com/office/drawing/2014/main" id="{89DFEE5B-362F-4BA8-915C-B910DBC0865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0" name="Rechte verbindingslijn 499">
                    <a:extLst>
                      <a:ext uri="{FF2B5EF4-FFF2-40B4-BE49-F238E27FC236}">
                        <a16:creationId xmlns:a16="http://schemas.microsoft.com/office/drawing/2014/main" id="{4A56022E-22FE-4ACE-8642-564D54488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3" name="Groep 492">
                  <a:extLst>
                    <a:ext uri="{FF2B5EF4-FFF2-40B4-BE49-F238E27FC236}">
                      <a16:creationId xmlns:a16="http://schemas.microsoft.com/office/drawing/2014/main" id="{B05A614A-03E0-4CDE-9152-870AF1DC6093}"/>
                    </a:ext>
                  </a:extLst>
                </p:cNvPr>
                <p:cNvGrpSpPr/>
                <p:nvPr userDrawn="1"/>
              </p:nvGrpSpPr>
              <p:grpSpPr>
                <a:xfrm flipH="1">
                  <a:off x="-3310774" y="735854"/>
                  <a:ext cx="88801" cy="72568"/>
                  <a:chOff x="-2091059" y="1395403"/>
                  <a:chExt cx="157316" cy="128558"/>
                </a:xfrm>
              </p:grpSpPr>
              <p:sp>
                <p:nvSpPr>
                  <p:cNvPr id="494" name="Rechthoek 493">
                    <a:extLst>
                      <a:ext uri="{FF2B5EF4-FFF2-40B4-BE49-F238E27FC236}">
                        <a16:creationId xmlns:a16="http://schemas.microsoft.com/office/drawing/2014/main" id="{922A08CC-C289-414A-BB7C-8574DC8489F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5" name="Pijl: punthaak 494">
                    <a:extLst>
                      <a:ext uri="{FF2B5EF4-FFF2-40B4-BE49-F238E27FC236}">
                        <a16:creationId xmlns:a16="http://schemas.microsoft.com/office/drawing/2014/main" id="{C82A2FF7-6E50-4981-9803-AB591F1B06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54" name="Groep 453">
                <a:extLst>
                  <a:ext uri="{FF2B5EF4-FFF2-40B4-BE49-F238E27FC236}">
                    <a16:creationId xmlns:a16="http://schemas.microsoft.com/office/drawing/2014/main" id="{0DE8358C-2434-4F4B-8899-6E0B68BFED45}"/>
                  </a:ext>
                </a:extLst>
              </p:cNvPr>
              <p:cNvGrpSpPr/>
              <p:nvPr userDrawn="1"/>
            </p:nvGrpSpPr>
            <p:grpSpPr>
              <a:xfrm>
                <a:off x="-3326107" y="720303"/>
                <a:ext cx="182598" cy="143759"/>
                <a:chOff x="-3634116" y="700986"/>
                <a:chExt cx="182598" cy="143759"/>
              </a:xfrm>
            </p:grpSpPr>
            <p:grpSp>
              <p:nvGrpSpPr>
                <p:cNvPr id="483" name="Groep 482">
                  <a:extLst>
                    <a:ext uri="{FF2B5EF4-FFF2-40B4-BE49-F238E27FC236}">
                      <a16:creationId xmlns:a16="http://schemas.microsoft.com/office/drawing/2014/main" id="{AF2FB526-6370-4EA3-A78F-D842B9E590A1}"/>
                    </a:ext>
                  </a:extLst>
                </p:cNvPr>
                <p:cNvGrpSpPr/>
                <p:nvPr userDrawn="1"/>
              </p:nvGrpSpPr>
              <p:grpSpPr>
                <a:xfrm>
                  <a:off x="-3634116" y="700986"/>
                  <a:ext cx="182598" cy="143759"/>
                  <a:chOff x="-3634116" y="700986"/>
                  <a:chExt cx="182598" cy="143759"/>
                </a:xfrm>
              </p:grpSpPr>
              <p:cxnSp>
                <p:nvCxnSpPr>
                  <p:cNvPr id="487" name="Rechte verbindingslijn 486">
                    <a:extLst>
                      <a:ext uri="{FF2B5EF4-FFF2-40B4-BE49-F238E27FC236}">
                        <a16:creationId xmlns:a16="http://schemas.microsoft.com/office/drawing/2014/main" id="{39B8A337-68D7-4FA7-BB66-DE87476F068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3958F509-A94D-46B0-B571-4580A02A27A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455DC0AC-0A07-46FE-9F71-44923BDCACE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4FAABBEF-8D88-41F7-80E4-D26999BB593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A931E97D-37FB-463D-BF5B-7FD3CBAB98C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4" name="Groep 483">
                  <a:extLst>
                    <a:ext uri="{FF2B5EF4-FFF2-40B4-BE49-F238E27FC236}">
                      <a16:creationId xmlns:a16="http://schemas.microsoft.com/office/drawing/2014/main" id="{929EC114-3325-4EC8-A3A4-FA8E6BD03225}"/>
                    </a:ext>
                  </a:extLst>
                </p:cNvPr>
                <p:cNvGrpSpPr/>
                <p:nvPr userDrawn="1"/>
              </p:nvGrpSpPr>
              <p:grpSpPr>
                <a:xfrm>
                  <a:off x="-3634047" y="735854"/>
                  <a:ext cx="88801" cy="72568"/>
                  <a:chOff x="-2091059" y="1395403"/>
                  <a:chExt cx="157316" cy="128558"/>
                </a:xfrm>
              </p:grpSpPr>
              <p:sp>
                <p:nvSpPr>
                  <p:cNvPr id="485" name="Rechthoek 484">
                    <a:extLst>
                      <a:ext uri="{FF2B5EF4-FFF2-40B4-BE49-F238E27FC236}">
                        <a16:creationId xmlns:a16="http://schemas.microsoft.com/office/drawing/2014/main" id="{D459F1B3-C151-48E9-8E98-62CB1A43C1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6" name="Pijl: punthaak 485">
                    <a:extLst>
                      <a:ext uri="{FF2B5EF4-FFF2-40B4-BE49-F238E27FC236}">
                        <a16:creationId xmlns:a16="http://schemas.microsoft.com/office/drawing/2014/main" id="{5CD7D101-B1E9-4186-9CC3-9882CA3B4D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55" name="Rechte verbindingslijn 454">
                <a:extLst>
                  <a:ext uri="{FF2B5EF4-FFF2-40B4-BE49-F238E27FC236}">
                    <a16:creationId xmlns:a16="http://schemas.microsoft.com/office/drawing/2014/main" id="{378943EF-B280-4064-A7B2-1EB64C4297E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56" name="Rechte verbindingslijn 455">
                <a:extLst>
                  <a:ext uri="{FF2B5EF4-FFF2-40B4-BE49-F238E27FC236}">
                    <a16:creationId xmlns:a16="http://schemas.microsoft.com/office/drawing/2014/main" id="{B7457740-5830-4D32-A04A-ABA2BE7F404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57" name="Groep 456">
                <a:extLst>
                  <a:ext uri="{FF2B5EF4-FFF2-40B4-BE49-F238E27FC236}">
                    <a16:creationId xmlns:a16="http://schemas.microsoft.com/office/drawing/2014/main" id="{9C6B651C-756D-44DD-9829-2C51393C5846}"/>
                  </a:ext>
                </a:extLst>
              </p:cNvPr>
              <p:cNvGrpSpPr/>
              <p:nvPr userDrawn="1"/>
            </p:nvGrpSpPr>
            <p:grpSpPr>
              <a:xfrm>
                <a:off x="-2425037" y="370226"/>
                <a:ext cx="357690" cy="330595"/>
                <a:chOff x="-2721817" y="347336"/>
                <a:chExt cx="432805" cy="400021"/>
              </a:xfrm>
            </p:grpSpPr>
            <p:sp>
              <p:nvSpPr>
                <p:cNvPr id="472" name="Rechthoek 471">
                  <a:extLst>
                    <a:ext uri="{FF2B5EF4-FFF2-40B4-BE49-F238E27FC236}">
                      <a16:creationId xmlns:a16="http://schemas.microsoft.com/office/drawing/2014/main" id="{0D6585F9-D68F-4872-8F5B-E33A25D7D3E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3" name="Groep 472">
                  <a:extLst>
                    <a:ext uri="{FF2B5EF4-FFF2-40B4-BE49-F238E27FC236}">
                      <a16:creationId xmlns:a16="http://schemas.microsoft.com/office/drawing/2014/main" id="{A261BE01-A306-4201-B4F7-12B5C1C3D57C}"/>
                    </a:ext>
                  </a:extLst>
                </p:cNvPr>
                <p:cNvGrpSpPr/>
                <p:nvPr userDrawn="1"/>
              </p:nvGrpSpPr>
              <p:grpSpPr>
                <a:xfrm>
                  <a:off x="-2652453" y="431583"/>
                  <a:ext cx="294076" cy="231526"/>
                  <a:chOff x="-3634116" y="700986"/>
                  <a:chExt cx="182598" cy="143759"/>
                </a:xfrm>
              </p:grpSpPr>
              <p:grpSp>
                <p:nvGrpSpPr>
                  <p:cNvPr id="474" name="Groep 473">
                    <a:extLst>
                      <a:ext uri="{FF2B5EF4-FFF2-40B4-BE49-F238E27FC236}">
                        <a16:creationId xmlns:a16="http://schemas.microsoft.com/office/drawing/2014/main" id="{22FA8597-0F2E-4ADE-92AB-1C66109CC81D}"/>
                      </a:ext>
                    </a:extLst>
                  </p:cNvPr>
                  <p:cNvGrpSpPr/>
                  <p:nvPr userDrawn="1"/>
                </p:nvGrpSpPr>
                <p:grpSpPr>
                  <a:xfrm>
                    <a:off x="-3634116" y="700986"/>
                    <a:ext cx="182598" cy="143759"/>
                    <a:chOff x="-3634116" y="700986"/>
                    <a:chExt cx="182598" cy="143759"/>
                  </a:xfrm>
                </p:grpSpPr>
                <p:cxnSp>
                  <p:nvCxnSpPr>
                    <p:cNvPr id="478" name="Rechte verbindingslijn 477">
                      <a:extLst>
                        <a:ext uri="{FF2B5EF4-FFF2-40B4-BE49-F238E27FC236}">
                          <a16:creationId xmlns:a16="http://schemas.microsoft.com/office/drawing/2014/main" id="{793F36CD-408D-4CD8-97F7-D3266E93B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9" name="Rechte verbindingslijn 478">
                      <a:extLst>
                        <a:ext uri="{FF2B5EF4-FFF2-40B4-BE49-F238E27FC236}">
                          <a16:creationId xmlns:a16="http://schemas.microsoft.com/office/drawing/2014/main" id="{A0BF2DF4-B296-4344-912D-0DD06DF0EFC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A1F910AE-B021-4E4C-B0A9-67C0C0DA0A0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54C38A5C-E577-492E-A73E-C51EBB77A0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D1FE5A28-D8F6-451A-846F-2FBD32E1B10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75" name="Groep 474">
                    <a:extLst>
                      <a:ext uri="{FF2B5EF4-FFF2-40B4-BE49-F238E27FC236}">
                        <a16:creationId xmlns:a16="http://schemas.microsoft.com/office/drawing/2014/main" id="{FD1CA62A-3AD0-4A45-99C0-2023A3897AB0}"/>
                      </a:ext>
                    </a:extLst>
                  </p:cNvPr>
                  <p:cNvGrpSpPr/>
                  <p:nvPr userDrawn="1"/>
                </p:nvGrpSpPr>
                <p:grpSpPr>
                  <a:xfrm>
                    <a:off x="-3634047" y="735854"/>
                    <a:ext cx="88801" cy="72568"/>
                    <a:chOff x="-2091059" y="1395403"/>
                    <a:chExt cx="157316" cy="128558"/>
                  </a:xfrm>
                </p:grpSpPr>
                <p:sp>
                  <p:nvSpPr>
                    <p:cNvPr id="476" name="Rechthoek 475">
                      <a:extLst>
                        <a:ext uri="{FF2B5EF4-FFF2-40B4-BE49-F238E27FC236}">
                          <a16:creationId xmlns:a16="http://schemas.microsoft.com/office/drawing/2014/main" id="{0D306322-6A35-4E62-8AA1-94F3248685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7" name="Pijl: punthaak 476">
                      <a:extLst>
                        <a:ext uri="{FF2B5EF4-FFF2-40B4-BE49-F238E27FC236}">
                          <a16:creationId xmlns:a16="http://schemas.microsoft.com/office/drawing/2014/main" id="{EF723032-A837-43A5-9DB5-726103DAE21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8" name="Groep 457">
                <a:extLst>
                  <a:ext uri="{FF2B5EF4-FFF2-40B4-BE49-F238E27FC236}">
                    <a16:creationId xmlns:a16="http://schemas.microsoft.com/office/drawing/2014/main" id="{568A1C6B-6193-425B-B2DD-D1A31877FE4F}"/>
                  </a:ext>
                </a:extLst>
              </p:cNvPr>
              <p:cNvGrpSpPr/>
              <p:nvPr userDrawn="1"/>
            </p:nvGrpSpPr>
            <p:grpSpPr>
              <a:xfrm>
                <a:off x="-2425037" y="781500"/>
                <a:ext cx="357690" cy="330595"/>
                <a:chOff x="-2721817" y="782525"/>
                <a:chExt cx="432805" cy="400021"/>
              </a:xfrm>
            </p:grpSpPr>
            <p:sp>
              <p:nvSpPr>
                <p:cNvPr id="461" name="Rechthoek 460">
                  <a:extLst>
                    <a:ext uri="{FF2B5EF4-FFF2-40B4-BE49-F238E27FC236}">
                      <a16:creationId xmlns:a16="http://schemas.microsoft.com/office/drawing/2014/main" id="{87118BF3-FF05-4237-81E3-81A5A57117C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2" name="Groep 461">
                  <a:extLst>
                    <a:ext uri="{FF2B5EF4-FFF2-40B4-BE49-F238E27FC236}">
                      <a16:creationId xmlns:a16="http://schemas.microsoft.com/office/drawing/2014/main" id="{422EA1B6-A355-4151-95B7-70A1ED709361}"/>
                    </a:ext>
                  </a:extLst>
                </p:cNvPr>
                <p:cNvGrpSpPr/>
                <p:nvPr userDrawn="1"/>
              </p:nvGrpSpPr>
              <p:grpSpPr>
                <a:xfrm>
                  <a:off x="-2652453" y="866772"/>
                  <a:ext cx="294076" cy="231526"/>
                  <a:chOff x="-3310843" y="700986"/>
                  <a:chExt cx="182598" cy="143759"/>
                </a:xfrm>
              </p:grpSpPr>
              <p:grpSp>
                <p:nvGrpSpPr>
                  <p:cNvPr id="463" name="Groep 462">
                    <a:extLst>
                      <a:ext uri="{FF2B5EF4-FFF2-40B4-BE49-F238E27FC236}">
                        <a16:creationId xmlns:a16="http://schemas.microsoft.com/office/drawing/2014/main" id="{3C8D2080-ACEC-4E32-8ABF-DC816EC7BEC8}"/>
                      </a:ext>
                    </a:extLst>
                  </p:cNvPr>
                  <p:cNvGrpSpPr/>
                  <p:nvPr userDrawn="1"/>
                </p:nvGrpSpPr>
                <p:grpSpPr>
                  <a:xfrm>
                    <a:off x="-3310843" y="700986"/>
                    <a:ext cx="182598" cy="143759"/>
                    <a:chOff x="-3310843" y="700986"/>
                    <a:chExt cx="182598" cy="143759"/>
                  </a:xfrm>
                </p:grpSpPr>
                <p:cxnSp>
                  <p:nvCxnSpPr>
                    <p:cNvPr id="467" name="Rechte verbindingslijn 466">
                      <a:extLst>
                        <a:ext uri="{FF2B5EF4-FFF2-40B4-BE49-F238E27FC236}">
                          <a16:creationId xmlns:a16="http://schemas.microsoft.com/office/drawing/2014/main" id="{E4E3A86D-6328-479D-8BFC-245B23E721F7}"/>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8" name="Rechte verbindingslijn 467">
                      <a:extLst>
                        <a:ext uri="{FF2B5EF4-FFF2-40B4-BE49-F238E27FC236}">
                          <a16:creationId xmlns:a16="http://schemas.microsoft.com/office/drawing/2014/main" id="{ED2C8E31-190E-4FB0-8DD9-A0901C5F051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9" name="Rechte verbindingslijn 468">
                      <a:extLst>
                        <a:ext uri="{FF2B5EF4-FFF2-40B4-BE49-F238E27FC236}">
                          <a16:creationId xmlns:a16="http://schemas.microsoft.com/office/drawing/2014/main" id="{231A03F6-2AC2-49E7-AD17-8A4088A975D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0" name="Rechte verbindingslijn 469">
                      <a:extLst>
                        <a:ext uri="{FF2B5EF4-FFF2-40B4-BE49-F238E27FC236}">
                          <a16:creationId xmlns:a16="http://schemas.microsoft.com/office/drawing/2014/main" id="{8649431F-0045-4542-B857-5DD9E93DA46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7590A1B6-5286-4F45-B601-336C978BF98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4" name="Groep 463">
                    <a:extLst>
                      <a:ext uri="{FF2B5EF4-FFF2-40B4-BE49-F238E27FC236}">
                        <a16:creationId xmlns:a16="http://schemas.microsoft.com/office/drawing/2014/main" id="{92E0FFFB-C775-4C3D-A659-FE887FB9A41B}"/>
                      </a:ext>
                    </a:extLst>
                  </p:cNvPr>
                  <p:cNvGrpSpPr/>
                  <p:nvPr userDrawn="1"/>
                </p:nvGrpSpPr>
                <p:grpSpPr>
                  <a:xfrm flipH="1">
                    <a:off x="-3310774" y="735854"/>
                    <a:ext cx="88801" cy="72568"/>
                    <a:chOff x="-2091059" y="1395403"/>
                    <a:chExt cx="157316" cy="128558"/>
                  </a:xfrm>
                </p:grpSpPr>
                <p:sp>
                  <p:nvSpPr>
                    <p:cNvPr id="465" name="Rechthoek 464">
                      <a:extLst>
                        <a:ext uri="{FF2B5EF4-FFF2-40B4-BE49-F238E27FC236}">
                          <a16:creationId xmlns:a16="http://schemas.microsoft.com/office/drawing/2014/main" id="{A79B026F-BAC1-44C8-8B2D-918B75C55FE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6" name="Pijl: punthaak 465">
                      <a:extLst>
                        <a:ext uri="{FF2B5EF4-FFF2-40B4-BE49-F238E27FC236}">
                          <a16:creationId xmlns:a16="http://schemas.microsoft.com/office/drawing/2014/main" id="{3FCB8D7C-ACEB-4ED9-8B73-2469773B614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9" name="Rechthoek 458">
                <a:extLst>
                  <a:ext uri="{FF2B5EF4-FFF2-40B4-BE49-F238E27FC236}">
                    <a16:creationId xmlns:a16="http://schemas.microsoft.com/office/drawing/2014/main" id="{29E11114-8681-49E8-BB7E-43C61AAD0D0D}"/>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0" name="Rechthoek 459">
                <a:extLst>
                  <a:ext uri="{FF2B5EF4-FFF2-40B4-BE49-F238E27FC236}">
                    <a16:creationId xmlns:a16="http://schemas.microsoft.com/office/drawing/2014/main" id="{241BD194-3228-4ECA-82BE-7A17FB57B584}"/>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9" name="Rechte verbindingslijn 428">
              <a:extLst>
                <a:ext uri="{FF2B5EF4-FFF2-40B4-BE49-F238E27FC236}">
                  <a16:creationId xmlns:a16="http://schemas.microsoft.com/office/drawing/2014/main" id="{7E89ECC8-BE66-4D41-8677-500989B13A4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0" name="Rechthoek 429">
              <a:extLst>
                <a:ext uri="{FF2B5EF4-FFF2-40B4-BE49-F238E27FC236}">
                  <a16:creationId xmlns:a16="http://schemas.microsoft.com/office/drawing/2014/main" id="{23054809-C983-4DB4-B2AB-FE966618F02C}"/>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431" name="Rechthoek 430">
              <a:extLst>
                <a:ext uri="{FF2B5EF4-FFF2-40B4-BE49-F238E27FC236}">
                  <a16:creationId xmlns:a16="http://schemas.microsoft.com/office/drawing/2014/main" id="{DCB81874-298D-4D3D-9158-8E9BBED13C26}"/>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2" name="Ovaal 431">
              <a:extLst>
                <a:ext uri="{FF2B5EF4-FFF2-40B4-BE49-F238E27FC236}">
                  <a16:creationId xmlns:a16="http://schemas.microsoft.com/office/drawing/2014/main" id="{F9FDFF7C-203F-4855-87B1-61407C29FE2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33" name="Ovaal 432">
              <a:extLst>
                <a:ext uri="{FF2B5EF4-FFF2-40B4-BE49-F238E27FC236}">
                  <a16:creationId xmlns:a16="http://schemas.microsoft.com/office/drawing/2014/main" id="{8D33E1D7-091D-4FA6-9C34-8A7C8A745F44}"/>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34" name="Ovaal 433">
              <a:extLst>
                <a:ext uri="{FF2B5EF4-FFF2-40B4-BE49-F238E27FC236}">
                  <a16:creationId xmlns:a16="http://schemas.microsoft.com/office/drawing/2014/main" id="{CF24E044-0E33-4A34-B821-30E55D998058}"/>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35" name="Ovaal 434">
              <a:extLst>
                <a:ext uri="{FF2B5EF4-FFF2-40B4-BE49-F238E27FC236}">
                  <a16:creationId xmlns:a16="http://schemas.microsoft.com/office/drawing/2014/main" id="{03C20B8A-EA85-412F-82F1-31D2479CDE0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36" name="Ovaal 435">
              <a:extLst>
                <a:ext uri="{FF2B5EF4-FFF2-40B4-BE49-F238E27FC236}">
                  <a16:creationId xmlns:a16="http://schemas.microsoft.com/office/drawing/2014/main" id="{922CA8E0-E480-41FB-B41D-246FAD4A67F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37" name="Ovaal 436">
              <a:extLst>
                <a:ext uri="{FF2B5EF4-FFF2-40B4-BE49-F238E27FC236}">
                  <a16:creationId xmlns:a16="http://schemas.microsoft.com/office/drawing/2014/main" id="{27ED5356-7BAF-41D8-88E0-D5A5815B892F}"/>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8" name="Ovaal 437">
              <a:extLst>
                <a:ext uri="{FF2B5EF4-FFF2-40B4-BE49-F238E27FC236}">
                  <a16:creationId xmlns:a16="http://schemas.microsoft.com/office/drawing/2014/main" id="{55A90BCE-5A48-4951-A239-764FCA1E203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9" name="Ovaal 438">
              <a:extLst>
                <a:ext uri="{FF2B5EF4-FFF2-40B4-BE49-F238E27FC236}">
                  <a16:creationId xmlns:a16="http://schemas.microsoft.com/office/drawing/2014/main" id="{D31A648E-E72D-404F-AD24-CC2BA682F3A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0" name="Ovaal 439">
              <a:extLst>
                <a:ext uri="{FF2B5EF4-FFF2-40B4-BE49-F238E27FC236}">
                  <a16:creationId xmlns:a16="http://schemas.microsoft.com/office/drawing/2014/main" id="{43069577-E31F-488E-B988-57BD80E4370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1" name="Rechthoek 440">
              <a:extLst>
                <a:ext uri="{FF2B5EF4-FFF2-40B4-BE49-F238E27FC236}">
                  <a16:creationId xmlns:a16="http://schemas.microsoft.com/office/drawing/2014/main" id="{DCD35D44-611B-457F-9C6C-AFEEE9BA683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442" name="Rechthoek 441">
              <a:extLst>
                <a:ext uri="{FF2B5EF4-FFF2-40B4-BE49-F238E27FC236}">
                  <a16:creationId xmlns:a16="http://schemas.microsoft.com/office/drawing/2014/main" id="{983ACB0D-CEA8-4FB2-9944-348753A844D0}"/>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443" name="Rechthoek 442">
              <a:extLst>
                <a:ext uri="{FF2B5EF4-FFF2-40B4-BE49-F238E27FC236}">
                  <a16:creationId xmlns:a16="http://schemas.microsoft.com/office/drawing/2014/main" id="{DE85F18C-DDEC-4D1E-A3F7-FB7174A1971C}"/>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444" name="Rechthoek 443">
              <a:extLst>
                <a:ext uri="{FF2B5EF4-FFF2-40B4-BE49-F238E27FC236}">
                  <a16:creationId xmlns:a16="http://schemas.microsoft.com/office/drawing/2014/main" id="{AFEF5CD9-EA26-47CB-B452-2EFBB3DBE284}"/>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445" name="Rechthoek 444">
              <a:extLst>
                <a:ext uri="{FF2B5EF4-FFF2-40B4-BE49-F238E27FC236}">
                  <a16:creationId xmlns:a16="http://schemas.microsoft.com/office/drawing/2014/main" id="{92483C3D-EBC4-409C-AA0E-C8E43365128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446" name="Rechthoek 445">
              <a:extLst>
                <a:ext uri="{FF2B5EF4-FFF2-40B4-BE49-F238E27FC236}">
                  <a16:creationId xmlns:a16="http://schemas.microsoft.com/office/drawing/2014/main" id="{BC6D4A12-520F-4DCF-B515-17F31699B29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447" name="Rechthoek 446">
              <a:extLst>
                <a:ext uri="{FF2B5EF4-FFF2-40B4-BE49-F238E27FC236}">
                  <a16:creationId xmlns:a16="http://schemas.microsoft.com/office/drawing/2014/main" id="{DA35996E-07FC-47C6-9A82-BBC11A7F7B73}"/>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448" name="Rechthoek 447">
              <a:extLst>
                <a:ext uri="{FF2B5EF4-FFF2-40B4-BE49-F238E27FC236}">
                  <a16:creationId xmlns:a16="http://schemas.microsoft.com/office/drawing/2014/main" id="{5809AF0A-3CEB-4987-A867-6B0AFD5308C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3277444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ieuwspagina">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p:nvSpPr>
        <p:spPr>
          <a:xfrm>
            <a:off x="0" y="-399601"/>
            <a:ext cx="720000" cy="360000"/>
          </a:xfrm>
          <a:prstGeom prst="rect">
            <a:avLst/>
          </a:prstGeom>
        </p:spPr>
        <p:txBody>
          <a:bodyPr wrap="none" lIns="0" tIns="0" rIns="0" bIns="0">
            <a:noAutofit/>
          </a:bodyPr>
          <a:lstStyle/>
          <a:p>
            <a:r>
              <a:rPr lang="nl-NL"/>
              <a:t>Nieuwspagina</a:t>
            </a:r>
          </a:p>
        </p:txBody>
      </p:sp>
      <p:grpSp>
        <p:nvGrpSpPr>
          <p:cNvPr id="221" name="INSTRUCTIES">
            <a:extLst>
              <a:ext uri="{FF2B5EF4-FFF2-40B4-BE49-F238E27FC236}">
                <a16:creationId xmlns:a16="http://schemas.microsoft.com/office/drawing/2014/main" id="{1FAA29BF-8B2B-4AC4-A75F-CD6159C6D635}"/>
              </a:ext>
            </a:extLst>
          </p:cNvPr>
          <p:cNvGrpSpPr/>
          <p:nvPr/>
        </p:nvGrpSpPr>
        <p:grpSpPr>
          <a:xfrm>
            <a:off x="12395374" y="-718670"/>
            <a:ext cx="4140000" cy="6489275"/>
            <a:chOff x="12395374" y="-718670"/>
            <a:chExt cx="4140000" cy="6489275"/>
          </a:xfrm>
        </p:grpSpPr>
        <p:sp>
          <p:nvSpPr>
            <p:cNvPr id="222" name="Rechthoek: afgeronde hoeken 221">
              <a:extLst>
                <a:ext uri="{FF2B5EF4-FFF2-40B4-BE49-F238E27FC236}">
                  <a16:creationId xmlns:a16="http://schemas.microsoft.com/office/drawing/2014/main" id="{EB081A28-A684-43AA-94E4-3EB22DC6504A}"/>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23" name="Rechthoek: afgeronde hoeken 222">
              <a:extLst>
                <a:ext uri="{FF2B5EF4-FFF2-40B4-BE49-F238E27FC236}">
                  <a16:creationId xmlns:a16="http://schemas.microsoft.com/office/drawing/2014/main" id="{D1BFC6BE-C208-4285-80B2-9674D4A7D881}"/>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24" name="Ovaal 223">
              <a:extLst>
                <a:ext uri="{FF2B5EF4-FFF2-40B4-BE49-F238E27FC236}">
                  <a16:creationId xmlns:a16="http://schemas.microsoft.com/office/drawing/2014/main" id="{AD1BD935-0105-4A11-8E1E-EA91E0AF21A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5" name="Rechte verbindingslijn 224">
              <a:extLst>
                <a:ext uri="{FF2B5EF4-FFF2-40B4-BE49-F238E27FC236}">
                  <a16:creationId xmlns:a16="http://schemas.microsoft.com/office/drawing/2014/main" id="{30346E29-CBF8-413B-AE5A-981B964C25D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26" name="Rechthoek 225">
              <a:extLst>
                <a:ext uri="{FF2B5EF4-FFF2-40B4-BE49-F238E27FC236}">
                  <a16:creationId xmlns:a16="http://schemas.microsoft.com/office/drawing/2014/main" id="{0074592E-68C1-4893-A8DD-83BD622A6C69}"/>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27" name="Ovaal 226">
              <a:extLst>
                <a:ext uri="{FF2B5EF4-FFF2-40B4-BE49-F238E27FC236}">
                  <a16:creationId xmlns:a16="http://schemas.microsoft.com/office/drawing/2014/main" id="{AA4A5BD7-621D-4DA9-80B9-A37ED2F9472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8" name="Rechthoek 227">
              <a:extLst>
                <a:ext uri="{FF2B5EF4-FFF2-40B4-BE49-F238E27FC236}">
                  <a16:creationId xmlns:a16="http://schemas.microsoft.com/office/drawing/2014/main" id="{6F269F48-A347-4D1E-B797-C93BBD9546F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29" name="Ovaal 228">
              <a:extLst>
                <a:ext uri="{FF2B5EF4-FFF2-40B4-BE49-F238E27FC236}">
                  <a16:creationId xmlns:a16="http://schemas.microsoft.com/office/drawing/2014/main" id="{DBF9023B-7125-4E8F-947D-83DDA07FE0E6}"/>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0" name="Rechthoek 229">
              <a:extLst>
                <a:ext uri="{FF2B5EF4-FFF2-40B4-BE49-F238E27FC236}">
                  <a16:creationId xmlns:a16="http://schemas.microsoft.com/office/drawing/2014/main" id="{1FA5D080-BA36-4C75-8BBB-B8868855069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1" name="Rechte verbindingslijn 230">
              <a:extLst>
                <a:ext uri="{FF2B5EF4-FFF2-40B4-BE49-F238E27FC236}">
                  <a16:creationId xmlns:a16="http://schemas.microsoft.com/office/drawing/2014/main" id="{C18CA72A-26FB-4B93-B2A7-8C1100EBE111}"/>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32" name="Groep 231">
              <a:extLst>
                <a:ext uri="{FF2B5EF4-FFF2-40B4-BE49-F238E27FC236}">
                  <a16:creationId xmlns:a16="http://schemas.microsoft.com/office/drawing/2014/main" id="{378B0C87-6ABE-48B3-9A7D-CE4E715EB16C}"/>
                </a:ext>
              </a:extLst>
            </p:cNvPr>
            <p:cNvGrpSpPr/>
            <p:nvPr userDrawn="1"/>
          </p:nvGrpSpPr>
          <p:grpSpPr>
            <a:xfrm>
              <a:off x="12916952" y="1996210"/>
              <a:ext cx="825930" cy="209550"/>
              <a:chOff x="13504624" y="2482850"/>
              <a:chExt cx="825500" cy="209550"/>
            </a:xfrm>
          </p:grpSpPr>
          <p:sp>
            <p:nvSpPr>
              <p:cNvPr id="353" name="Rechthoek 352">
                <a:extLst>
                  <a:ext uri="{FF2B5EF4-FFF2-40B4-BE49-F238E27FC236}">
                    <a16:creationId xmlns:a16="http://schemas.microsoft.com/office/drawing/2014/main" id="{77DAA5EC-2F42-4167-89E3-CADD6EBD7B2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54" name="Rechte verbindingslijn 353">
                <a:extLst>
                  <a:ext uri="{FF2B5EF4-FFF2-40B4-BE49-F238E27FC236}">
                    <a16:creationId xmlns:a16="http://schemas.microsoft.com/office/drawing/2014/main" id="{BC66A974-E024-4B63-94C6-0C604CA7FD7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5" name="Gelijkbenige driehoek 354">
                <a:extLst>
                  <a:ext uri="{FF2B5EF4-FFF2-40B4-BE49-F238E27FC236}">
                    <a16:creationId xmlns:a16="http://schemas.microsoft.com/office/drawing/2014/main" id="{EE8EFB12-2674-4100-AA85-7F7E823937C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33" name="Groep 232">
              <a:extLst>
                <a:ext uri="{FF2B5EF4-FFF2-40B4-BE49-F238E27FC236}">
                  <a16:creationId xmlns:a16="http://schemas.microsoft.com/office/drawing/2014/main" id="{71531F7B-26B0-4DBE-A14E-B24E46BBCDA9}"/>
                </a:ext>
              </a:extLst>
            </p:cNvPr>
            <p:cNvGrpSpPr/>
            <p:nvPr userDrawn="1"/>
          </p:nvGrpSpPr>
          <p:grpSpPr>
            <a:xfrm>
              <a:off x="12861978" y="3626002"/>
              <a:ext cx="514552" cy="612918"/>
              <a:chOff x="12682980" y="3403241"/>
              <a:chExt cx="622284" cy="741632"/>
            </a:xfrm>
          </p:grpSpPr>
          <p:grpSp>
            <p:nvGrpSpPr>
              <p:cNvPr id="337" name="Groep 336">
                <a:extLst>
                  <a:ext uri="{FF2B5EF4-FFF2-40B4-BE49-F238E27FC236}">
                    <a16:creationId xmlns:a16="http://schemas.microsoft.com/office/drawing/2014/main" id="{BF4431E9-F6F4-48D9-B73C-D33B44329748}"/>
                  </a:ext>
                </a:extLst>
              </p:cNvPr>
              <p:cNvGrpSpPr/>
              <p:nvPr userDrawn="1"/>
            </p:nvGrpSpPr>
            <p:grpSpPr>
              <a:xfrm>
                <a:off x="12771568" y="3403241"/>
                <a:ext cx="467138" cy="448489"/>
                <a:chOff x="12782195" y="3403241"/>
                <a:chExt cx="467138" cy="448489"/>
              </a:xfrm>
            </p:grpSpPr>
            <p:grpSp>
              <p:nvGrpSpPr>
                <p:cNvPr id="340" name="Groep 339">
                  <a:extLst>
                    <a:ext uri="{FF2B5EF4-FFF2-40B4-BE49-F238E27FC236}">
                      <a16:creationId xmlns:a16="http://schemas.microsoft.com/office/drawing/2014/main" id="{38952CE1-2C7D-44FF-B572-49EEF69B48EF}"/>
                    </a:ext>
                  </a:extLst>
                </p:cNvPr>
                <p:cNvGrpSpPr/>
                <p:nvPr userDrawn="1"/>
              </p:nvGrpSpPr>
              <p:grpSpPr>
                <a:xfrm>
                  <a:off x="12782195" y="3403241"/>
                  <a:ext cx="412967" cy="393907"/>
                  <a:chOff x="13554906" y="3320109"/>
                  <a:chExt cx="443906" cy="423419"/>
                </a:xfrm>
              </p:grpSpPr>
              <p:grpSp>
                <p:nvGrpSpPr>
                  <p:cNvPr id="347" name="Groep 346">
                    <a:extLst>
                      <a:ext uri="{FF2B5EF4-FFF2-40B4-BE49-F238E27FC236}">
                        <a16:creationId xmlns:a16="http://schemas.microsoft.com/office/drawing/2014/main" id="{6CA0E1AA-5045-4707-B45F-05B4AD3158E9}"/>
                      </a:ext>
                    </a:extLst>
                  </p:cNvPr>
                  <p:cNvGrpSpPr/>
                  <p:nvPr userDrawn="1"/>
                </p:nvGrpSpPr>
                <p:grpSpPr>
                  <a:xfrm>
                    <a:off x="13554906" y="3320109"/>
                    <a:ext cx="443906" cy="423419"/>
                    <a:chOff x="12909684" y="1276143"/>
                    <a:chExt cx="443906" cy="423419"/>
                  </a:xfrm>
                </p:grpSpPr>
                <p:sp>
                  <p:nvSpPr>
                    <p:cNvPr id="350" name="Rechthoek 349">
                      <a:extLst>
                        <a:ext uri="{FF2B5EF4-FFF2-40B4-BE49-F238E27FC236}">
                          <a16:creationId xmlns:a16="http://schemas.microsoft.com/office/drawing/2014/main" id="{F8C001F0-2A65-4316-9BA5-A6849A4FCB1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1" name="Rechthoek 350">
                      <a:extLst>
                        <a:ext uri="{FF2B5EF4-FFF2-40B4-BE49-F238E27FC236}">
                          <a16:creationId xmlns:a16="http://schemas.microsoft.com/office/drawing/2014/main" id="{28E58714-2AFD-445E-9F0D-4CB5E88DED2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2" name="Ovaal 351">
                      <a:extLst>
                        <a:ext uri="{FF2B5EF4-FFF2-40B4-BE49-F238E27FC236}">
                          <a16:creationId xmlns:a16="http://schemas.microsoft.com/office/drawing/2014/main" id="{8EDC47A7-2594-41B9-9821-EB31B51C7C6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48" name="Afbeelding 347">
                    <a:extLst>
                      <a:ext uri="{FF2B5EF4-FFF2-40B4-BE49-F238E27FC236}">
                        <a16:creationId xmlns:a16="http://schemas.microsoft.com/office/drawing/2014/main" id="{13FB1F84-0CC3-4FFC-9450-56703D02410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49" name="Afbeelding 348">
                    <a:extLst>
                      <a:ext uri="{FF2B5EF4-FFF2-40B4-BE49-F238E27FC236}">
                        <a16:creationId xmlns:a16="http://schemas.microsoft.com/office/drawing/2014/main" id="{7D42D90D-0112-4FDD-BA76-4322E7BF480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41" name="Groep 340">
                  <a:extLst>
                    <a:ext uri="{FF2B5EF4-FFF2-40B4-BE49-F238E27FC236}">
                      <a16:creationId xmlns:a16="http://schemas.microsoft.com/office/drawing/2014/main" id="{6E3908A2-D12F-4E73-8045-27EDBE292BAF}"/>
                    </a:ext>
                  </a:extLst>
                </p:cNvPr>
                <p:cNvGrpSpPr/>
                <p:nvPr userDrawn="1"/>
              </p:nvGrpSpPr>
              <p:grpSpPr>
                <a:xfrm>
                  <a:off x="13103513" y="3705268"/>
                  <a:ext cx="145820" cy="146462"/>
                  <a:chOff x="13096169" y="3602278"/>
                  <a:chExt cx="145820" cy="146462"/>
                </a:xfrm>
              </p:grpSpPr>
              <p:sp>
                <p:nvSpPr>
                  <p:cNvPr id="345" name="Rechthoek 344">
                    <a:extLst>
                      <a:ext uri="{FF2B5EF4-FFF2-40B4-BE49-F238E27FC236}">
                        <a16:creationId xmlns:a16="http://schemas.microsoft.com/office/drawing/2014/main" id="{CF3886D0-B9EE-4DA2-BF09-BD883A89BD9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6" name="Rechthoek 345">
                    <a:extLst>
                      <a:ext uri="{FF2B5EF4-FFF2-40B4-BE49-F238E27FC236}">
                        <a16:creationId xmlns:a16="http://schemas.microsoft.com/office/drawing/2014/main" id="{545BAE7D-AAB3-420A-A940-57E6148B6B3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42" name="Groep 341">
                  <a:extLst>
                    <a:ext uri="{FF2B5EF4-FFF2-40B4-BE49-F238E27FC236}">
                      <a16:creationId xmlns:a16="http://schemas.microsoft.com/office/drawing/2014/main" id="{40658763-D23F-4F55-9709-4CF620F024FD}"/>
                    </a:ext>
                  </a:extLst>
                </p:cNvPr>
                <p:cNvGrpSpPr/>
                <p:nvPr userDrawn="1"/>
              </p:nvGrpSpPr>
              <p:grpSpPr>
                <a:xfrm rot="10800000">
                  <a:off x="13061402" y="3665637"/>
                  <a:ext cx="145820" cy="146462"/>
                  <a:chOff x="13096169" y="3602278"/>
                  <a:chExt cx="145820" cy="146462"/>
                </a:xfrm>
              </p:grpSpPr>
              <p:sp>
                <p:nvSpPr>
                  <p:cNvPr id="343" name="Rechthoek 342">
                    <a:extLst>
                      <a:ext uri="{FF2B5EF4-FFF2-40B4-BE49-F238E27FC236}">
                        <a16:creationId xmlns:a16="http://schemas.microsoft.com/office/drawing/2014/main" id="{54DAB802-DE6A-491E-A6C2-20C7DB21486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4" name="Rechthoek 343">
                    <a:extLst>
                      <a:ext uri="{FF2B5EF4-FFF2-40B4-BE49-F238E27FC236}">
                        <a16:creationId xmlns:a16="http://schemas.microsoft.com/office/drawing/2014/main" id="{12DEF559-6E74-41C7-A4FA-5C77DFF1936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8" name="Rechthoek 337">
                <a:extLst>
                  <a:ext uri="{FF2B5EF4-FFF2-40B4-BE49-F238E27FC236}">
                    <a16:creationId xmlns:a16="http://schemas.microsoft.com/office/drawing/2014/main" id="{AAA300FC-9635-4132-A701-3C2F6A72578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39" name="Gelijkbenige driehoek 338">
                <a:extLst>
                  <a:ext uri="{FF2B5EF4-FFF2-40B4-BE49-F238E27FC236}">
                    <a16:creationId xmlns:a16="http://schemas.microsoft.com/office/drawing/2014/main" id="{0EE969E0-8699-477A-AA3D-380830EE84D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34" name="Groep 233">
              <a:extLst>
                <a:ext uri="{FF2B5EF4-FFF2-40B4-BE49-F238E27FC236}">
                  <a16:creationId xmlns:a16="http://schemas.microsoft.com/office/drawing/2014/main" id="{46DFBE16-E66A-47BF-84ED-53958F55D68A}"/>
                </a:ext>
              </a:extLst>
            </p:cNvPr>
            <p:cNvGrpSpPr/>
            <p:nvPr userDrawn="1"/>
          </p:nvGrpSpPr>
          <p:grpSpPr>
            <a:xfrm>
              <a:off x="12916952" y="938392"/>
              <a:ext cx="294943" cy="318834"/>
              <a:chOff x="14466489" y="1001522"/>
              <a:chExt cx="290627" cy="314333"/>
            </a:xfrm>
          </p:grpSpPr>
          <p:sp>
            <p:nvSpPr>
              <p:cNvPr id="331" name="Rechthoek 330">
                <a:extLst>
                  <a:ext uri="{FF2B5EF4-FFF2-40B4-BE49-F238E27FC236}">
                    <a16:creationId xmlns:a16="http://schemas.microsoft.com/office/drawing/2014/main" id="{A277C58C-73CB-40B5-8352-524E109F38F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2" name="Ovaal 331">
                <a:extLst>
                  <a:ext uri="{FF2B5EF4-FFF2-40B4-BE49-F238E27FC236}">
                    <a16:creationId xmlns:a16="http://schemas.microsoft.com/office/drawing/2014/main" id="{7E4CACE0-8E8D-4E9A-8CEA-924D0A1C84D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3" name="Vrije vorm: vorm 332">
                <a:extLst>
                  <a:ext uri="{FF2B5EF4-FFF2-40B4-BE49-F238E27FC236}">
                    <a16:creationId xmlns:a16="http://schemas.microsoft.com/office/drawing/2014/main" id="{7F030F20-0EB8-4F63-AB47-3DD6E8533D3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Rechthoek: afgeronde hoeken 333">
                <a:extLst>
                  <a:ext uri="{FF2B5EF4-FFF2-40B4-BE49-F238E27FC236}">
                    <a16:creationId xmlns:a16="http://schemas.microsoft.com/office/drawing/2014/main" id="{144C9E5A-CA7D-44D6-A60F-E3B58CE223A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35" name="Rechte verbindingslijn 334">
                <a:extLst>
                  <a:ext uri="{FF2B5EF4-FFF2-40B4-BE49-F238E27FC236}">
                    <a16:creationId xmlns:a16="http://schemas.microsoft.com/office/drawing/2014/main" id="{2C718735-76A7-4556-925A-DD4EBA07DB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6" name="Rechte verbindingslijn 335">
                <a:extLst>
                  <a:ext uri="{FF2B5EF4-FFF2-40B4-BE49-F238E27FC236}">
                    <a16:creationId xmlns:a16="http://schemas.microsoft.com/office/drawing/2014/main" id="{4A19269C-8D35-442F-B903-375AD35E7773}"/>
                  </a:ext>
                </a:extLst>
              </p:cNvPr>
              <p:cNvCxnSpPr>
                <a:cxnSpLocks/>
                <a:stCxn id="33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35" name="Ovaal 234">
              <a:extLst>
                <a:ext uri="{FF2B5EF4-FFF2-40B4-BE49-F238E27FC236}">
                  <a16:creationId xmlns:a16="http://schemas.microsoft.com/office/drawing/2014/main" id="{5F55BBC7-1B48-46B8-B87F-E5222D63FD4E}"/>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6" name="Rechthoek 235">
              <a:extLst>
                <a:ext uri="{FF2B5EF4-FFF2-40B4-BE49-F238E27FC236}">
                  <a16:creationId xmlns:a16="http://schemas.microsoft.com/office/drawing/2014/main" id="{D6D88115-DCCF-4DF2-9E40-D0A2678B893E}"/>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2DCAB593-4CC9-4B57-90C1-66DAE34BF755}"/>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38" name="Groep 237">
              <a:extLst>
                <a:ext uri="{FF2B5EF4-FFF2-40B4-BE49-F238E27FC236}">
                  <a16:creationId xmlns:a16="http://schemas.microsoft.com/office/drawing/2014/main" id="{FEEBC810-3641-4A8B-84A0-D80DAD7431A0}"/>
                </a:ext>
              </a:extLst>
            </p:cNvPr>
            <p:cNvGrpSpPr/>
            <p:nvPr userDrawn="1"/>
          </p:nvGrpSpPr>
          <p:grpSpPr>
            <a:xfrm>
              <a:off x="12904732" y="4945834"/>
              <a:ext cx="1499406" cy="678267"/>
              <a:chOff x="12757283" y="3120781"/>
              <a:chExt cx="1499406" cy="678267"/>
            </a:xfrm>
          </p:grpSpPr>
          <p:sp>
            <p:nvSpPr>
              <p:cNvPr id="239" name="Rechthoek 238">
                <a:extLst>
                  <a:ext uri="{FF2B5EF4-FFF2-40B4-BE49-F238E27FC236}">
                    <a16:creationId xmlns:a16="http://schemas.microsoft.com/office/drawing/2014/main" id="{3F49200D-F2F5-49C0-ABE3-42962C70D9B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40" name="Rechthoek 239">
                <a:extLst>
                  <a:ext uri="{FF2B5EF4-FFF2-40B4-BE49-F238E27FC236}">
                    <a16:creationId xmlns:a16="http://schemas.microsoft.com/office/drawing/2014/main" id="{170FDDFC-7AAD-4761-A540-50CCCAF5F01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9" name="Tekstvak 318">
                <a:extLst>
                  <a:ext uri="{FF2B5EF4-FFF2-40B4-BE49-F238E27FC236}">
                    <a16:creationId xmlns:a16="http://schemas.microsoft.com/office/drawing/2014/main" id="{87CD45A9-F3EC-45CB-A291-5B9519217F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20" name="Tekstvak 319">
                <a:extLst>
                  <a:ext uri="{FF2B5EF4-FFF2-40B4-BE49-F238E27FC236}">
                    <a16:creationId xmlns:a16="http://schemas.microsoft.com/office/drawing/2014/main" id="{892ACF6B-D34E-4BA0-AD90-ED956AFD506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21" name="Picture 3">
                <a:extLst>
                  <a:ext uri="{FF2B5EF4-FFF2-40B4-BE49-F238E27FC236}">
                    <a16:creationId xmlns:a16="http://schemas.microsoft.com/office/drawing/2014/main" id="{4F02C175-FEFE-45CC-B2F1-93BC370EBEAD}"/>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22" name="Gelijkbenige driehoek 321">
                <a:extLst>
                  <a:ext uri="{FF2B5EF4-FFF2-40B4-BE49-F238E27FC236}">
                    <a16:creationId xmlns:a16="http://schemas.microsoft.com/office/drawing/2014/main" id="{C226E45B-6EC7-475D-84F8-E47D1781707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23" name="Groep 322">
                <a:extLst>
                  <a:ext uri="{FF2B5EF4-FFF2-40B4-BE49-F238E27FC236}">
                    <a16:creationId xmlns:a16="http://schemas.microsoft.com/office/drawing/2014/main" id="{37EB50D3-9CFC-4852-9C10-3476A31442E9}"/>
                  </a:ext>
                </a:extLst>
              </p:cNvPr>
              <p:cNvGrpSpPr/>
              <p:nvPr userDrawn="1"/>
            </p:nvGrpSpPr>
            <p:grpSpPr>
              <a:xfrm>
                <a:off x="12822311" y="3178534"/>
                <a:ext cx="182309" cy="163794"/>
                <a:chOff x="12832541" y="3162395"/>
                <a:chExt cx="219532" cy="197236"/>
              </a:xfrm>
            </p:grpSpPr>
            <p:sp>
              <p:nvSpPr>
                <p:cNvPr id="328" name="Rechthoek 327">
                  <a:extLst>
                    <a:ext uri="{FF2B5EF4-FFF2-40B4-BE49-F238E27FC236}">
                      <a16:creationId xmlns:a16="http://schemas.microsoft.com/office/drawing/2014/main" id="{CDF9CA60-0141-405D-A5C4-D6F9A3D4775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9" name="Rechthoek 328">
                  <a:extLst>
                    <a:ext uri="{FF2B5EF4-FFF2-40B4-BE49-F238E27FC236}">
                      <a16:creationId xmlns:a16="http://schemas.microsoft.com/office/drawing/2014/main" id="{DCAB5AD7-40C0-4EA7-9199-9707C3323DA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30" name="Rechthoek 329">
                  <a:extLst>
                    <a:ext uri="{FF2B5EF4-FFF2-40B4-BE49-F238E27FC236}">
                      <a16:creationId xmlns:a16="http://schemas.microsoft.com/office/drawing/2014/main" id="{460C0131-8D54-4BF9-8869-7EA7BB22942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24" name="Groep 323">
                <a:extLst>
                  <a:ext uri="{FF2B5EF4-FFF2-40B4-BE49-F238E27FC236}">
                    <a16:creationId xmlns:a16="http://schemas.microsoft.com/office/drawing/2014/main" id="{AF776A9E-D5AE-4C11-B077-FEF9805664B8}"/>
                  </a:ext>
                </a:extLst>
              </p:cNvPr>
              <p:cNvGrpSpPr/>
              <p:nvPr userDrawn="1"/>
            </p:nvGrpSpPr>
            <p:grpSpPr>
              <a:xfrm>
                <a:off x="12822311" y="3480352"/>
                <a:ext cx="182309" cy="163794"/>
                <a:chOff x="12832541" y="3162395"/>
                <a:chExt cx="219532" cy="197236"/>
              </a:xfrm>
            </p:grpSpPr>
            <p:sp>
              <p:nvSpPr>
                <p:cNvPr id="325" name="Rechthoek 324">
                  <a:extLst>
                    <a:ext uri="{FF2B5EF4-FFF2-40B4-BE49-F238E27FC236}">
                      <a16:creationId xmlns:a16="http://schemas.microsoft.com/office/drawing/2014/main" id="{CC9B489C-678B-4649-AD69-30113CEA8A4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6" name="Rechthoek 325">
                  <a:extLst>
                    <a:ext uri="{FF2B5EF4-FFF2-40B4-BE49-F238E27FC236}">
                      <a16:creationId xmlns:a16="http://schemas.microsoft.com/office/drawing/2014/main" id="{89C71A0A-777B-46FC-BF73-6C32EE62726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7" name="Rechthoek 326">
                  <a:extLst>
                    <a:ext uri="{FF2B5EF4-FFF2-40B4-BE49-F238E27FC236}">
                      <a16:creationId xmlns:a16="http://schemas.microsoft.com/office/drawing/2014/main" id="{275E9185-FE0C-4AAF-9F67-995F9A4B5E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76000" y="2507658"/>
            <a:ext cx="5768414" cy="3244733"/>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242" name="Tijdelijke aanduiding voor verticale tekst 2">
            <a:extLst>
              <a:ext uri="{FF2B5EF4-FFF2-40B4-BE49-F238E27FC236}">
                <a16:creationId xmlns:a16="http://schemas.microsoft.com/office/drawing/2014/main" id="{6B5D9E91-D48D-4D69-BB0C-957083AC28FD}"/>
              </a:ext>
            </a:extLst>
          </p:cNvPr>
          <p:cNvSpPr>
            <a:spLocks noGrp="1"/>
          </p:cNvSpPr>
          <p:nvPr>
            <p:ph type="body" orient="vert" idx="1" hasCustomPrompt="1"/>
          </p:nvPr>
        </p:nvSpPr>
        <p:spPr>
          <a:xfrm>
            <a:off x="876000" y="1116707"/>
            <a:ext cx="6300655"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‹nr.›</a:t>
            </a:fld>
            <a:endParaRPr lang="nl-NL"/>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49" name="Rechthoek 148">
            <a:extLst>
              <a:ext uri="{FF2B5EF4-FFF2-40B4-BE49-F238E27FC236}">
                <a16:creationId xmlns:a16="http://schemas.microsoft.com/office/drawing/2014/main" id="{71453132-21C5-497D-816F-5726243B54E3}"/>
              </a:ext>
            </a:extLst>
          </p:cNvPr>
          <p:cNvSpPr/>
          <p:nvPr userDrawn="1"/>
        </p:nvSpPr>
        <p:spPr>
          <a:xfrm>
            <a:off x="0" y="-399601"/>
            <a:ext cx="720000" cy="360000"/>
          </a:xfrm>
          <a:prstGeom prst="rect">
            <a:avLst/>
          </a:prstGeom>
        </p:spPr>
        <p:txBody>
          <a:bodyPr wrap="none" lIns="0" tIns="0" rIns="0" bIns="0">
            <a:noAutofit/>
          </a:bodyPr>
          <a:lstStyle/>
          <a:p>
            <a:r>
              <a:rPr lang="nl-NL"/>
              <a:t>Nieuwspagina</a:t>
            </a:r>
          </a:p>
        </p:txBody>
      </p:sp>
      <p:grpSp>
        <p:nvGrpSpPr>
          <p:cNvPr id="150" name="INSTRUCTIES">
            <a:extLst>
              <a:ext uri="{FF2B5EF4-FFF2-40B4-BE49-F238E27FC236}">
                <a16:creationId xmlns:a16="http://schemas.microsoft.com/office/drawing/2014/main" id="{36271432-C498-435A-BC2B-45A303063292}"/>
              </a:ext>
            </a:extLst>
          </p:cNvPr>
          <p:cNvGrpSpPr/>
          <p:nvPr userDrawn="1"/>
        </p:nvGrpSpPr>
        <p:grpSpPr>
          <a:xfrm>
            <a:off x="12395374" y="-718670"/>
            <a:ext cx="4140000" cy="6489275"/>
            <a:chOff x="12395374" y="-718670"/>
            <a:chExt cx="4140000" cy="6489275"/>
          </a:xfrm>
        </p:grpSpPr>
        <p:sp>
          <p:nvSpPr>
            <p:cNvPr id="151" name="Rechthoek: afgeronde hoeken 150">
              <a:extLst>
                <a:ext uri="{FF2B5EF4-FFF2-40B4-BE49-F238E27FC236}">
                  <a16:creationId xmlns:a16="http://schemas.microsoft.com/office/drawing/2014/main" id="{2F4D951A-A051-4677-B4C9-D400C006A647}"/>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52" name="Rechthoek: afgeronde hoeken 151">
              <a:extLst>
                <a:ext uri="{FF2B5EF4-FFF2-40B4-BE49-F238E27FC236}">
                  <a16:creationId xmlns:a16="http://schemas.microsoft.com/office/drawing/2014/main" id="{CF964B24-5F9A-4D30-9113-20CC30D60650}"/>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3" name="Ovaal 152">
              <a:extLst>
                <a:ext uri="{FF2B5EF4-FFF2-40B4-BE49-F238E27FC236}">
                  <a16:creationId xmlns:a16="http://schemas.microsoft.com/office/drawing/2014/main" id="{8B6C0B60-64F6-404F-97E5-01813AF4A65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4" name="Rechte verbindingslijn 153">
              <a:extLst>
                <a:ext uri="{FF2B5EF4-FFF2-40B4-BE49-F238E27FC236}">
                  <a16:creationId xmlns:a16="http://schemas.microsoft.com/office/drawing/2014/main" id="{0F4AB411-77EC-4276-A1E4-F0B6F1782A08}"/>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55" name="Rechthoek 154">
              <a:extLst>
                <a:ext uri="{FF2B5EF4-FFF2-40B4-BE49-F238E27FC236}">
                  <a16:creationId xmlns:a16="http://schemas.microsoft.com/office/drawing/2014/main" id="{BB12193D-9CDC-428E-83A3-F856B38B6D4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56" name="Ovaal 155">
              <a:extLst>
                <a:ext uri="{FF2B5EF4-FFF2-40B4-BE49-F238E27FC236}">
                  <a16:creationId xmlns:a16="http://schemas.microsoft.com/office/drawing/2014/main" id="{844399D4-2674-4385-9FBB-0F587757D956}"/>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7" name="Rechthoek 156">
              <a:extLst>
                <a:ext uri="{FF2B5EF4-FFF2-40B4-BE49-F238E27FC236}">
                  <a16:creationId xmlns:a16="http://schemas.microsoft.com/office/drawing/2014/main" id="{5B555903-5FBE-4DA7-8924-CE5A3850C019}"/>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58" name="Ovaal 157">
              <a:extLst>
                <a:ext uri="{FF2B5EF4-FFF2-40B4-BE49-F238E27FC236}">
                  <a16:creationId xmlns:a16="http://schemas.microsoft.com/office/drawing/2014/main" id="{1B0A355C-9D4A-4D9F-85B2-5FF7CEC280F7}"/>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9" name="Rechthoek 158">
              <a:extLst>
                <a:ext uri="{FF2B5EF4-FFF2-40B4-BE49-F238E27FC236}">
                  <a16:creationId xmlns:a16="http://schemas.microsoft.com/office/drawing/2014/main" id="{BF73880A-28BF-40AD-9FA3-40F8D47D37F7}"/>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14D4E2E0-3D84-4E8A-A4B8-D3330920F12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1" name="Groep 160">
              <a:extLst>
                <a:ext uri="{FF2B5EF4-FFF2-40B4-BE49-F238E27FC236}">
                  <a16:creationId xmlns:a16="http://schemas.microsoft.com/office/drawing/2014/main" id="{B02B1E0E-1CB9-4D0C-BBFC-F67B149C9FD6}"/>
                </a:ext>
              </a:extLst>
            </p:cNvPr>
            <p:cNvGrpSpPr/>
            <p:nvPr userDrawn="1"/>
          </p:nvGrpSpPr>
          <p:grpSpPr>
            <a:xfrm>
              <a:off x="12916952" y="1996210"/>
              <a:ext cx="825930" cy="209550"/>
              <a:chOff x="13504624" y="2482850"/>
              <a:chExt cx="825500" cy="209550"/>
            </a:xfrm>
          </p:grpSpPr>
          <p:sp>
            <p:nvSpPr>
              <p:cNvPr id="210" name="Rechthoek 209">
                <a:extLst>
                  <a:ext uri="{FF2B5EF4-FFF2-40B4-BE49-F238E27FC236}">
                    <a16:creationId xmlns:a16="http://schemas.microsoft.com/office/drawing/2014/main" id="{57B83A28-2C1E-4A6B-8FF7-A3AB2EE8118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11" name="Rechte verbindingslijn 210">
                <a:extLst>
                  <a:ext uri="{FF2B5EF4-FFF2-40B4-BE49-F238E27FC236}">
                    <a16:creationId xmlns:a16="http://schemas.microsoft.com/office/drawing/2014/main" id="{C1EF56ED-6921-4D6E-BB4A-F89983BCE0A0}"/>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2" name="Gelijkbenige driehoek 211">
                <a:extLst>
                  <a:ext uri="{FF2B5EF4-FFF2-40B4-BE49-F238E27FC236}">
                    <a16:creationId xmlns:a16="http://schemas.microsoft.com/office/drawing/2014/main" id="{E85F01ED-C5D5-4E0C-8E9E-F661D46375C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2" name="Groep 161">
              <a:extLst>
                <a:ext uri="{FF2B5EF4-FFF2-40B4-BE49-F238E27FC236}">
                  <a16:creationId xmlns:a16="http://schemas.microsoft.com/office/drawing/2014/main" id="{E3912166-311A-4723-9C16-F41B3071F331}"/>
                </a:ext>
              </a:extLst>
            </p:cNvPr>
            <p:cNvGrpSpPr/>
            <p:nvPr userDrawn="1"/>
          </p:nvGrpSpPr>
          <p:grpSpPr>
            <a:xfrm>
              <a:off x="12861978" y="3626002"/>
              <a:ext cx="514552" cy="612918"/>
              <a:chOff x="12682980" y="3403241"/>
              <a:chExt cx="622284" cy="741632"/>
            </a:xfrm>
          </p:grpSpPr>
          <p:grpSp>
            <p:nvGrpSpPr>
              <p:cNvPr id="194" name="Groep 193">
                <a:extLst>
                  <a:ext uri="{FF2B5EF4-FFF2-40B4-BE49-F238E27FC236}">
                    <a16:creationId xmlns:a16="http://schemas.microsoft.com/office/drawing/2014/main" id="{8B3C1314-1D79-4D8F-9216-1EEAD9451CF8}"/>
                  </a:ext>
                </a:extLst>
              </p:cNvPr>
              <p:cNvGrpSpPr/>
              <p:nvPr userDrawn="1"/>
            </p:nvGrpSpPr>
            <p:grpSpPr>
              <a:xfrm>
                <a:off x="12771568" y="3403241"/>
                <a:ext cx="467138" cy="448489"/>
                <a:chOff x="12782195" y="3403241"/>
                <a:chExt cx="467138" cy="448489"/>
              </a:xfrm>
            </p:grpSpPr>
            <p:grpSp>
              <p:nvGrpSpPr>
                <p:cNvPr id="197" name="Groep 196">
                  <a:extLst>
                    <a:ext uri="{FF2B5EF4-FFF2-40B4-BE49-F238E27FC236}">
                      <a16:creationId xmlns:a16="http://schemas.microsoft.com/office/drawing/2014/main" id="{507AA4BA-9FC1-4384-ACB2-DB52A4B69FF2}"/>
                    </a:ext>
                  </a:extLst>
                </p:cNvPr>
                <p:cNvGrpSpPr/>
                <p:nvPr userDrawn="1"/>
              </p:nvGrpSpPr>
              <p:grpSpPr>
                <a:xfrm>
                  <a:off x="12782195" y="3403241"/>
                  <a:ext cx="412967" cy="393907"/>
                  <a:chOff x="13554906" y="3320109"/>
                  <a:chExt cx="443906" cy="423419"/>
                </a:xfrm>
              </p:grpSpPr>
              <p:grpSp>
                <p:nvGrpSpPr>
                  <p:cNvPr id="204" name="Groep 203">
                    <a:extLst>
                      <a:ext uri="{FF2B5EF4-FFF2-40B4-BE49-F238E27FC236}">
                        <a16:creationId xmlns:a16="http://schemas.microsoft.com/office/drawing/2014/main" id="{CCD3BC42-76E6-4E87-B42F-963CACD6575E}"/>
                      </a:ext>
                    </a:extLst>
                  </p:cNvPr>
                  <p:cNvGrpSpPr/>
                  <p:nvPr userDrawn="1"/>
                </p:nvGrpSpPr>
                <p:grpSpPr>
                  <a:xfrm>
                    <a:off x="13554906" y="3320109"/>
                    <a:ext cx="443906" cy="423419"/>
                    <a:chOff x="12909684" y="1276143"/>
                    <a:chExt cx="443906" cy="423419"/>
                  </a:xfrm>
                </p:grpSpPr>
                <p:sp>
                  <p:nvSpPr>
                    <p:cNvPr id="207" name="Rechthoek 206">
                      <a:extLst>
                        <a:ext uri="{FF2B5EF4-FFF2-40B4-BE49-F238E27FC236}">
                          <a16:creationId xmlns:a16="http://schemas.microsoft.com/office/drawing/2014/main" id="{50D8F62B-8596-4F8A-90F3-0E818584DA75}"/>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8" name="Rechthoek 207">
                      <a:extLst>
                        <a:ext uri="{FF2B5EF4-FFF2-40B4-BE49-F238E27FC236}">
                          <a16:creationId xmlns:a16="http://schemas.microsoft.com/office/drawing/2014/main" id="{7161F350-A9E3-4216-9052-AEF387D7B10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9" name="Ovaal 208">
                      <a:extLst>
                        <a:ext uri="{FF2B5EF4-FFF2-40B4-BE49-F238E27FC236}">
                          <a16:creationId xmlns:a16="http://schemas.microsoft.com/office/drawing/2014/main" id="{5273AD38-6547-4D6E-A097-872B173F024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05" name="Afbeelding 204">
                    <a:extLst>
                      <a:ext uri="{FF2B5EF4-FFF2-40B4-BE49-F238E27FC236}">
                        <a16:creationId xmlns:a16="http://schemas.microsoft.com/office/drawing/2014/main" id="{A40CB415-E5FF-4427-A463-827C4312E27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06" name="Afbeelding 205">
                    <a:extLst>
                      <a:ext uri="{FF2B5EF4-FFF2-40B4-BE49-F238E27FC236}">
                        <a16:creationId xmlns:a16="http://schemas.microsoft.com/office/drawing/2014/main" id="{CE441CB8-29C7-4DFF-A2E0-7780E53602D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98" name="Groep 197">
                  <a:extLst>
                    <a:ext uri="{FF2B5EF4-FFF2-40B4-BE49-F238E27FC236}">
                      <a16:creationId xmlns:a16="http://schemas.microsoft.com/office/drawing/2014/main" id="{F420D3D6-5865-4B42-8E97-34D5EB748F56}"/>
                    </a:ext>
                  </a:extLst>
                </p:cNvPr>
                <p:cNvGrpSpPr/>
                <p:nvPr userDrawn="1"/>
              </p:nvGrpSpPr>
              <p:grpSpPr>
                <a:xfrm>
                  <a:off x="13103513" y="3705268"/>
                  <a:ext cx="145820" cy="146462"/>
                  <a:chOff x="13096169" y="3602278"/>
                  <a:chExt cx="145820" cy="146462"/>
                </a:xfrm>
              </p:grpSpPr>
              <p:sp>
                <p:nvSpPr>
                  <p:cNvPr id="202" name="Rechthoek 201">
                    <a:extLst>
                      <a:ext uri="{FF2B5EF4-FFF2-40B4-BE49-F238E27FC236}">
                        <a16:creationId xmlns:a16="http://schemas.microsoft.com/office/drawing/2014/main" id="{84E92E20-3351-40CB-AB54-9FEC5743ACD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202">
                    <a:extLst>
                      <a:ext uri="{FF2B5EF4-FFF2-40B4-BE49-F238E27FC236}">
                        <a16:creationId xmlns:a16="http://schemas.microsoft.com/office/drawing/2014/main" id="{C9742C80-554A-4D87-AEF8-61937322FDE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9" name="Groep 198">
                  <a:extLst>
                    <a:ext uri="{FF2B5EF4-FFF2-40B4-BE49-F238E27FC236}">
                      <a16:creationId xmlns:a16="http://schemas.microsoft.com/office/drawing/2014/main" id="{E63BF778-FED9-4BDB-9173-4749267710FD}"/>
                    </a:ext>
                  </a:extLst>
                </p:cNvPr>
                <p:cNvGrpSpPr/>
                <p:nvPr userDrawn="1"/>
              </p:nvGrpSpPr>
              <p:grpSpPr>
                <a:xfrm rot="10800000">
                  <a:off x="13061402" y="3665637"/>
                  <a:ext cx="145820" cy="146462"/>
                  <a:chOff x="13096169" y="3602278"/>
                  <a:chExt cx="145820" cy="146462"/>
                </a:xfrm>
              </p:grpSpPr>
              <p:sp>
                <p:nvSpPr>
                  <p:cNvPr id="200" name="Rechthoek 199">
                    <a:extLst>
                      <a:ext uri="{FF2B5EF4-FFF2-40B4-BE49-F238E27FC236}">
                        <a16:creationId xmlns:a16="http://schemas.microsoft.com/office/drawing/2014/main" id="{B552436D-403B-465B-85B7-A7F3DF74108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1" name="Rechthoek 200">
                    <a:extLst>
                      <a:ext uri="{FF2B5EF4-FFF2-40B4-BE49-F238E27FC236}">
                        <a16:creationId xmlns:a16="http://schemas.microsoft.com/office/drawing/2014/main" id="{C6B502D7-9864-4009-8942-5479FBF527B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95" name="Rechthoek 194">
                <a:extLst>
                  <a:ext uri="{FF2B5EF4-FFF2-40B4-BE49-F238E27FC236}">
                    <a16:creationId xmlns:a16="http://schemas.microsoft.com/office/drawing/2014/main" id="{F961CEA9-5D42-4C3A-BAAF-DC8A06E7B3EC}"/>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96" name="Gelijkbenige driehoek 195">
                <a:extLst>
                  <a:ext uri="{FF2B5EF4-FFF2-40B4-BE49-F238E27FC236}">
                    <a16:creationId xmlns:a16="http://schemas.microsoft.com/office/drawing/2014/main" id="{F42E00B7-6D7E-4241-A222-4B6396D3AED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3" name="Groep 162">
              <a:extLst>
                <a:ext uri="{FF2B5EF4-FFF2-40B4-BE49-F238E27FC236}">
                  <a16:creationId xmlns:a16="http://schemas.microsoft.com/office/drawing/2014/main" id="{2734ECAF-7306-4B0B-AD58-41F099845C84}"/>
                </a:ext>
              </a:extLst>
            </p:cNvPr>
            <p:cNvGrpSpPr/>
            <p:nvPr userDrawn="1"/>
          </p:nvGrpSpPr>
          <p:grpSpPr>
            <a:xfrm>
              <a:off x="12916952" y="938392"/>
              <a:ext cx="294943" cy="318834"/>
              <a:chOff x="14466489" y="1001522"/>
              <a:chExt cx="290627" cy="314333"/>
            </a:xfrm>
          </p:grpSpPr>
          <p:sp>
            <p:nvSpPr>
              <p:cNvPr id="188" name="Rechthoek 187">
                <a:extLst>
                  <a:ext uri="{FF2B5EF4-FFF2-40B4-BE49-F238E27FC236}">
                    <a16:creationId xmlns:a16="http://schemas.microsoft.com/office/drawing/2014/main" id="{9AA85DB5-0979-49F0-8917-CE2FB13451F9}"/>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Ovaal 188">
                <a:extLst>
                  <a:ext uri="{FF2B5EF4-FFF2-40B4-BE49-F238E27FC236}">
                    <a16:creationId xmlns:a16="http://schemas.microsoft.com/office/drawing/2014/main" id="{1A1BF2D4-B336-46D5-A883-7DD8D5DA935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0" name="Vrije vorm: vorm 189">
                <a:extLst>
                  <a:ext uri="{FF2B5EF4-FFF2-40B4-BE49-F238E27FC236}">
                    <a16:creationId xmlns:a16="http://schemas.microsoft.com/office/drawing/2014/main" id="{A7FA6EC1-87E1-42E5-9041-DB514B5844C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1" name="Rechthoek: afgeronde hoeken 190">
                <a:extLst>
                  <a:ext uri="{FF2B5EF4-FFF2-40B4-BE49-F238E27FC236}">
                    <a16:creationId xmlns:a16="http://schemas.microsoft.com/office/drawing/2014/main" id="{85A4FE1D-A654-476B-A959-6E4D93C17EC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92" name="Rechte verbindingslijn 191">
                <a:extLst>
                  <a:ext uri="{FF2B5EF4-FFF2-40B4-BE49-F238E27FC236}">
                    <a16:creationId xmlns:a16="http://schemas.microsoft.com/office/drawing/2014/main" id="{365DE9AE-55FE-4110-B581-B5954991EBF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Rechte verbindingslijn 192">
                <a:extLst>
                  <a:ext uri="{FF2B5EF4-FFF2-40B4-BE49-F238E27FC236}">
                    <a16:creationId xmlns:a16="http://schemas.microsoft.com/office/drawing/2014/main" id="{55D51EC6-6A84-44C7-AC0C-8545B488594A}"/>
                  </a:ext>
                </a:extLst>
              </p:cNvPr>
              <p:cNvCxnSpPr>
                <a:cxnSpLocks/>
                <a:stCxn id="33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4" name="Ovaal 163">
              <a:extLst>
                <a:ext uri="{FF2B5EF4-FFF2-40B4-BE49-F238E27FC236}">
                  <a16:creationId xmlns:a16="http://schemas.microsoft.com/office/drawing/2014/main" id="{C1ECCF21-4F26-4AFC-972C-B64F9083E10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32E5C49D-93AB-4306-992F-8FE82DB8DC8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714A6606-AB33-4B50-8834-C963D4CA984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3" name="Groep 172">
              <a:extLst>
                <a:ext uri="{FF2B5EF4-FFF2-40B4-BE49-F238E27FC236}">
                  <a16:creationId xmlns:a16="http://schemas.microsoft.com/office/drawing/2014/main" id="{BCE58100-9A01-4291-BBA5-239996AFC6AB}"/>
                </a:ext>
              </a:extLst>
            </p:cNvPr>
            <p:cNvGrpSpPr/>
            <p:nvPr userDrawn="1"/>
          </p:nvGrpSpPr>
          <p:grpSpPr>
            <a:xfrm>
              <a:off x="12904732" y="4945834"/>
              <a:ext cx="1499406" cy="678267"/>
              <a:chOff x="12757283" y="3120781"/>
              <a:chExt cx="1499406" cy="678267"/>
            </a:xfrm>
          </p:grpSpPr>
          <p:sp>
            <p:nvSpPr>
              <p:cNvPr id="174" name="Rechthoek 173">
                <a:extLst>
                  <a:ext uri="{FF2B5EF4-FFF2-40B4-BE49-F238E27FC236}">
                    <a16:creationId xmlns:a16="http://schemas.microsoft.com/office/drawing/2014/main" id="{7467E81B-9E9A-464B-9A7A-BB35012868B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5" name="Rechthoek 174">
                <a:extLst>
                  <a:ext uri="{FF2B5EF4-FFF2-40B4-BE49-F238E27FC236}">
                    <a16:creationId xmlns:a16="http://schemas.microsoft.com/office/drawing/2014/main" id="{750FAD2D-A293-4369-94AC-38E885E2619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6" name="Tekstvak 175">
                <a:extLst>
                  <a:ext uri="{FF2B5EF4-FFF2-40B4-BE49-F238E27FC236}">
                    <a16:creationId xmlns:a16="http://schemas.microsoft.com/office/drawing/2014/main" id="{94612B9C-BD09-4D12-9B20-1B0C8C34E1AC}"/>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77" name="Tekstvak 176">
                <a:extLst>
                  <a:ext uri="{FF2B5EF4-FFF2-40B4-BE49-F238E27FC236}">
                    <a16:creationId xmlns:a16="http://schemas.microsoft.com/office/drawing/2014/main" id="{5D8C0839-95DF-4E50-BE50-661BECF62E1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78" name="Picture 3">
                <a:extLst>
                  <a:ext uri="{FF2B5EF4-FFF2-40B4-BE49-F238E27FC236}">
                    <a16:creationId xmlns:a16="http://schemas.microsoft.com/office/drawing/2014/main" id="{630B73FC-FFAD-47F7-9449-7BF385250B8E}"/>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79" name="Gelijkbenige driehoek 178">
                <a:extLst>
                  <a:ext uri="{FF2B5EF4-FFF2-40B4-BE49-F238E27FC236}">
                    <a16:creationId xmlns:a16="http://schemas.microsoft.com/office/drawing/2014/main" id="{8506598E-5FA6-4252-A333-A1BFB769C87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80" name="Groep 179">
                <a:extLst>
                  <a:ext uri="{FF2B5EF4-FFF2-40B4-BE49-F238E27FC236}">
                    <a16:creationId xmlns:a16="http://schemas.microsoft.com/office/drawing/2014/main" id="{E414C6B5-357D-4A49-A87F-6192A6CA40A5}"/>
                  </a:ext>
                </a:extLst>
              </p:cNvPr>
              <p:cNvGrpSpPr/>
              <p:nvPr userDrawn="1"/>
            </p:nvGrpSpPr>
            <p:grpSpPr>
              <a:xfrm>
                <a:off x="12822311" y="3178534"/>
                <a:ext cx="182309" cy="163794"/>
                <a:chOff x="12832541" y="3162395"/>
                <a:chExt cx="219532" cy="197236"/>
              </a:xfrm>
            </p:grpSpPr>
            <p:sp>
              <p:nvSpPr>
                <p:cNvPr id="185" name="Rechthoek 184">
                  <a:extLst>
                    <a:ext uri="{FF2B5EF4-FFF2-40B4-BE49-F238E27FC236}">
                      <a16:creationId xmlns:a16="http://schemas.microsoft.com/office/drawing/2014/main" id="{86DED5AE-2140-4F53-88C1-16FBB43438E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6" name="Rechthoek 185">
                  <a:extLst>
                    <a:ext uri="{FF2B5EF4-FFF2-40B4-BE49-F238E27FC236}">
                      <a16:creationId xmlns:a16="http://schemas.microsoft.com/office/drawing/2014/main" id="{EE1F9974-BEA6-457B-9AC9-31B6ECCCC3D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7" name="Rechthoek 186">
                  <a:extLst>
                    <a:ext uri="{FF2B5EF4-FFF2-40B4-BE49-F238E27FC236}">
                      <a16:creationId xmlns:a16="http://schemas.microsoft.com/office/drawing/2014/main" id="{1185D110-6BDF-4812-A0D6-9CA8D0067B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81" name="Groep 180">
                <a:extLst>
                  <a:ext uri="{FF2B5EF4-FFF2-40B4-BE49-F238E27FC236}">
                    <a16:creationId xmlns:a16="http://schemas.microsoft.com/office/drawing/2014/main" id="{C39BD6F8-32B4-4EF5-9373-3762F48114FB}"/>
                  </a:ext>
                </a:extLst>
              </p:cNvPr>
              <p:cNvGrpSpPr/>
              <p:nvPr userDrawn="1"/>
            </p:nvGrpSpPr>
            <p:grpSpPr>
              <a:xfrm>
                <a:off x="12822311" y="3480352"/>
                <a:ext cx="182309" cy="163794"/>
                <a:chOff x="12832541" y="3162395"/>
                <a:chExt cx="219532" cy="197236"/>
              </a:xfrm>
            </p:grpSpPr>
            <p:sp>
              <p:nvSpPr>
                <p:cNvPr id="182" name="Rechthoek 181">
                  <a:extLst>
                    <a:ext uri="{FF2B5EF4-FFF2-40B4-BE49-F238E27FC236}">
                      <a16:creationId xmlns:a16="http://schemas.microsoft.com/office/drawing/2014/main" id="{79D1BB5C-6EF4-492B-AD05-9F3E190FC99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3" name="Rechthoek 182">
                  <a:extLst>
                    <a:ext uri="{FF2B5EF4-FFF2-40B4-BE49-F238E27FC236}">
                      <a16:creationId xmlns:a16="http://schemas.microsoft.com/office/drawing/2014/main" id="{23BF8190-0238-4A19-A613-B866A57BE8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4" name="Rechthoek 183">
                  <a:extLst>
                    <a:ext uri="{FF2B5EF4-FFF2-40B4-BE49-F238E27FC236}">
                      <a16:creationId xmlns:a16="http://schemas.microsoft.com/office/drawing/2014/main" id="{52141C72-9133-44DE-A6A0-9571B41BA19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425" name="Tijdelijke aanduiding voor verticale tekst 2">
            <a:extLst>
              <a:ext uri="{FF2B5EF4-FFF2-40B4-BE49-F238E27FC236}">
                <a16:creationId xmlns:a16="http://schemas.microsoft.com/office/drawing/2014/main" id="{BD4448C0-0F2C-4380-9EBE-4F9193ABBCF2}"/>
              </a:ext>
            </a:extLst>
          </p:cNvPr>
          <p:cNvSpPr>
            <a:spLocks noGrp="1"/>
          </p:cNvSpPr>
          <p:nvPr>
            <p:ph type="body" orient="vert" idx="1" hasCustomPrompt="1"/>
          </p:nvPr>
        </p:nvSpPr>
        <p:spPr>
          <a:xfrm>
            <a:off x="876000" y="1116707"/>
            <a:ext cx="6300655"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26" name="Tijdelijke aanduiding voor tekst 6">
            <a:extLst>
              <a:ext uri="{FF2B5EF4-FFF2-40B4-BE49-F238E27FC236}">
                <a16:creationId xmlns:a16="http://schemas.microsoft.com/office/drawing/2014/main" id="{C6DB7CB2-308D-4B06-AB03-0FC081B40FB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427" name="Tijdelijke aanduiding voor tekst 6">
            <a:extLst>
              <a:ext uri="{FF2B5EF4-FFF2-40B4-BE49-F238E27FC236}">
                <a16:creationId xmlns:a16="http://schemas.microsoft.com/office/drawing/2014/main" id="{A014B659-68AC-4F70-816A-AE39B026CEC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428" name="Tijdelijke aanduiding voor tekst 6">
            <a:extLst>
              <a:ext uri="{FF2B5EF4-FFF2-40B4-BE49-F238E27FC236}">
                <a16:creationId xmlns:a16="http://schemas.microsoft.com/office/drawing/2014/main" id="{9990C6ED-BD89-4A10-B226-DF354B847560}"/>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429" name="Tijdelijke aanduiding voor tekst 6">
            <a:extLst>
              <a:ext uri="{FF2B5EF4-FFF2-40B4-BE49-F238E27FC236}">
                <a16:creationId xmlns:a16="http://schemas.microsoft.com/office/drawing/2014/main" id="{8696E2F2-CCD8-4DE0-BBCB-90536C240B0C}"/>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430" name="Tijdelijke aanduiding voor tekst 82">
            <a:extLst>
              <a:ext uri="{FF2B5EF4-FFF2-40B4-BE49-F238E27FC236}">
                <a16:creationId xmlns:a16="http://schemas.microsoft.com/office/drawing/2014/main" id="{B4389034-B1BA-4A98-92A1-8FF6A16A4648}"/>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grpSp>
        <p:nvGrpSpPr>
          <p:cNvPr id="431" name="TEKSTINSTRUCTIES">
            <a:extLst>
              <a:ext uri="{FF2B5EF4-FFF2-40B4-BE49-F238E27FC236}">
                <a16:creationId xmlns:a16="http://schemas.microsoft.com/office/drawing/2014/main" id="{A39544C9-5352-42B2-9602-884360E6FEBA}"/>
              </a:ext>
            </a:extLst>
          </p:cNvPr>
          <p:cNvGrpSpPr/>
          <p:nvPr userDrawn="1"/>
        </p:nvGrpSpPr>
        <p:grpSpPr>
          <a:xfrm>
            <a:off x="-4297881" y="-718670"/>
            <a:ext cx="4140000" cy="7198669"/>
            <a:chOff x="-4297881" y="-718670"/>
            <a:chExt cx="4140000" cy="7198669"/>
          </a:xfrm>
        </p:grpSpPr>
        <p:sp>
          <p:nvSpPr>
            <p:cNvPr id="432" name="Rechthoek: afgeronde hoeken 431">
              <a:extLst>
                <a:ext uri="{FF2B5EF4-FFF2-40B4-BE49-F238E27FC236}">
                  <a16:creationId xmlns:a16="http://schemas.microsoft.com/office/drawing/2014/main" id="{C476F60A-BA0A-4037-A59C-469E376C6E3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33" name="Rechthoek: afgeronde hoeken 432">
              <a:extLst>
                <a:ext uri="{FF2B5EF4-FFF2-40B4-BE49-F238E27FC236}">
                  <a16:creationId xmlns:a16="http://schemas.microsoft.com/office/drawing/2014/main" id="{F59EA2B4-631F-480C-BBA0-E3378F7B71E0}"/>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34" name="Rechte verbindingslijn 433">
              <a:extLst>
                <a:ext uri="{FF2B5EF4-FFF2-40B4-BE49-F238E27FC236}">
                  <a16:creationId xmlns:a16="http://schemas.microsoft.com/office/drawing/2014/main" id="{6B974AF9-4C95-4D77-9E1F-DC460FD5415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35" name="Groep 434">
              <a:extLst>
                <a:ext uri="{FF2B5EF4-FFF2-40B4-BE49-F238E27FC236}">
                  <a16:creationId xmlns:a16="http://schemas.microsoft.com/office/drawing/2014/main" id="{08DC2F1D-F23F-42FE-9A6D-9CCA4BBEDD85}"/>
                </a:ext>
              </a:extLst>
            </p:cNvPr>
            <p:cNvGrpSpPr/>
            <p:nvPr userDrawn="1"/>
          </p:nvGrpSpPr>
          <p:grpSpPr>
            <a:xfrm>
              <a:off x="-3905190" y="127747"/>
              <a:ext cx="3354618" cy="786653"/>
              <a:chOff x="-3419346" y="368233"/>
              <a:chExt cx="3170491" cy="743862"/>
            </a:xfrm>
          </p:grpSpPr>
          <p:sp>
            <p:nvSpPr>
              <p:cNvPr id="456" name="Rechthoek 455">
                <a:extLst>
                  <a:ext uri="{FF2B5EF4-FFF2-40B4-BE49-F238E27FC236}">
                    <a16:creationId xmlns:a16="http://schemas.microsoft.com/office/drawing/2014/main" id="{87F05381-7D9F-4147-A971-983754A5546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7" name="Rechte verbindingslijn 456">
                <a:extLst>
                  <a:ext uri="{FF2B5EF4-FFF2-40B4-BE49-F238E27FC236}">
                    <a16:creationId xmlns:a16="http://schemas.microsoft.com/office/drawing/2014/main" id="{DF9FD584-F5B0-4E6F-91B4-334F653B82EF}"/>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Rechte verbindingslijn 457">
                <a:extLst>
                  <a:ext uri="{FF2B5EF4-FFF2-40B4-BE49-F238E27FC236}">
                    <a16:creationId xmlns:a16="http://schemas.microsoft.com/office/drawing/2014/main" id="{248D927B-BC72-4C5E-9CE8-FE872983861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9" name="Rechthoek 458">
                <a:extLst>
                  <a:ext uri="{FF2B5EF4-FFF2-40B4-BE49-F238E27FC236}">
                    <a16:creationId xmlns:a16="http://schemas.microsoft.com/office/drawing/2014/main" id="{5474D8D9-E912-46EA-9153-0FE0965BFB0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60" name="Groep 459">
                <a:extLst>
                  <a:ext uri="{FF2B5EF4-FFF2-40B4-BE49-F238E27FC236}">
                    <a16:creationId xmlns:a16="http://schemas.microsoft.com/office/drawing/2014/main" id="{B3BC0956-5455-4A32-AF39-F96670B382EC}"/>
                  </a:ext>
                </a:extLst>
              </p:cNvPr>
              <p:cNvGrpSpPr/>
              <p:nvPr userDrawn="1"/>
            </p:nvGrpSpPr>
            <p:grpSpPr>
              <a:xfrm>
                <a:off x="-3002834" y="720303"/>
                <a:ext cx="182598" cy="143759"/>
                <a:chOff x="-3310843" y="700986"/>
                <a:chExt cx="182598" cy="143759"/>
              </a:xfrm>
            </p:grpSpPr>
            <p:grpSp>
              <p:nvGrpSpPr>
                <p:cNvPr id="499" name="Groep 498">
                  <a:extLst>
                    <a:ext uri="{FF2B5EF4-FFF2-40B4-BE49-F238E27FC236}">
                      <a16:creationId xmlns:a16="http://schemas.microsoft.com/office/drawing/2014/main" id="{712145E1-C29F-4C89-A418-DA58AFBACEFC}"/>
                    </a:ext>
                  </a:extLst>
                </p:cNvPr>
                <p:cNvGrpSpPr/>
                <p:nvPr userDrawn="1"/>
              </p:nvGrpSpPr>
              <p:grpSpPr>
                <a:xfrm>
                  <a:off x="-3310843" y="700986"/>
                  <a:ext cx="182598" cy="143759"/>
                  <a:chOff x="-3310843" y="700986"/>
                  <a:chExt cx="182598" cy="143759"/>
                </a:xfrm>
              </p:grpSpPr>
              <p:cxnSp>
                <p:nvCxnSpPr>
                  <p:cNvPr id="503" name="Rechte verbindingslijn 502">
                    <a:extLst>
                      <a:ext uri="{FF2B5EF4-FFF2-40B4-BE49-F238E27FC236}">
                        <a16:creationId xmlns:a16="http://schemas.microsoft.com/office/drawing/2014/main" id="{EBA0EE56-B531-48FC-99BA-3E6CB5796093}"/>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04" name="Rechte verbindingslijn 503">
                    <a:extLst>
                      <a:ext uri="{FF2B5EF4-FFF2-40B4-BE49-F238E27FC236}">
                        <a16:creationId xmlns:a16="http://schemas.microsoft.com/office/drawing/2014/main" id="{8ECF9B3F-E757-43AE-8AE4-B95710E7A75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AD6B5B27-431D-4EED-8C63-F79B4499798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06" name="Rechte verbindingslijn 505">
                    <a:extLst>
                      <a:ext uri="{FF2B5EF4-FFF2-40B4-BE49-F238E27FC236}">
                        <a16:creationId xmlns:a16="http://schemas.microsoft.com/office/drawing/2014/main" id="{E4BA138E-3C42-45B2-A9E7-02F530F20F1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7" name="Rechte verbindingslijn 506">
                    <a:extLst>
                      <a:ext uri="{FF2B5EF4-FFF2-40B4-BE49-F238E27FC236}">
                        <a16:creationId xmlns:a16="http://schemas.microsoft.com/office/drawing/2014/main" id="{971BCE0F-03FF-4991-B3EC-ACE0345DC44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500" name="Groep 499">
                  <a:extLst>
                    <a:ext uri="{FF2B5EF4-FFF2-40B4-BE49-F238E27FC236}">
                      <a16:creationId xmlns:a16="http://schemas.microsoft.com/office/drawing/2014/main" id="{B4F0B483-7378-4982-B0CE-1CA0C021CF82}"/>
                    </a:ext>
                  </a:extLst>
                </p:cNvPr>
                <p:cNvGrpSpPr/>
                <p:nvPr userDrawn="1"/>
              </p:nvGrpSpPr>
              <p:grpSpPr>
                <a:xfrm flipH="1">
                  <a:off x="-3310774" y="735854"/>
                  <a:ext cx="88801" cy="72568"/>
                  <a:chOff x="-2091059" y="1395403"/>
                  <a:chExt cx="157316" cy="128558"/>
                </a:xfrm>
              </p:grpSpPr>
              <p:sp>
                <p:nvSpPr>
                  <p:cNvPr id="501" name="Rechthoek 500">
                    <a:extLst>
                      <a:ext uri="{FF2B5EF4-FFF2-40B4-BE49-F238E27FC236}">
                        <a16:creationId xmlns:a16="http://schemas.microsoft.com/office/drawing/2014/main" id="{942CB3B4-BC25-4E46-BF57-8648B8F056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02" name="Pijl: punthaak 501">
                    <a:extLst>
                      <a:ext uri="{FF2B5EF4-FFF2-40B4-BE49-F238E27FC236}">
                        <a16:creationId xmlns:a16="http://schemas.microsoft.com/office/drawing/2014/main" id="{B93CBAA5-6F1A-461E-A04E-34557A156C2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61" name="Groep 460">
                <a:extLst>
                  <a:ext uri="{FF2B5EF4-FFF2-40B4-BE49-F238E27FC236}">
                    <a16:creationId xmlns:a16="http://schemas.microsoft.com/office/drawing/2014/main" id="{2E8FD99C-FAFB-4934-AF62-9AF42E5BF471}"/>
                  </a:ext>
                </a:extLst>
              </p:cNvPr>
              <p:cNvGrpSpPr/>
              <p:nvPr userDrawn="1"/>
            </p:nvGrpSpPr>
            <p:grpSpPr>
              <a:xfrm>
                <a:off x="-3326107" y="720303"/>
                <a:ext cx="182598" cy="143759"/>
                <a:chOff x="-3634116" y="700986"/>
                <a:chExt cx="182598" cy="143759"/>
              </a:xfrm>
            </p:grpSpPr>
            <p:grpSp>
              <p:nvGrpSpPr>
                <p:cNvPr id="490" name="Groep 489">
                  <a:extLst>
                    <a:ext uri="{FF2B5EF4-FFF2-40B4-BE49-F238E27FC236}">
                      <a16:creationId xmlns:a16="http://schemas.microsoft.com/office/drawing/2014/main" id="{C0AA3134-4860-478F-B4F6-5AE92FDE5B39}"/>
                    </a:ext>
                  </a:extLst>
                </p:cNvPr>
                <p:cNvGrpSpPr/>
                <p:nvPr userDrawn="1"/>
              </p:nvGrpSpPr>
              <p:grpSpPr>
                <a:xfrm>
                  <a:off x="-3634116" y="700986"/>
                  <a:ext cx="182598" cy="143759"/>
                  <a:chOff x="-3634116" y="700986"/>
                  <a:chExt cx="182598" cy="143759"/>
                </a:xfrm>
              </p:grpSpPr>
              <p:cxnSp>
                <p:nvCxnSpPr>
                  <p:cNvPr id="494" name="Rechte verbindingslijn 493">
                    <a:extLst>
                      <a:ext uri="{FF2B5EF4-FFF2-40B4-BE49-F238E27FC236}">
                        <a16:creationId xmlns:a16="http://schemas.microsoft.com/office/drawing/2014/main" id="{4E7FD9A1-A8F3-4C01-9594-28EA0FD01A4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95" name="Rechte verbindingslijn 494">
                    <a:extLst>
                      <a:ext uri="{FF2B5EF4-FFF2-40B4-BE49-F238E27FC236}">
                        <a16:creationId xmlns:a16="http://schemas.microsoft.com/office/drawing/2014/main" id="{644BA3B1-3D0F-4926-B713-5383683B3C8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7BE76D9F-3C4A-4FCE-8625-E81D3A0A470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67B67C8D-EF6E-4796-8540-859A2256FDD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DD17A0B2-8F8F-45AA-A204-69E9B4932E7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91" name="Groep 490">
                  <a:extLst>
                    <a:ext uri="{FF2B5EF4-FFF2-40B4-BE49-F238E27FC236}">
                      <a16:creationId xmlns:a16="http://schemas.microsoft.com/office/drawing/2014/main" id="{8C0BCA77-2276-4639-815B-A19369F5416F}"/>
                    </a:ext>
                  </a:extLst>
                </p:cNvPr>
                <p:cNvGrpSpPr/>
                <p:nvPr userDrawn="1"/>
              </p:nvGrpSpPr>
              <p:grpSpPr>
                <a:xfrm>
                  <a:off x="-3634047" y="735854"/>
                  <a:ext cx="88801" cy="72568"/>
                  <a:chOff x="-2091059" y="1395403"/>
                  <a:chExt cx="157316" cy="128558"/>
                </a:xfrm>
              </p:grpSpPr>
              <p:sp>
                <p:nvSpPr>
                  <p:cNvPr id="492" name="Rechthoek 491">
                    <a:extLst>
                      <a:ext uri="{FF2B5EF4-FFF2-40B4-BE49-F238E27FC236}">
                        <a16:creationId xmlns:a16="http://schemas.microsoft.com/office/drawing/2014/main" id="{C292FA84-3387-4E13-9994-B928D67A3C2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3" name="Pijl: punthaak 492">
                    <a:extLst>
                      <a:ext uri="{FF2B5EF4-FFF2-40B4-BE49-F238E27FC236}">
                        <a16:creationId xmlns:a16="http://schemas.microsoft.com/office/drawing/2014/main" id="{39B69AD5-C0B4-4C4E-96FC-EC713B66497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62" name="Rechte verbindingslijn 461">
                <a:extLst>
                  <a:ext uri="{FF2B5EF4-FFF2-40B4-BE49-F238E27FC236}">
                    <a16:creationId xmlns:a16="http://schemas.microsoft.com/office/drawing/2014/main" id="{764CED3A-03D1-44AF-BD21-01D62B34DD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63" name="Rechte verbindingslijn 462">
                <a:extLst>
                  <a:ext uri="{FF2B5EF4-FFF2-40B4-BE49-F238E27FC236}">
                    <a16:creationId xmlns:a16="http://schemas.microsoft.com/office/drawing/2014/main" id="{0382166F-4A59-45E4-BE00-9ABAF843F87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64" name="Groep 463">
                <a:extLst>
                  <a:ext uri="{FF2B5EF4-FFF2-40B4-BE49-F238E27FC236}">
                    <a16:creationId xmlns:a16="http://schemas.microsoft.com/office/drawing/2014/main" id="{FCFF3D79-2F71-4A7E-A8F6-2986CBF21278}"/>
                  </a:ext>
                </a:extLst>
              </p:cNvPr>
              <p:cNvGrpSpPr/>
              <p:nvPr userDrawn="1"/>
            </p:nvGrpSpPr>
            <p:grpSpPr>
              <a:xfrm>
                <a:off x="-2425037" y="370226"/>
                <a:ext cx="357690" cy="330595"/>
                <a:chOff x="-2721817" y="347336"/>
                <a:chExt cx="432805" cy="400021"/>
              </a:xfrm>
            </p:grpSpPr>
            <p:sp>
              <p:nvSpPr>
                <p:cNvPr id="479" name="Rechthoek 478">
                  <a:extLst>
                    <a:ext uri="{FF2B5EF4-FFF2-40B4-BE49-F238E27FC236}">
                      <a16:creationId xmlns:a16="http://schemas.microsoft.com/office/drawing/2014/main" id="{C354241D-0119-4145-B92B-DD8C07CB4A3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80" name="Groep 479">
                  <a:extLst>
                    <a:ext uri="{FF2B5EF4-FFF2-40B4-BE49-F238E27FC236}">
                      <a16:creationId xmlns:a16="http://schemas.microsoft.com/office/drawing/2014/main" id="{9B18827A-6674-42B3-9812-3BFC11969CA8}"/>
                    </a:ext>
                  </a:extLst>
                </p:cNvPr>
                <p:cNvGrpSpPr/>
                <p:nvPr userDrawn="1"/>
              </p:nvGrpSpPr>
              <p:grpSpPr>
                <a:xfrm>
                  <a:off x="-2652453" y="431583"/>
                  <a:ext cx="294076" cy="231526"/>
                  <a:chOff x="-3634116" y="700986"/>
                  <a:chExt cx="182598" cy="143759"/>
                </a:xfrm>
              </p:grpSpPr>
              <p:grpSp>
                <p:nvGrpSpPr>
                  <p:cNvPr id="481" name="Groep 480">
                    <a:extLst>
                      <a:ext uri="{FF2B5EF4-FFF2-40B4-BE49-F238E27FC236}">
                        <a16:creationId xmlns:a16="http://schemas.microsoft.com/office/drawing/2014/main" id="{198FCD36-E905-4607-8A34-571726EBDC28}"/>
                      </a:ext>
                    </a:extLst>
                  </p:cNvPr>
                  <p:cNvGrpSpPr/>
                  <p:nvPr userDrawn="1"/>
                </p:nvGrpSpPr>
                <p:grpSpPr>
                  <a:xfrm>
                    <a:off x="-3634116" y="700986"/>
                    <a:ext cx="182598" cy="143759"/>
                    <a:chOff x="-3634116" y="700986"/>
                    <a:chExt cx="182598" cy="143759"/>
                  </a:xfrm>
                </p:grpSpPr>
                <p:cxnSp>
                  <p:nvCxnSpPr>
                    <p:cNvPr id="485" name="Rechte verbindingslijn 484">
                      <a:extLst>
                        <a:ext uri="{FF2B5EF4-FFF2-40B4-BE49-F238E27FC236}">
                          <a16:creationId xmlns:a16="http://schemas.microsoft.com/office/drawing/2014/main" id="{961725F6-36CA-48DF-A5C7-DE1C978ECEB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325102A4-B91C-450B-A09C-026E024D17E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DD9D3746-7DE6-42D5-B053-BC370655E06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610719E9-050D-43F4-B4DA-04DA4367D8F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BF13302F-BE1F-4DE9-A582-2A14EB47631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82" name="Groep 481">
                    <a:extLst>
                      <a:ext uri="{FF2B5EF4-FFF2-40B4-BE49-F238E27FC236}">
                        <a16:creationId xmlns:a16="http://schemas.microsoft.com/office/drawing/2014/main" id="{96884A69-A851-4CE7-8BA2-B08A461935ED}"/>
                      </a:ext>
                    </a:extLst>
                  </p:cNvPr>
                  <p:cNvGrpSpPr/>
                  <p:nvPr userDrawn="1"/>
                </p:nvGrpSpPr>
                <p:grpSpPr>
                  <a:xfrm>
                    <a:off x="-3634047" y="735854"/>
                    <a:ext cx="88801" cy="72568"/>
                    <a:chOff x="-2091059" y="1395403"/>
                    <a:chExt cx="157316" cy="128558"/>
                  </a:xfrm>
                </p:grpSpPr>
                <p:sp>
                  <p:nvSpPr>
                    <p:cNvPr id="483" name="Rechthoek 482">
                      <a:extLst>
                        <a:ext uri="{FF2B5EF4-FFF2-40B4-BE49-F238E27FC236}">
                          <a16:creationId xmlns:a16="http://schemas.microsoft.com/office/drawing/2014/main" id="{7E80D271-E531-435B-A4F9-33BFB0FD58F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4" name="Pijl: punthaak 483">
                      <a:extLst>
                        <a:ext uri="{FF2B5EF4-FFF2-40B4-BE49-F238E27FC236}">
                          <a16:creationId xmlns:a16="http://schemas.microsoft.com/office/drawing/2014/main" id="{923297D4-E74D-4837-994B-2BC0140CAB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65" name="Groep 464">
                <a:extLst>
                  <a:ext uri="{FF2B5EF4-FFF2-40B4-BE49-F238E27FC236}">
                    <a16:creationId xmlns:a16="http://schemas.microsoft.com/office/drawing/2014/main" id="{488A4A54-65A3-47D7-ABA3-CE0C76620991}"/>
                  </a:ext>
                </a:extLst>
              </p:cNvPr>
              <p:cNvGrpSpPr/>
              <p:nvPr userDrawn="1"/>
            </p:nvGrpSpPr>
            <p:grpSpPr>
              <a:xfrm>
                <a:off x="-2425037" y="781500"/>
                <a:ext cx="357690" cy="330595"/>
                <a:chOff x="-2721817" y="782525"/>
                <a:chExt cx="432805" cy="400021"/>
              </a:xfrm>
            </p:grpSpPr>
            <p:sp>
              <p:nvSpPr>
                <p:cNvPr id="468" name="Rechthoek 467">
                  <a:extLst>
                    <a:ext uri="{FF2B5EF4-FFF2-40B4-BE49-F238E27FC236}">
                      <a16:creationId xmlns:a16="http://schemas.microsoft.com/office/drawing/2014/main" id="{F759C525-4C9B-42CB-AA96-D2F66396FF37}"/>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9" name="Groep 468">
                  <a:extLst>
                    <a:ext uri="{FF2B5EF4-FFF2-40B4-BE49-F238E27FC236}">
                      <a16:creationId xmlns:a16="http://schemas.microsoft.com/office/drawing/2014/main" id="{6BE9AF51-BFAE-4D78-894D-CBD8CA109811}"/>
                    </a:ext>
                  </a:extLst>
                </p:cNvPr>
                <p:cNvGrpSpPr/>
                <p:nvPr userDrawn="1"/>
              </p:nvGrpSpPr>
              <p:grpSpPr>
                <a:xfrm>
                  <a:off x="-2652453" y="866772"/>
                  <a:ext cx="294076" cy="231526"/>
                  <a:chOff x="-3310843" y="700986"/>
                  <a:chExt cx="182598" cy="143759"/>
                </a:xfrm>
              </p:grpSpPr>
              <p:grpSp>
                <p:nvGrpSpPr>
                  <p:cNvPr id="470" name="Groep 469">
                    <a:extLst>
                      <a:ext uri="{FF2B5EF4-FFF2-40B4-BE49-F238E27FC236}">
                        <a16:creationId xmlns:a16="http://schemas.microsoft.com/office/drawing/2014/main" id="{76B5CAC8-576D-42EE-8926-20F3AA748EFC}"/>
                      </a:ext>
                    </a:extLst>
                  </p:cNvPr>
                  <p:cNvGrpSpPr/>
                  <p:nvPr userDrawn="1"/>
                </p:nvGrpSpPr>
                <p:grpSpPr>
                  <a:xfrm>
                    <a:off x="-3310843" y="700986"/>
                    <a:ext cx="182598" cy="143759"/>
                    <a:chOff x="-3310843" y="700986"/>
                    <a:chExt cx="182598" cy="143759"/>
                  </a:xfrm>
                </p:grpSpPr>
                <p:cxnSp>
                  <p:nvCxnSpPr>
                    <p:cNvPr id="474" name="Rechte verbindingslijn 473">
                      <a:extLst>
                        <a:ext uri="{FF2B5EF4-FFF2-40B4-BE49-F238E27FC236}">
                          <a16:creationId xmlns:a16="http://schemas.microsoft.com/office/drawing/2014/main" id="{BA23A69C-701A-4AD4-A28E-40C7C69CF43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75" name="Rechte verbindingslijn 474">
                      <a:extLst>
                        <a:ext uri="{FF2B5EF4-FFF2-40B4-BE49-F238E27FC236}">
                          <a16:creationId xmlns:a16="http://schemas.microsoft.com/office/drawing/2014/main" id="{F981F71E-3A6A-4AC7-919F-D82EF23CFCE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6" name="Rechte verbindingslijn 475">
                      <a:extLst>
                        <a:ext uri="{FF2B5EF4-FFF2-40B4-BE49-F238E27FC236}">
                          <a16:creationId xmlns:a16="http://schemas.microsoft.com/office/drawing/2014/main" id="{832200EA-30E2-4092-B668-C685686198B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7" name="Rechte verbindingslijn 476">
                      <a:extLst>
                        <a:ext uri="{FF2B5EF4-FFF2-40B4-BE49-F238E27FC236}">
                          <a16:creationId xmlns:a16="http://schemas.microsoft.com/office/drawing/2014/main" id="{5B048E36-9308-463C-BBB9-FF9EE06A52E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8" name="Rechte verbindingslijn 477">
                      <a:extLst>
                        <a:ext uri="{FF2B5EF4-FFF2-40B4-BE49-F238E27FC236}">
                          <a16:creationId xmlns:a16="http://schemas.microsoft.com/office/drawing/2014/main" id="{B1FEF0A9-BC6E-499D-8D4A-C71D993A221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71" name="Groep 470">
                    <a:extLst>
                      <a:ext uri="{FF2B5EF4-FFF2-40B4-BE49-F238E27FC236}">
                        <a16:creationId xmlns:a16="http://schemas.microsoft.com/office/drawing/2014/main" id="{F674E652-3619-40D0-A3A9-968E58F9A0C6}"/>
                      </a:ext>
                    </a:extLst>
                  </p:cNvPr>
                  <p:cNvGrpSpPr/>
                  <p:nvPr userDrawn="1"/>
                </p:nvGrpSpPr>
                <p:grpSpPr>
                  <a:xfrm flipH="1">
                    <a:off x="-3310774" y="735854"/>
                    <a:ext cx="88801" cy="72568"/>
                    <a:chOff x="-2091059" y="1395403"/>
                    <a:chExt cx="157316" cy="128558"/>
                  </a:xfrm>
                </p:grpSpPr>
                <p:sp>
                  <p:nvSpPr>
                    <p:cNvPr id="472" name="Rechthoek 471">
                      <a:extLst>
                        <a:ext uri="{FF2B5EF4-FFF2-40B4-BE49-F238E27FC236}">
                          <a16:creationId xmlns:a16="http://schemas.microsoft.com/office/drawing/2014/main" id="{6B94D685-9FCC-4470-8CB6-BB609EAA3AE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3" name="Pijl: punthaak 472">
                      <a:extLst>
                        <a:ext uri="{FF2B5EF4-FFF2-40B4-BE49-F238E27FC236}">
                          <a16:creationId xmlns:a16="http://schemas.microsoft.com/office/drawing/2014/main" id="{5115F41B-64C4-47E6-AC86-97402D032B6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66" name="Rechthoek 465">
                <a:extLst>
                  <a:ext uri="{FF2B5EF4-FFF2-40B4-BE49-F238E27FC236}">
                    <a16:creationId xmlns:a16="http://schemas.microsoft.com/office/drawing/2014/main" id="{5F5B86AE-A3F8-4816-9B1D-6CEEB3508658}"/>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7" name="Rechthoek 466">
                <a:extLst>
                  <a:ext uri="{FF2B5EF4-FFF2-40B4-BE49-F238E27FC236}">
                    <a16:creationId xmlns:a16="http://schemas.microsoft.com/office/drawing/2014/main" id="{06F42B99-D310-4625-95C5-224CD464041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36" name="Rechte verbindingslijn 435">
              <a:extLst>
                <a:ext uri="{FF2B5EF4-FFF2-40B4-BE49-F238E27FC236}">
                  <a16:creationId xmlns:a16="http://schemas.microsoft.com/office/drawing/2014/main" id="{6757BEF4-E4BA-4B1C-829C-E8967D0AF5BD}"/>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7" name="Rechthoek 436">
              <a:extLst>
                <a:ext uri="{FF2B5EF4-FFF2-40B4-BE49-F238E27FC236}">
                  <a16:creationId xmlns:a16="http://schemas.microsoft.com/office/drawing/2014/main" id="{333251E5-AFF2-4F97-817F-3303E3F3B0FC}"/>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38" name="Rechthoek 437">
              <a:extLst>
                <a:ext uri="{FF2B5EF4-FFF2-40B4-BE49-F238E27FC236}">
                  <a16:creationId xmlns:a16="http://schemas.microsoft.com/office/drawing/2014/main" id="{C814E6DC-7E22-4E7B-91A9-ED32D441EE9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9" name="Ovaal 438">
              <a:extLst>
                <a:ext uri="{FF2B5EF4-FFF2-40B4-BE49-F238E27FC236}">
                  <a16:creationId xmlns:a16="http://schemas.microsoft.com/office/drawing/2014/main" id="{FB104293-2D98-4829-8796-8F8AFE40291F}"/>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40" name="Ovaal 439">
              <a:extLst>
                <a:ext uri="{FF2B5EF4-FFF2-40B4-BE49-F238E27FC236}">
                  <a16:creationId xmlns:a16="http://schemas.microsoft.com/office/drawing/2014/main" id="{7E56832F-8EE0-40F5-812E-F746253DB9C8}"/>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41" name="Ovaal 440">
              <a:extLst>
                <a:ext uri="{FF2B5EF4-FFF2-40B4-BE49-F238E27FC236}">
                  <a16:creationId xmlns:a16="http://schemas.microsoft.com/office/drawing/2014/main" id="{A15D1FFE-FCC9-4846-A90D-F8311F2A8904}"/>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42" name="Ovaal 441">
              <a:extLst>
                <a:ext uri="{FF2B5EF4-FFF2-40B4-BE49-F238E27FC236}">
                  <a16:creationId xmlns:a16="http://schemas.microsoft.com/office/drawing/2014/main" id="{8D4BCD30-7FF9-429B-9E85-401E16E0D27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43" name="Ovaal 442">
              <a:extLst>
                <a:ext uri="{FF2B5EF4-FFF2-40B4-BE49-F238E27FC236}">
                  <a16:creationId xmlns:a16="http://schemas.microsoft.com/office/drawing/2014/main" id="{315A8513-BDBC-40EB-BB00-7F0F4F69D996}"/>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44" name="Ovaal 443">
              <a:extLst>
                <a:ext uri="{FF2B5EF4-FFF2-40B4-BE49-F238E27FC236}">
                  <a16:creationId xmlns:a16="http://schemas.microsoft.com/office/drawing/2014/main" id="{A255902F-6C45-409C-A774-830092A7E045}"/>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45" name="Ovaal 444">
              <a:extLst>
                <a:ext uri="{FF2B5EF4-FFF2-40B4-BE49-F238E27FC236}">
                  <a16:creationId xmlns:a16="http://schemas.microsoft.com/office/drawing/2014/main" id="{203698E1-F77F-4AB5-83D0-2D61C44CC68C}"/>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46" name="Ovaal 445">
              <a:extLst>
                <a:ext uri="{FF2B5EF4-FFF2-40B4-BE49-F238E27FC236}">
                  <a16:creationId xmlns:a16="http://schemas.microsoft.com/office/drawing/2014/main" id="{9DFDE9A4-5725-4646-BAA2-CE60FCF82FD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7" name="Ovaal 446">
              <a:extLst>
                <a:ext uri="{FF2B5EF4-FFF2-40B4-BE49-F238E27FC236}">
                  <a16:creationId xmlns:a16="http://schemas.microsoft.com/office/drawing/2014/main" id="{6E1D2769-F5E8-4B66-BA84-BADAA394A62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8" name="Rechthoek 447">
              <a:extLst>
                <a:ext uri="{FF2B5EF4-FFF2-40B4-BE49-F238E27FC236}">
                  <a16:creationId xmlns:a16="http://schemas.microsoft.com/office/drawing/2014/main" id="{FFF42E44-B14D-402D-93F0-AA410B7A7CB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49" name="Rechthoek 448">
              <a:extLst>
                <a:ext uri="{FF2B5EF4-FFF2-40B4-BE49-F238E27FC236}">
                  <a16:creationId xmlns:a16="http://schemas.microsoft.com/office/drawing/2014/main" id="{DB5830CA-930B-4E13-AC11-7DADBC0D5643}"/>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50" name="Rechthoek 449">
              <a:extLst>
                <a:ext uri="{FF2B5EF4-FFF2-40B4-BE49-F238E27FC236}">
                  <a16:creationId xmlns:a16="http://schemas.microsoft.com/office/drawing/2014/main" id="{3B5E9EC4-4439-4D1A-8642-A4B0363487F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51" name="Rechthoek 450">
              <a:extLst>
                <a:ext uri="{FF2B5EF4-FFF2-40B4-BE49-F238E27FC236}">
                  <a16:creationId xmlns:a16="http://schemas.microsoft.com/office/drawing/2014/main" id="{AAC5FFD7-B235-43EF-81A5-596A6966C24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52" name="Rechthoek 451">
              <a:extLst>
                <a:ext uri="{FF2B5EF4-FFF2-40B4-BE49-F238E27FC236}">
                  <a16:creationId xmlns:a16="http://schemas.microsoft.com/office/drawing/2014/main" id="{2791E3E0-85E9-4EC8-A52F-C1B93967CD2A}"/>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53" name="Rechthoek 452">
              <a:extLst>
                <a:ext uri="{FF2B5EF4-FFF2-40B4-BE49-F238E27FC236}">
                  <a16:creationId xmlns:a16="http://schemas.microsoft.com/office/drawing/2014/main" id="{3F860196-22D2-4185-8EED-FE77C089842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54" name="Rechthoek 453">
              <a:extLst>
                <a:ext uri="{FF2B5EF4-FFF2-40B4-BE49-F238E27FC236}">
                  <a16:creationId xmlns:a16="http://schemas.microsoft.com/office/drawing/2014/main" id="{499E2AF2-E9D4-44B0-8AE0-09FA2D2673B6}"/>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55" name="Rechthoek 454">
              <a:extLst>
                <a:ext uri="{FF2B5EF4-FFF2-40B4-BE49-F238E27FC236}">
                  <a16:creationId xmlns:a16="http://schemas.microsoft.com/office/drawing/2014/main" id="{52CEF9BE-66BF-42A8-BBB9-57E9C5DAC246}"/>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4919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edia (beeldvullend)">
    <p:spTree>
      <p:nvGrpSpPr>
        <p:cNvPr id="1" name=""/>
        <p:cNvGrpSpPr/>
        <p:nvPr/>
      </p:nvGrpSpPr>
      <p:grpSpPr>
        <a:xfrm>
          <a:off x="0" y="0"/>
          <a:ext cx="0" cy="0"/>
          <a:chOff x="0" y="0"/>
          <a:chExt cx="0" cy="0"/>
        </a:xfrm>
      </p:grpSpPr>
      <p:sp>
        <p:nvSpPr>
          <p:cNvPr id="116" name="Rechthoek 115">
            <a:extLst>
              <a:ext uri="{FF2B5EF4-FFF2-40B4-BE49-F238E27FC236}">
                <a16:creationId xmlns:a16="http://schemas.microsoft.com/office/drawing/2014/main" id="{361A5DAB-49D8-4345-8132-605EC4F6ADB8}"/>
              </a:ext>
            </a:extLst>
          </p:cNvPr>
          <p:cNvSpPr/>
          <p:nvPr/>
        </p:nvSpPr>
        <p:spPr>
          <a:xfrm>
            <a:off x="0" y="-399601"/>
            <a:ext cx="720000" cy="360000"/>
          </a:xfrm>
          <a:prstGeom prst="rect">
            <a:avLst/>
          </a:prstGeom>
        </p:spPr>
        <p:txBody>
          <a:bodyPr wrap="none" lIns="0" tIns="0" rIns="0" bIns="0">
            <a:noAutofit/>
          </a:bodyPr>
          <a:lstStyle/>
          <a:p>
            <a:r>
              <a:rPr lang="nl-NL"/>
              <a:t>Media (beeldvullend)</a:t>
            </a:r>
          </a:p>
        </p:txBody>
      </p:sp>
      <p:grpSp>
        <p:nvGrpSpPr>
          <p:cNvPr id="132" name="INSTRUCTIES">
            <a:extLst>
              <a:ext uri="{FF2B5EF4-FFF2-40B4-BE49-F238E27FC236}">
                <a16:creationId xmlns:a16="http://schemas.microsoft.com/office/drawing/2014/main" id="{54B5843B-0CA5-4CC5-8C28-7AD9E842D5CA}"/>
              </a:ext>
            </a:extLst>
          </p:cNvPr>
          <p:cNvGrpSpPr/>
          <p:nvPr/>
        </p:nvGrpSpPr>
        <p:grpSpPr>
          <a:xfrm>
            <a:off x="12395374" y="-718670"/>
            <a:ext cx="4140000" cy="5257065"/>
            <a:chOff x="12395374" y="-718670"/>
            <a:chExt cx="4140000" cy="5257065"/>
          </a:xfrm>
        </p:grpSpPr>
        <p:sp>
          <p:nvSpPr>
            <p:cNvPr id="133" name="Rechthoek: afgeronde hoeken 132">
              <a:extLst>
                <a:ext uri="{FF2B5EF4-FFF2-40B4-BE49-F238E27FC236}">
                  <a16:creationId xmlns:a16="http://schemas.microsoft.com/office/drawing/2014/main" id="{47FD6DA6-6EFE-468F-8497-2C7194BCB12C}"/>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34" name="Rechthoek: afgeronde hoeken 133">
              <a:extLst>
                <a:ext uri="{FF2B5EF4-FFF2-40B4-BE49-F238E27FC236}">
                  <a16:creationId xmlns:a16="http://schemas.microsoft.com/office/drawing/2014/main" id="{FF632F28-E248-4A30-B134-D5C12F3D0D2F}"/>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35" name="Ovaal 134">
              <a:extLst>
                <a:ext uri="{FF2B5EF4-FFF2-40B4-BE49-F238E27FC236}">
                  <a16:creationId xmlns:a16="http://schemas.microsoft.com/office/drawing/2014/main" id="{EBA8AC0D-3D26-4CD0-9576-A6EC515B32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6" name="Rechte verbindingslijn 135">
              <a:extLst>
                <a:ext uri="{FF2B5EF4-FFF2-40B4-BE49-F238E27FC236}">
                  <a16:creationId xmlns:a16="http://schemas.microsoft.com/office/drawing/2014/main" id="{7C74E631-1443-437C-93DE-B266CBE0380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37" name="Rechthoek 136">
              <a:extLst>
                <a:ext uri="{FF2B5EF4-FFF2-40B4-BE49-F238E27FC236}">
                  <a16:creationId xmlns:a16="http://schemas.microsoft.com/office/drawing/2014/main" id="{81641299-B329-40F0-9F6E-3EE57D4EC135}"/>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38" name="Ovaal 137">
              <a:extLst>
                <a:ext uri="{FF2B5EF4-FFF2-40B4-BE49-F238E27FC236}">
                  <a16:creationId xmlns:a16="http://schemas.microsoft.com/office/drawing/2014/main" id="{6E35F9F1-7717-4EEF-A2DF-DDE03E90A36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39" name="Rechthoek 138">
              <a:extLst>
                <a:ext uri="{FF2B5EF4-FFF2-40B4-BE49-F238E27FC236}">
                  <a16:creationId xmlns:a16="http://schemas.microsoft.com/office/drawing/2014/main" id="{F6F4C67F-5B7C-441E-BD68-F1E07DA2C36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9DF6B579-312A-4C5B-948E-1AD6D25ADE2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1" name="Rechthoek 140">
              <a:extLst>
                <a:ext uri="{FF2B5EF4-FFF2-40B4-BE49-F238E27FC236}">
                  <a16:creationId xmlns:a16="http://schemas.microsoft.com/office/drawing/2014/main" id="{73E18B4C-547B-4408-9045-77CB973D898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2" name="Rechte verbindingslijn 141">
              <a:extLst>
                <a:ext uri="{FF2B5EF4-FFF2-40B4-BE49-F238E27FC236}">
                  <a16:creationId xmlns:a16="http://schemas.microsoft.com/office/drawing/2014/main" id="{F42CB830-CCFC-47CE-BF43-B0519E931A7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3" name="Groep 142">
              <a:extLst>
                <a:ext uri="{FF2B5EF4-FFF2-40B4-BE49-F238E27FC236}">
                  <a16:creationId xmlns:a16="http://schemas.microsoft.com/office/drawing/2014/main" id="{051E2EDD-8504-4B65-86F3-DEA12A566063}"/>
                </a:ext>
              </a:extLst>
            </p:cNvPr>
            <p:cNvGrpSpPr/>
            <p:nvPr userDrawn="1"/>
          </p:nvGrpSpPr>
          <p:grpSpPr>
            <a:xfrm>
              <a:off x="12916952" y="1996210"/>
              <a:ext cx="825930" cy="209550"/>
              <a:chOff x="13504624" y="2482850"/>
              <a:chExt cx="825500" cy="209550"/>
            </a:xfrm>
          </p:grpSpPr>
          <p:sp>
            <p:nvSpPr>
              <p:cNvPr id="165" name="Rechthoek 164">
                <a:extLst>
                  <a:ext uri="{FF2B5EF4-FFF2-40B4-BE49-F238E27FC236}">
                    <a16:creationId xmlns:a16="http://schemas.microsoft.com/office/drawing/2014/main" id="{77068F99-6AFD-44FB-A5B9-83B67F42465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66" name="Rechte verbindingslijn 165">
                <a:extLst>
                  <a:ext uri="{FF2B5EF4-FFF2-40B4-BE49-F238E27FC236}">
                    <a16:creationId xmlns:a16="http://schemas.microsoft.com/office/drawing/2014/main" id="{BA8AE027-7D82-4FC5-AD09-3B7EBC0959B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67" name="Gelijkbenige driehoek 166">
                <a:extLst>
                  <a:ext uri="{FF2B5EF4-FFF2-40B4-BE49-F238E27FC236}">
                    <a16:creationId xmlns:a16="http://schemas.microsoft.com/office/drawing/2014/main" id="{CFCDDD09-9B81-457D-8A50-11B04306BBF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4" name="Video icoon">
              <a:extLst>
                <a:ext uri="{FF2B5EF4-FFF2-40B4-BE49-F238E27FC236}">
                  <a16:creationId xmlns:a16="http://schemas.microsoft.com/office/drawing/2014/main" id="{36A088CA-462F-4213-98F8-D539E1074D0E}"/>
                </a:ext>
              </a:extLst>
            </p:cNvPr>
            <p:cNvGrpSpPr/>
            <p:nvPr userDrawn="1"/>
          </p:nvGrpSpPr>
          <p:grpSpPr>
            <a:xfrm>
              <a:off x="12903812" y="922574"/>
              <a:ext cx="326257" cy="328143"/>
              <a:chOff x="8066315" y="1676399"/>
              <a:chExt cx="1371600" cy="1380253"/>
            </a:xfrm>
          </p:grpSpPr>
          <p:sp>
            <p:nvSpPr>
              <p:cNvPr id="162" name="Rechthoek 161">
                <a:extLst>
                  <a:ext uri="{FF2B5EF4-FFF2-40B4-BE49-F238E27FC236}">
                    <a16:creationId xmlns:a16="http://schemas.microsoft.com/office/drawing/2014/main" id="{4E489487-1531-4B8A-891F-6C8F4E03BA92}"/>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3" name="Vrije vorm 112">
                <a:extLst>
                  <a:ext uri="{FF2B5EF4-FFF2-40B4-BE49-F238E27FC236}">
                    <a16:creationId xmlns:a16="http://schemas.microsoft.com/office/drawing/2014/main" id="{787B63C0-A4D3-4173-85C1-F89184741882}"/>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4" name="Vrije vorm 113">
                <a:extLst>
                  <a:ext uri="{FF2B5EF4-FFF2-40B4-BE49-F238E27FC236}">
                    <a16:creationId xmlns:a16="http://schemas.microsoft.com/office/drawing/2014/main" id="{E7B170F4-9F21-4007-814C-F4A081E3850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45" name="Groep 144">
              <a:extLst>
                <a:ext uri="{FF2B5EF4-FFF2-40B4-BE49-F238E27FC236}">
                  <a16:creationId xmlns:a16="http://schemas.microsoft.com/office/drawing/2014/main" id="{0C35D360-84CF-4FC1-9C51-6F43AA6B981B}"/>
                </a:ext>
              </a:extLst>
            </p:cNvPr>
            <p:cNvGrpSpPr/>
            <p:nvPr userDrawn="1"/>
          </p:nvGrpSpPr>
          <p:grpSpPr>
            <a:xfrm>
              <a:off x="12861978" y="3626002"/>
              <a:ext cx="514552" cy="612918"/>
              <a:chOff x="12682980" y="3403241"/>
              <a:chExt cx="622284" cy="741632"/>
            </a:xfrm>
          </p:grpSpPr>
          <p:grpSp>
            <p:nvGrpSpPr>
              <p:cNvPr id="146" name="Groep 145">
                <a:extLst>
                  <a:ext uri="{FF2B5EF4-FFF2-40B4-BE49-F238E27FC236}">
                    <a16:creationId xmlns:a16="http://schemas.microsoft.com/office/drawing/2014/main" id="{A65EEE08-3ED8-4B11-8186-A7491E5D44E0}"/>
                  </a:ext>
                </a:extLst>
              </p:cNvPr>
              <p:cNvGrpSpPr/>
              <p:nvPr userDrawn="1"/>
            </p:nvGrpSpPr>
            <p:grpSpPr>
              <a:xfrm>
                <a:off x="12771568" y="3403241"/>
                <a:ext cx="467138" cy="448489"/>
                <a:chOff x="12782195" y="3403241"/>
                <a:chExt cx="467138" cy="448489"/>
              </a:xfrm>
            </p:grpSpPr>
            <p:grpSp>
              <p:nvGrpSpPr>
                <p:cNvPr id="149" name="Groep 148">
                  <a:extLst>
                    <a:ext uri="{FF2B5EF4-FFF2-40B4-BE49-F238E27FC236}">
                      <a16:creationId xmlns:a16="http://schemas.microsoft.com/office/drawing/2014/main" id="{63C4A435-182A-4C48-B4B0-3EAE33FFD00B}"/>
                    </a:ext>
                  </a:extLst>
                </p:cNvPr>
                <p:cNvGrpSpPr/>
                <p:nvPr userDrawn="1"/>
              </p:nvGrpSpPr>
              <p:grpSpPr>
                <a:xfrm>
                  <a:off x="12782195" y="3403241"/>
                  <a:ext cx="412967" cy="393907"/>
                  <a:chOff x="13554906" y="3320109"/>
                  <a:chExt cx="443906" cy="423419"/>
                </a:xfrm>
              </p:grpSpPr>
              <p:grpSp>
                <p:nvGrpSpPr>
                  <p:cNvPr id="156" name="Groep 155">
                    <a:extLst>
                      <a:ext uri="{FF2B5EF4-FFF2-40B4-BE49-F238E27FC236}">
                        <a16:creationId xmlns:a16="http://schemas.microsoft.com/office/drawing/2014/main" id="{3F29C39E-2052-4EB3-9F90-8C94B11432BC}"/>
                      </a:ext>
                    </a:extLst>
                  </p:cNvPr>
                  <p:cNvGrpSpPr/>
                  <p:nvPr userDrawn="1"/>
                </p:nvGrpSpPr>
                <p:grpSpPr>
                  <a:xfrm>
                    <a:off x="13554906" y="3320109"/>
                    <a:ext cx="443906" cy="423419"/>
                    <a:chOff x="12909684" y="1276143"/>
                    <a:chExt cx="443906" cy="423419"/>
                  </a:xfrm>
                </p:grpSpPr>
                <p:sp>
                  <p:nvSpPr>
                    <p:cNvPr id="159" name="Rechthoek 158">
                      <a:extLst>
                        <a:ext uri="{FF2B5EF4-FFF2-40B4-BE49-F238E27FC236}">
                          <a16:creationId xmlns:a16="http://schemas.microsoft.com/office/drawing/2014/main" id="{94CF0AB4-C3AC-40E6-B6C5-3A611CF175E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0" name="Rechthoek 159">
                      <a:extLst>
                        <a:ext uri="{FF2B5EF4-FFF2-40B4-BE49-F238E27FC236}">
                          <a16:creationId xmlns:a16="http://schemas.microsoft.com/office/drawing/2014/main" id="{B62DF717-E5C1-4A2C-AF62-D5C45870B8B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1" name="Ovaal 160">
                      <a:extLst>
                        <a:ext uri="{FF2B5EF4-FFF2-40B4-BE49-F238E27FC236}">
                          <a16:creationId xmlns:a16="http://schemas.microsoft.com/office/drawing/2014/main" id="{5B7F4351-4256-495E-B708-FD04E9B03B5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57" name="Afbeelding 156">
                    <a:extLst>
                      <a:ext uri="{FF2B5EF4-FFF2-40B4-BE49-F238E27FC236}">
                        <a16:creationId xmlns:a16="http://schemas.microsoft.com/office/drawing/2014/main" id="{8CD4CF05-85E3-44D6-BEF4-34F2DAFBE63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58" name="Afbeelding 157">
                    <a:extLst>
                      <a:ext uri="{FF2B5EF4-FFF2-40B4-BE49-F238E27FC236}">
                        <a16:creationId xmlns:a16="http://schemas.microsoft.com/office/drawing/2014/main" id="{BE5664F0-C3F7-4179-B314-A79480A79CE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50" name="Groep 149">
                  <a:extLst>
                    <a:ext uri="{FF2B5EF4-FFF2-40B4-BE49-F238E27FC236}">
                      <a16:creationId xmlns:a16="http://schemas.microsoft.com/office/drawing/2014/main" id="{D1CECD21-6489-4EAF-8932-FF1C852F92C6}"/>
                    </a:ext>
                  </a:extLst>
                </p:cNvPr>
                <p:cNvGrpSpPr/>
                <p:nvPr userDrawn="1"/>
              </p:nvGrpSpPr>
              <p:grpSpPr>
                <a:xfrm>
                  <a:off x="13103513" y="3705268"/>
                  <a:ext cx="145820" cy="146462"/>
                  <a:chOff x="13096169" y="3602278"/>
                  <a:chExt cx="145820" cy="146462"/>
                </a:xfrm>
              </p:grpSpPr>
              <p:sp>
                <p:nvSpPr>
                  <p:cNvPr id="154" name="Rechthoek 153">
                    <a:extLst>
                      <a:ext uri="{FF2B5EF4-FFF2-40B4-BE49-F238E27FC236}">
                        <a16:creationId xmlns:a16="http://schemas.microsoft.com/office/drawing/2014/main" id="{1E7E5357-38DC-4130-B75F-326712FF718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5" name="Rechthoek 154">
                    <a:extLst>
                      <a:ext uri="{FF2B5EF4-FFF2-40B4-BE49-F238E27FC236}">
                        <a16:creationId xmlns:a16="http://schemas.microsoft.com/office/drawing/2014/main" id="{20C0C598-9DBC-48AC-9470-8FD070DEEE9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1" name="Groep 150">
                  <a:extLst>
                    <a:ext uri="{FF2B5EF4-FFF2-40B4-BE49-F238E27FC236}">
                      <a16:creationId xmlns:a16="http://schemas.microsoft.com/office/drawing/2014/main" id="{8F3C6D64-D798-422E-873E-DBFD57E8A599}"/>
                    </a:ext>
                  </a:extLst>
                </p:cNvPr>
                <p:cNvGrpSpPr/>
                <p:nvPr userDrawn="1"/>
              </p:nvGrpSpPr>
              <p:grpSpPr>
                <a:xfrm rot="10800000">
                  <a:off x="13061402" y="3665637"/>
                  <a:ext cx="145820" cy="146462"/>
                  <a:chOff x="13096169" y="3602278"/>
                  <a:chExt cx="145820" cy="146462"/>
                </a:xfrm>
              </p:grpSpPr>
              <p:sp>
                <p:nvSpPr>
                  <p:cNvPr id="152" name="Rechthoek 151">
                    <a:extLst>
                      <a:ext uri="{FF2B5EF4-FFF2-40B4-BE49-F238E27FC236}">
                        <a16:creationId xmlns:a16="http://schemas.microsoft.com/office/drawing/2014/main" id="{20BD3433-8602-4CD7-B33D-42A5A1B37D6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Rechthoek 152">
                    <a:extLst>
                      <a:ext uri="{FF2B5EF4-FFF2-40B4-BE49-F238E27FC236}">
                        <a16:creationId xmlns:a16="http://schemas.microsoft.com/office/drawing/2014/main" id="{3EBC441A-227B-4D42-9DA0-7845B3E3ED9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47" name="Rechthoek 146">
                <a:extLst>
                  <a:ext uri="{FF2B5EF4-FFF2-40B4-BE49-F238E27FC236}">
                    <a16:creationId xmlns:a16="http://schemas.microsoft.com/office/drawing/2014/main" id="{D0505B39-ACF7-4B5C-979F-0AD117CA8300}"/>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48" name="Gelijkbenige driehoek 147">
                <a:extLst>
                  <a:ext uri="{FF2B5EF4-FFF2-40B4-BE49-F238E27FC236}">
                    <a16:creationId xmlns:a16="http://schemas.microsoft.com/office/drawing/2014/main" id="{AACE8BEC-9AA2-48A8-9311-5FE3DE4F71E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46" name="Tijdelijke aanduiding voor media 28">
            <a:extLst>
              <a:ext uri="{FF2B5EF4-FFF2-40B4-BE49-F238E27FC236}">
                <a16:creationId xmlns:a16="http://schemas.microsoft.com/office/drawing/2014/main" id="{922F9F2C-8E00-491E-9890-50DC2C8810A4}"/>
              </a:ext>
            </a:extLst>
          </p:cNvPr>
          <p:cNvSpPr>
            <a:spLocks noGrp="1"/>
          </p:cNvSpPr>
          <p:nvPr>
            <p:ph type="media" sz="quarter" idx="19"/>
          </p:nvPr>
        </p:nvSpPr>
        <p:spPr>
          <a:xfrm>
            <a:off x="0" y="2"/>
            <a:ext cx="12198350" cy="6857999"/>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5309291"/>
            <a:ext cx="10440000" cy="432000"/>
          </a:xfr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ECCD3D91-3F75-4887-B3F8-4C532DA4B07A}"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188" name="Tijdelijke aanduiding voor tekst 6">
            <a:extLst>
              <a:ext uri="{FF2B5EF4-FFF2-40B4-BE49-F238E27FC236}">
                <a16:creationId xmlns:a16="http://schemas.microsoft.com/office/drawing/2014/main" id="{E9E93197-270E-4316-9648-C0D05F28943E}"/>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89" name="Tijdelijke aanduiding voor tekst 6">
            <a:extLst>
              <a:ext uri="{FF2B5EF4-FFF2-40B4-BE49-F238E27FC236}">
                <a16:creationId xmlns:a16="http://schemas.microsoft.com/office/drawing/2014/main" id="{FCF42B84-15F1-4073-824F-5B5E3E7B269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0" name="Tijdelijke aanduiding voor tekst 6">
            <a:extLst>
              <a:ext uri="{FF2B5EF4-FFF2-40B4-BE49-F238E27FC236}">
                <a16:creationId xmlns:a16="http://schemas.microsoft.com/office/drawing/2014/main" id="{26EC68F5-EAC7-4051-B0A4-4D77988B1DA2}"/>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1" name="Tijdelijke aanduiding voor tekst 6">
            <a:extLst>
              <a:ext uri="{FF2B5EF4-FFF2-40B4-BE49-F238E27FC236}">
                <a16:creationId xmlns:a16="http://schemas.microsoft.com/office/drawing/2014/main" id="{B294E230-E216-410E-9A7B-1542AA4F0A5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71" name="Tijdelijke aanduiding voor tekst 6">
            <a:extLst>
              <a:ext uri="{FF2B5EF4-FFF2-40B4-BE49-F238E27FC236}">
                <a16:creationId xmlns:a16="http://schemas.microsoft.com/office/drawing/2014/main" id="{69548FA0-4919-4F92-AA0F-0D852C443163}"/>
              </a:ext>
            </a:extLst>
          </p:cNvPr>
          <p:cNvSpPr>
            <a:spLocks noGrp="1"/>
          </p:cNvSpPr>
          <p:nvPr>
            <p:ph type="body" sz="quarter" idx="29" hasCustomPrompt="1"/>
          </p:nvPr>
        </p:nvSpPr>
        <p:spPr>
          <a:xfrm>
            <a:off x="5360381" y="2702485"/>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2" name="Tijdelijke aanduiding voor tekst 6">
            <a:extLst>
              <a:ext uri="{FF2B5EF4-FFF2-40B4-BE49-F238E27FC236}">
                <a16:creationId xmlns:a16="http://schemas.microsoft.com/office/drawing/2014/main" id="{9EDE7235-981A-4134-AC5A-B52B7C95077F}"/>
              </a:ext>
            </a:extLst>
          </p:cNvPr>
          <p:cNvSpPr>
            <a:spLocks noGrp="1"/>
          </p:cNvSpPr>
          <p:nvPr>
            <p:ph type="body" sz="quarter" idx="30" hasCustomPrompt="1"/>
          </p:nvPr>
        </p:nvSpPr>
        <p:spPr>
          <a:xfrm rot="5400000">
            <a:off x="5798659" y="3042456"/>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92" name="Tijdelijke aanduiding voor tekst 82">
            <a:extLst>
              <a:ext uri="{FF2B5EF4-FFF2-40B4-BE49-F238E27FC236}">
                <a16:creationId xmlns:a16="http://schemas.microsoft.com/office/drawing/2014/main" id="{618E64E8-8694-472E-9AAA-42E1E9C0E10E}"/>
              </a:ext>
            </a:extLst>
          </p:cNvPr>
          <p:cNvSpPr>
            <a:spLocks noGrp="1"/>
          </p:cNvSpPr>
          <p:nvPr>
            <p:ph type="body" sz="quarter" idx="26" hasCustomPrompt="1"/>
          </p:nvPr>
        </p:nvSpPr>
        <p:spPr>
          <a:xfrm>
            <a:off x="325438" y="285749"/>
            <a:ext cx="850900" cy="657225"/>
          </a:xfrm>
          <a: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31" name="Rechthoek 130">
            <a:extLst>
              <a:ext uri="{FF2B5EF4-FFF2-40B4-BE49-F238E27FC236}">
                <a16:creationId xmlns:a16="http://schemas.microsoft.com/office/drawing/2014/main" id="{939E0403-6614-4B02-B5CE-9011095CD67F}"/>
              </a:ext>
            </a:extLst>
          </p:cNvPr>
          <p:cNvSpPr/>
          <p:nvPr userDrawn="1"/>
        </p:nvSpPr>
        <p:spPr>
          <a:xfrm>
            <a:off x="0" y="-399601"/>
            <a:ext cx="720000" cy="360000"/>
          </a:xfrm>
          <a:prstGeom prst="rect">
            <a:avLst/>
          </a:prstGeom>
        </p:spPr>
        <p:txBody>
          <a:bodyPr wrap="none" lIns="0" tIns="0" rIns="0" bIns="0">
            <a:noAutofit/>
          </a:bodyPr>
          <a:lstStyle/>
          <a:p>
            <a:r>
              <a:rPr lang="nl-NL"/>
              <a:t>Media (beeldvullend)</a:t>
            </a:r>
          </a:p>
        </p:txBody>
      </p:sp>
      <p:grpSp>
        <p:nvGrpSpPr>
          <p:cNvPr id="168" name="INSTRUCTIES">
            <a:extLst>
              <a:ext uri="{FF2B5EF4-FFF2-40B4-BE49-F238E27FC236}">
                <a16:creationId xmlns:a16="http://schemas.microsoft.com/office/drawing/2014/main" id="{52F0415C-1C6F-469F-B38F-8A7FAC2FE51D}"/>
              </a:ext>
            </a:extLst>
          </p:cNvPr>
          <p:cNvGrpSpPr/>
          <p:nvPr userDrawn="1"/>
        </p:nvGrpSpPr>
        <p:grpSpPr>
          <a:xfrm>
            <a:off x="12395374" y="-718670"/>
            <a:ext cx="4140000" cy="5257065"/>
            <a:chOff x="12395374" y="-718670"/>
            <a:chExt cx="4140000" cy="5257065"/>
          </a:xfrm>
        </p:grpSpPr>
        <p:sp>
          <p:nvSpPr>
            <p:cNvPr id="169" name="Rechthoek: afgeronde hoeken 168">
              <a:extLst>
                <a:ext uri="{FF2B5EF4-FFF2-40B4-BE49-F238E27FC236}">
                  <a16:creationId xmlns:a16="http://schemas.microsoft.com/office/drawing/2014/main" id="{7AF41315-6F07-4ED5-8669-253CBCDFC9A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70" name="Rechthoek: afgeronde hoeken 169">
              <a:extLst>
                <a:ext uri="{FF2B5EF4-FFF2-40B4-BE49-F238E27FC236}">
                  <a16:creationId xmlns:a16="http://schemas.microsoft.com/office/drawing/2014/main" id="{5657069A-064C-496A-8C07-C3E507A1EEE3}"/>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1" name="Ovaal 170">
              <a:extLst>
                <a:ext uri="{FF2B5EF4-FFF2-40B4-BE49-F238E27FC236}">
                  <a16:creationId xmlns:a16="http://schemas.microsoft.com/office/drawing/2014/main" id="{F3C29400-A0EF-4FC0-ADB0-E072C424F0FF}"/>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2" name="Rechte verbindingslijn 171">
              <a:extLst>
                <a:ext uri="{FF2B5EF4-FFF2-40B4-BE49-F238E27FC236}">
                  <a16:creationId xmlns:a16="http://schemas.microsoft.com/office/drawing/2014/main" id="{AB7BB056-2409-45B7-B182-827927DC83FC}"/>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73" name="Rechthoek 172">
              <a:extLst>
                <a:ext uri="{FF2B5EF4-FFF2-40B4-BE49-F238E27FC236}">
                  <a16:creationId xmlns:a16="http://schemas.microsoft.com/office/drawing/2014/main" id="{CA9CCE0D-CEA1-4FE3-92C2-158F34DE972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4" name="Ovaal 173">
              <a:extLst>
                <a:ext uri="{FF2B5EF4-FFF2-40B4-BE49-F238E27FC236}">
                  <a16:creationId xmlns:a16="http://schemas.microsoft.com/office/drawing/2014/main" id="{E2D272BF-9AD7-4EF8-9254-7805FAF3ABD9}"/>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174">
              <a:extLst>
                <a:ext uri="{FF2B5EF4-FFF2-40B4-BE49-F238E27FC236}">
                  <a16:creationId xmlns:a16="http://schemas.microsoft.com/office/drawing/2014/main" id="{0B22314F-AA59-4076-B2D8-A4587814BF9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6" name="Ovaal 175">
              <a:extLst>
                <a:ext uri="{FF2B5EF4-FFF2-40B4-BE49-F238E27FC236}">
                  <a16:creationId xmlns:a16="http://schemas.microsoft.com/office/drawing/2014/main" id="{6D2B773E-8060-43B4-9835-B93386CA216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A1C94B1C-5058-418F-955F-4645215F55EE}"/>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BE985355-719D-4B8D-AE3F-EFEA2C4BC559}"/>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79" name="Groep 178">
              <a:extLst>
                <a:ext uri="{FF2B5EF4-FFF2-40B4-BE49-F238E27FC236}">
                  <a16:creationId xmlns:a16="http://schemas.microsoft.com/office/drawing/2014/main" id="{3C7D7323-FBE3-41D4-AF00-C67D41A8285B}"/>
                </a:ext>
              </a:extLst>
            </p:cNvPr>
            <p:cNvGrpSpPr/>
            <p:nvPr userDrawn="1"/>
          </p:nvGrpSpPr>
          <p:grpSpPr>
            <a:xfrm>
              <a:off x="12916952" y="1996210"/>
              <a:ext cx="825930" cy="209550"/>
              <a:chOff x="13504624" y="2482850"/>
              <a:chExt cx="825500" cy="209550"/>
            </a:xfrm>
          </p:grpSpPr>
          <p:sp>
            <p:nvSpPr>
              <p:cNvPr id="286" name="Rechthoek 285">
                <a:extLst>
                  <a:ext uri="{FF2B5EF4-FFF2-40B4-BE49-F238E27FC236}">
                    <a16:creationId xmlns:a16="http://schemas.microsoft.com/office/drawing/2014/main" id="{227ACBCE-9F77-4466-81FA-327AF8E8644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7" name="Rechte verbindingslijn 286">
                <a:extLst>
                  <a:ext uri="{FF2B5EF4-FFF2-40B4-BE49-F238E27FC236}">
                    <a16:creationId xmlns:a16="http://schemas.microsoft.com/office/drawing/2014/main" id="{EB934EAB-DAF7-4D5B-9B9A-3B1F25D4C23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8" name="Gelijkbenige driehoek 287">
                <a:extLst>
                  <a:ext uri="{FF2B5EF4-FFF2-40B4-BE49-F238E27FC236}">
                    <a16:creationId xmlns:a16="http://schemas.microsoft.com/office/drawing/2014/main" id="{7EB45F42-855E-43B9-940E-432879961D4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Video icoon">
              <a:extLst>
                <a:ext uri="{FF2B5EF4-FFF2-40B4-BE49-F238E27FC236}">
                  <a16:creationId xmlns:a16="http://schemas.microsoft.com/office/drawing/2014/main" id="{2AA0C676-B8E4-450E-8BE6-907D26EE2A0B}"/>
                </a:ext>
              </a:extLst>
            </p:cNvPr>
            <p:cNvGrpSpPr/>
            <p:nvPr userDrawn="1"/>
          </p:nvGrpSpPr>
          <p:grpSpPr>
            <a:xfrm>
              <a:off x="12903812" y="922574"/>
              <a:ext cx="326257" cy="328143"/>
              <a:chOff x="8066315" y="1676399"/>
              <a:chExt cx="1371600" cy="1380253"/>
            </a:xfrm>
          </p:grpSpPr>
          <p:sp>
            <p:nvSpPr>
              <p:cNvPr id="283" name="Rechthoek 282">
                <a:extLst>
                  <a:ext uri="{FF2B5EF4-FFF2-40B4-BE49-F238E27FC236}">
                    <a16:creationId xmlns:a16="http://schemas.microsoft.com/office/drawing/2014/main" id="{812634A7-FB49-4727-BFD5-F8DE2AAF2BF6}"/>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84" name="Vrije vorm 112">
                <a:extLst>
                  <a:ext uri="{FF2B5EF4-FFF2-40B4-BE49-F238E27FC236}">
                    <a16:creationId xmlns:a16="http://schemas.microsoft.com/office/drawing/2014/main" id="{E52043B8-67F7-43DA-9235-AA23ED41E27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85" name="Vrije vorm 113">
                <a:extLst>
                  <a:ext uri="{FF2B5EF4-FFF2-40B4-BE49-F238E27FC236}">
                    <a16:creationId xmlns:a16="http://schemas.microsoft.com/office/drawing/2014/main" id="{53F04A43-F5FE-4E58-B805-CF5F4A89E0B4}"/>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81" name="Groep 180">
              <a:extLst>
                <a:ext uri="{FF2B5EF4-FFF2-40B4-BE49-F238E27FC236}">
                  <a16:creationId xmlns:a16="http://schemas.microsoft.com/office/drawing/2014/main" id="{598CBEB5-C707-49AB-AFBE-2963177CADB4}"/>
                </a:ext>
              </a:extLst>
            </p:cNvPr>
            <p:cNvGrpSpPr/>
            <p:nvPr userDrawn="1"/>
          </p:nvGrpSpPr>
          <p:grpSpPr>
            <a:xfrm>
              <a:off x="12861978" y="3626002"/>
              <a:ext cx="514552" cy="612918"/>
              <a:chOff x="12682980" y="3403241"/>
              <a:chExt cx="622284" cy="741632"/>
            </a:xfrm>
          </p:grpSpPr>
          <p:grpSp>
            <p:nvGrpSpPr>
              <p:cNvPr id="182" name="Groep 181">
                <a:extLst>
                  <a:ext uri="{FF2B5EF4-FFF2-40B4-BE49-F238E27FC236}">
                    <a16:creationId xmlns:a16="http://schemas.microsoft.com/office/drawing/2014/main" id="{A7C1C536-7874-4125-ABE9-42519A790C3E}"/>
                  </a:ext>
                </a:extLst>
              </p:cNvPr>
              <p:cNvGrpSpPr/>
              <p:nvPr userDrawn="1"/>
            </p:nvGrpSpPr>
            <p:grpSpPr>
              <a:xfrm>
                <a:off x="12771568" y="3403241"/>
                <a:ext cx="467138" cy="448489"/>
                <a:chOff x="12782195" y="3403241"/>
                <a:chExt cx="467138" cy="448489"/>
              </a:xfrm>
            </p:grpSpPr>
            <p:grpSp>
              <p:nvGrpSpPr>
                <p:cNvPr id="185" name="Groep 184">
                  <a:extLst>
                    <a:ext uri="{FF2B5EF4-FFF2-40B4-BE49-F238E27FC236}">
                      <a16:creationId xmlns:a16="http://schemas.microsoft.com/office/drawing/2014/main" id="{EEE0EEAD-8BDB-48F2-B554-98F3794595BB}"/>
                    </a:ext>
                  </a:extLst>
                </p:cNvPr>
                <p:cNvGrpSpPr/>
                <p:nvPr userDrawn="1"/>
              </p:nvGrpSpPr>
              <p:grpSpPr>
                <a:xfrm>
                  <a:off x="12782195" y="3403241"/>
                  <a:ext cx="412967" cy="393907"/>
                  <a:chOff x="13554906" y="3320109"/>
                  <a:chExt cx="443906" cy="423419"/>
                </a:xfrm>
              </p:grpSpPr>
              <p:grpSp>
                <p:nvGrpSpPr>
                  <p:cNvPr id="277" name="Groep 276">
                    <a:extLst>
                      <a:ext uri="{FF2B5EF4-FFF2-40B4-BE49-F238E27FC236}">
                        <a16:creationId xmlns:a16="http://schemas.microsoft.com/office/drawing/2014/main" id="{42712086-A72C-418C-B20A-E250DDA790F3}"/>
                      </a:ext>
                    </a:extLst>
                  </p:cNvPr>
                  <p:cNvGrpSpPr/>
                  <p:nvPr userDrawn="1"/>
                </p:nvGrpSpPr>
                <p:grpSpPr>
                  <a:xfrm>
                    <a:off x="13554906" y="3320109"/>
                    <a:ext cx="443906" cy="423419"/>
                    <a:chOff x="12909684" y="1276143"/>
                    <a:chExt cx="443906" cy="423419"/>
                  </a:xfrm>
                </p:grpSpPr>
                <p:sp>
                  <p:nvSpPr>
                    <p:cNvPr id="280" name="Rechthoek 279">
                      <a:extLst>
                        <a:ext uri="{FF2B5EF4-FFF2-40B4-BE49-F238E27FC236}">
                          <a16:creationId xmlns:a16="http://schemas.microsoft.com/office/drawing/2014/main" id="{52F6ECDC-853E-4C0C-A79D-441F2EAA16E9}"/>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1" name="Rechthoek 280">
                      <a:extLst>
                        <a:ext uri="{FF2B5EF4-FFF2-40B4-BE49-F238E27FC236}">
                          <a16:creationId xmlns:a16="http://schemas.microsoft.com/office/drawing/2014/main" id="{BB52E769-3A1C-4314-A276-7BC72E34D7B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Ovaal 281">
                      <a:extLst>
                        <a:ext uri="{FF2B5EF4-FFF2-40B4-BE49-F238E27FC236}">
                          <a16:creationId xmlns:a16="http://schemas.microsoft.com/office/drawing/2014/main" id="{9BB7059C-32AD-43AD-B848-32E201825CB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78" name="Afbeelding 277">
                    <a:extLst>
                      <a:ext uri="{FF2B5EF4-FFF2-40B4-BE49-F238E27FC236}">
                        <a16:creationId xmlns:a16="http://schemas.microsoft.com/office/drawing/2014/main" id="{0B1759B5-0E42-4006-ACF7-E0CCE1F0FEF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79" name="Afbeelding 278">
                    <a:extLst>
                      <a:ext uri="{FF2B5EF4-FFF2-40B4-BE49-F238E27FC236}">
                        <a16:creationId xmlns:a16="http://schemas.microsoft.com/office/drawing/2014/main" id="{C3A821D0-B15B-4409-B407-A77ABD6E6FD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6" name="Groep 185">
                  <a:extLst>
                    <a:ext uri="{FF2B5EF4-FFF2-40B4-BE49-F238E27FC236}">
                      <a16:creationId xmlns:a16="http://schemas.microsoft.com/office/drawing/2014/main" id="{E26398F6-4739-4654-BAA0-13B14758520A}"/>
                    </a:ext>
                  </a:extLst>
                </p:cNvPr>
                <p:cNvGrpSpPr/>
                <p:nvPr userDrawn="1"/>
              </p:nvGrpSpPr>
              <p:grpSpPr>
                <a:xfrm>
                  <a:off x="13103513" y="3705268"/>
                  <a:ext cx="145820" cy="146462"/>
                  <a:chOff x="13096169" y="3602278"/>
                  <a:chExt cx="145820" cy="146462"/>
                </a:xfrm>
              </p:grpSpPr>
              <p:sp>
                <p:nvSpPr>
                  <p:cNvPr id="275" name="Rechthoek 274">
                    <a:extLst>
                      <a:ext uri="{FF2B5EF4-FFF2-40B4-BE49-F238E27FC236}">
                        <a16:creationId xmlns:a16="http://schemas.microsoft.com/office/drawing/2014/main" id="{D5C94654-6016-4746-B769-87B1DD9CF10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6" name="Rechthoek 275">
                    <a:extLst>
                      <a:ext uri="{FF2B5EF4-FFF2-40B4-BE49-F238E27FC236}">
                        <a16:creationId xmlns:a16="http://schemas.microsoft.com/office/drawing/2014/main" id="{EBE17ED3-FD74-45E7-B145-E2D552E8009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7" name="Groep 186">
                  <a:extLst>
                    <a:ext uri="{FF2B5EF4-FFF2-40B4-BE49-F238E27FC236}">
                      <a16:creationId xmlns:a16="http://schemas.microsoft.com/office/drawing/2014/main" id="{A616F911-5658-4443-A479-40E054FCEC43}"/>
                    </a:ext>
                  </a:extLst>
                </p:cNvPr>
                <p:cNvGrpSpPr/>
                <p:nvPr userDrawn="1"/>
              </p:nvGrpSpPr>
              <p:grpSpPr>
                <a:xfrm rot="10800000">
                  <a:off x="13061402" y="3665637"/>
                  <a:ext cx="145820" cy="146462"/>
                  <a:chOff x="13096169" y="3602278"/>
                  <a:chExt cx="145820" cy="146462"/>
                </a:xfrm>
              </p:grpSpPr>
              <p:sp>
                <p:nvSpPr>
                  <p:cNvPr id="273" name="Rechthoek 272">
                    <a:extLst>
                      <a:ext uri="{FF2B5EF4-FFF2-40B4-BE49-F238E27FC236}">
                        <a16:creationId xmlns:a16="http://schemas.microsoft.com/office/drawing/2014/main" id="{AA2BBC51-61A3-4FF0-8FC5-160B2F28567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4" name="Rechthoek 273">
                    <a:extLst>
                      <a:ext uri="{FF2B5EF4-FFF2-40B4-BE49-F238E27FC236}">
                        <a16:creationId xmlns:a16="http://schemas.microsoft.com/office/drawing/2014/main" id="{1B7320D8-DB8F-4C1B-B556-2C5DC9C98BC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83" name="Rechthoek 182">
                <a:extLst>
                  <a:ext uri="{FF2B5EF4-FFF2-40B4-BE49-F238E27FC236}">
                    <a16:creationId xmlns:a16="http://schemas.microsoft.com/office/drawing/2014/main" id="{C03CBBD9-11D7-4B9E-ABF0-D546A182D92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4" name="Gelijkbenige driehoek 183">
                <a:extLst>
                  <a:ext uri="{FF2B5EF4-FFF2-40B4-BE49-F238E27FC236}">
                    <a16:creationId xmlns:a16="http://schemas.microsoft.com/office/drawing/2014/main" id="{A45EF260-81EA-4720-9263-7F1034CE6E3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67" name="TEKSTINSTRUCTIES">
            <a:extLst>
              <a:ext uri="{FF2B5EF4-FFF2-40B4-BE49-F238E27FC236}">
                <a16:creationId xmlns:a16="http://schemas.microsoft.com/office/drawing/2014/main" id="{5127E65F-CDB5-4E66-BD9F-C1BF71CB185F}"/>
              </a:ext>
            </a:extLst>
          </p:cNvPr>
          <p:cNvGrpSpPr/>
          <p:nvPr userDrawn="1"/>
        </p:nvGrpSpPr>
        <p:grpSpPr>
          <a:xfrm>
            <a:off x="-4297881" y="-718670"/>
            <a:ext cx="4140000" cy="7198669"/>
            <a:chOff x="-4297881" y="-718670"/>
            <a:chExt cx="4140000" cy="7198669"/>
          </a:xfrm>
        </p:grpSpPr>
        <p:sp>
          <p:nvSpPr>
            <p:cNvPr id="368" name="Rechthoek: afgeronde hoeken 367">
              <a:extLst>
                <a:ext uri="{FF2B5EF4-FFF2-40B4-BE49-F238E27FC236}">
                  <a16:creationId xmlns:a16="http://schemas.microsoft.com/office/drawing/2014/main" id="{02D385CB-FCBE-4621-A259-068A5AA254D1}"/>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69" name="Rechthoek: afgeronde hoeken 368">
              <a:extLst>
                <a:ext uri="{FF2B5EF4-FFF2-40B4-BE49-F238E27FC236}">
                  <a16:creationId xmlns:a16="http://schemas.microsoft.com/office/drawing/2014/main" id="{08EB0DF3-E382-431C-B29B-6A892A2C5A91}"/>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370" name="Rechthoek: afgeronde hoeken 369">
              <a:extLst>
                <a:ext uri="{FF2B5EF4-FFF2-40B4-BE49-F238E27FC236}">
                  <a16:creationId xmlns:a16="http://schemas.microsoft.com/office/drawing/2014/main" id="{FAB284D0-B55F-4F49-B490-4813D0DEFC99}"/>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71" name="Rechte verbindingslijn 370">
              <a:extLst>
                <a:ext uri="{FF2B5EF4-FFF2-40B4-BE49-F238E27FC236}">
                  <a16:creationId xmlns:a16="http://schemas.microsoft.com/office/drawing/2014/main" id="{9EABC28B-705C-46A7-8EBB-0B1A30A5758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72" name="Groep 371">
              <a:extLst>
                <a:ext uri="{FF2B5EF4-FFF2-40B4-BE49-F238E27FC236}">
                  <a16:creationId xmlns:a16="http://schemas.microsoft.com/office/drawing/2014/main" id="{A677EFBE-6889-41D1-B3BD-8D358FA7FA4C}"/>
                </a:ext>
              </a:extLst>
            </p:cNvPr>
            <p:cNvGrpSpPr/>
            <p:nvPr userDrawn="1"/>
          </p:nvGrpSpPr>
          <p:grpSpPr>
            <a:xfrm>
              <a:off x="-3905190" y="127747"/>
              <a:ext cx="3354618" cy="786653"/>
              <a:chOff x="-3419346" y="368233"/>
              <a:chExt cx="3170491" cy="743862"/>
            </a:xfrm>
          </p:grpSpPr>
          <p:sp>
            <p:nvSpPr>
              <p:cNvPr id="393" name="Rechthoek 392">
                <a:extLst>
                  <a:ext uri="{FF2B5EF4-FFF2-40B4-BE49-F238E27FC236}">
                    <a16:creationId xmlns:a16="http://schemas.microsoft.com/office/drawing/2014/main" id="{8F9474AF-18D6-4410-B61E-4151DBD4736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94" name="Rechte verbindingslijn 393">
                <a:extLst>
                  <a:ext uri="{FF2B5EF4-FFF2-40B4-BE49-F238E27FC236}">
                    <a16:creationId xmlns:a16="http://schemas.microsoft.com/office/drawing/2014/main" id="{4CED7363-2B00-4561-BFE0-EE97973F1F2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Rechte verbindingslijn 394">
                <a:extLst>
                  <a:ext uri="{FF2B5EF4-FFF2-40B4-BE49-F238E27FC236}">
                    <a16:creationId xmlns:a16="http://schemas.microsoft.com/office/drawing/2014/main" id="{49B46D53-05CA-4101-8809-4BF57303B24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6" name="Rechthoek 395">
                <a:extLst>
                  <a:ext uri="{FF2B5EF4-FFF2-40B4-BE49-F238E27FC236}">
                    <a16:creationId xmlns:a16="http://schemas.microsoft.com/office/drawing/2014/main" id="{AC6AAC94-C8ED-4D39-97A0-EE1F7ADD4D1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97" name="Groep 396">
                <a:extLst>
                  <a:ext uri="{FF2B5EF4-FFF2-40B4-BE49-F238E27FC236}">
                    <a16:creationId xmlns:a16="http://schemas.microsoft.com/office/drawing/2014/main" id="{A0E978F0-30F9-4929-B354-3D89DD34C417}"/>
                  </a:ext>
                </a:extLst>
              </p:cNvPr>
              <p:cNvGrpSpPr/>
              <p:nvPr userDrawn="1"/>
            </p:nvGrpSpPr>
            <p:grpSpPr>
              <a:xfrm>
                <a:off x="-3002834" y="720303"/>
                <a:ext cx="182598" cy="143759"/>
                <a:chOff x="-3310843" y="700986"/>
                <a:chExt cx="182598" cy="143759"/>
              </a:xfrm>
            </p:grpSpPr>
            <p:grpSp>
              <p:nvGrpSpPr>
                <p:cNvPr id="436" name="Groep 435">
                  <a:extLst>
                    <a:ext uri="{FF2B5EF4-FFF2-40B4-BE49-F238E27FC236}">
                      <a16:creationId xmlns:a16="http://schemas.microsoft.com/office/drawing/2014/main" id="{A2FE399E-7A52-4A26-85B3-3CBF7EB727EA}"/>
                    </a:ext>
                  </a:extLst>
                </p:cNvPr>
                <p:cNvGrpSpPr/>
                <p:nvPr userDrawn="1"/>
              </p:nvGrpSpPr>
              <p:grpSpPr>
                <a:xfrm>
                  <a:off x="-3310843" y="700986"/>
                  <a:ext cx="182598" cy="143759"/>
                  <a:chOff x="-3310843" y="700986"/>
                  <a:chExt cx="182598" cy="143759"/>
                </a:xfrm>
              </p:grpSpPr>
              <p:cxnSp>
                <p:nvCxnSpPr>
                  <p:cNvPr id="440" name="Rechte verbindingslijn 439">
                    <a:extLst>
                      <a:ext uri="{FF2B5EF4-FFF2-40B4-BE49-F238E27FC236}">
                        <a16:creationId xmlns:a16="http://schemas.microsoft.com/office/drawing/2014/main" id="{30F27B3D-5699-4801-BEB5-4D424FC686D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41" name="Rechte verbindingslijn 440">
                    <a:extLst>
                      <a:ext uri="{FF2B5EF4-FFF2-40B4-BE49-F238E27FC236}">
                        <a16:creationId xmlns:a16="http://schemas.microsoft.com/office/drawing/2014/main" id="{CFB01C69-1A46-4F44-A2E7-4C2057D976B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42" name="Rechte verbindingslijn 441">
                    <a:extLst>
                      <a:ext uri="{FF2B5EF4-FFF2-40B4-BE49-F238E27FC236}">
                        <a16:creationId xmlns:a16="http://schemas.microsoft.com/office/drawing/2014/main" id="{10A0A12B-702D-4E3F-A060-898DF85D95F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43" name="Rechte verbindingslijn 442">
                    <a:extLst>
                      <a:ext uri="{FF2B5EF4-FFF2-40B4-BE49-F238E27FC236}">
                        <a16:creationId xmlns:a16="http://schemas.microsoft.com/office/drawing/2014/main" id="{6F895FCB-C5C3-4456-A70F-A7BC8BAD390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44" name="Rechte verbindingslijn 443">
                    <a:extLst>
                      <a:ext uri="{FF2B5EF4-FFF2-40B4-BE49-F238E27FC236}">
                        <a16:creationId xmlns:a16="http://schemas.microsoft.com/office/drawing/2014/main" id="{86C5AB12-E88E-4010-BA76-3AB51D425D0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37" name="Groep 436">
                  <a:extLst>
                    <a:ext uri="{FF2B5EF4-FFF2-40B4-BE49-F238E27FC236}">
                      <a16:creationId xmlns:a16="http://schemas.microsoft.com/office/drawing/2014/main" id="{F11056E7-EF79-4D96-B6AC-B415C4E29E36}"/>
                    </a:ext>
                  </a:extLst>
                </p:cNvPr>
                <p:cNvGrpSpPr/>
                <p:nvPr userDrawn="1"/>
              </p:nvGrpSpPr>
              <p:grpSpPr>
                <a:xfrm flipH="1">
                  <a:off x="-3310774" y="735854"/>
                  <a:ext cx="88801" cy="72568"/>
                  <a:chOff x="-2091059" y="1395403"/>
                  <a:chExt cx="157316" cy="128558"/>
                </a:xfrm>
              </p:grpSpPr>
              <p:sp>
                <p:nvSpPr>
                  <p:cNvPr id="438" name="Rechthoek 437">
                    <a:extLst>
                      <a:ext uri="{FF2B5EF4-FFF2-40B4-BE49-F238E27FC236}">
                        <a16:creationId xmlns:a16="http://schemas.microsoft.com/office/drawing/2014/main" id="{92A66D99-02A1-4787-9EE5-904E67D982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39" name="Pijl: punthaak 438">
                    <a:extLst>
                      <a:ext uri="{FF2B5EF4-FFF2-40B4-BE49-F238E27FC236}">
                        <a16:creationId xmlns:a16="http://schemas.microsoft.com/office/drawing/2014/main" id="{61AE37DD-BB94-451C-88D5-B46B425F804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98" name="Groep 397">
                <a:extLst>
                  <a:ext uri="{FF2B5EF4-FFF2-40B4-BE49-F238E27FC236}">
                    <a16:creationId xmlns:a16="http://schemas.microsoft.com/office/drawing/2014/main" id="{6645E323-B6FB-43EA-85F3-FE10C5A2AC36}"/>
                  </a:ext>
                </a:extLst>
              </p:cNvPr>
              <p:cNvGrpSpPr/>
              <p:nvPr userDrawn="1"/>
            </p:nvGrpSpPr>
            <p:grpSpPr>
              <a:xfrm>
                <a:off x="-3326107" y="720303"/>
                <a:ext cx="182598" cy="143759"/>
                <a:chOff x="-3634116" y="700986"/>
                <a:chExt cx="182598" cy="143759"/>
              </a:xfrm>
            </p:grpSpPr>
            <p:grpSp>
              <p:nvGrpSpPr>
                <p:cNvPr id="427" name="Groep 426">
                  <a:extLst>
                    <a:ext uri="{FF2B5EF4-FFF2-40B4-BE49-F238E27FC236}">
                      <a16:creationId xmlns:a16="http://schemas.microsoft.com/office/drawing/2014/main" id="{8DF66E99-8474-435A-92B6-18E8509688C8}"/>
                    </a:ext>
                  </a:extLst>
                </p:cNvPr>
                <p:cNvGrpSpPr/>
                <p:nvPr userDrawn="1"/>
              </p:nvGrpSpPr>
              <p:grpSpPr>
                <a:xfrm>
                  <a:off x="-3634116" y="700986"/>
                  <a:ext cx="182598" cy="143759"/>
                  <a:chOff x="-3634116" y="700986"/>
                  <a:chExt cx="182598" cy="143759"/>
                </a:xfrm>
              </p:grpSpPr>
              <p:cxnSp>
                <p:nvCxnSpPr>
                  <p:cNvPr id="431" name="Rechte verbindingslijn 430">
                    <a:extLst>
                      <a:ext uri="{FF2B5EF4-FFF2-40B4-BE49-F238E27FC236}">
                        <a16:creationId xmlns:a16="http://schemas.microsoft.com/office/drawing/2014/main" id="{DB751B47-E5B0-43F7-AA18-45F11271048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32" name="Rechte verbindingslijn 431">
                    <a:extLst>
                      <a:ext uri="{FF2B5EF4-FFF2-40B4-BE49-F238E27FC236}">
                        <a16:creationId xmlns:a16="http://schemas.microsoft.com/office/drawing/2014/main" id="{7F3085CA-10B0-416F-B19A-D7AA1416B45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33" name="Rechte verbindingslijn 432">
                    <a:extLst>
                      <a:ext uri="{FF2B5EF4-FFF2-40B4-BE49-F238E27FC236}">
                        <a16:creationId xmlns:a16="http://schemas.microsoft.com/office/drawing/2014/main" id="{F9A3F1BF-F44C-4A3E-9DEA-971ABE7E146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34" name="Rechte verbindingslijn 433">
                    <a:extLst>
                      <a:ext uri="{FF2B5EF4-FFF2-40B4-BE49-F238E27FC236}">
                        <a16:creationId xmlns:a16="http://schemas.microsoft.com/office/drawing/2014/main" id="{151F4814-5690-4696-8B8C-593768D1960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35" name="Rechte verbindingslijn 434">
                    <a:extLst>
                      <a:ext uri="{FF2B5EF4-FFF2-40B4-BE49-F238E27FC236}">
                        <a16:creationId xmlns:a16="http://schemas.microsoft.com/office/drawing/2014/main" id="{96B12C58-F1BA-4B14-AB43-DD8F630B855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28" name="Groep 427">
                  <a:extLst>
                    <a:ext uri="{FF2B5EF4-FFF2-40B4-BE49-F238E27FC236}">
                      <a16:creationId xmlns:a16="http://schemas.microsoft.com/office/drawing/2014/main" id="{A7E4AC91-9184-4E0B-9534-9C0AF28A3E2B}"/>
                    </a:ext>
                  </a:extLst>
                </p:cNvPr>
                <p:cNvGrpSpPr/>
                <p:nvPr userDrawn="1"/>
              </p:nvGrpSpPr>
              <p:grpSpPr>
                <a:xfrm>
                  <a:off x="-3634047" y="735854"/>
                  <a:ext cx="88801" cy="72568"/>
                  <a:chOff x="-2091059" y="1395403"/>
                  <a:chExt cx="157316" cy="128558"/>
                </a:xfrm>
              </p:grpSpPr>
              <p:sp>
                <p:nvSpPr>
                  <p:cNvPr id="429" name="Rechthoek 428">
                    <a:extLst>
                      <a:ext uri="{FF2B5EF4-FFF2-40B4-BE49-F238E27FC236}">
                        <a16:creationId xmlns:a16="http://schemas.microsoft.com/office/drawing/2014/main" id="{9BE11625-3348-4625-B082-3D9CB3544C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30" name="Pijl: punthaak 429">
                    <a:extLst>
                      <a:ext uri="{FF2B5EF4-FFF2-40B4-BE49-F238E27FC236}">
                        <a16:creationId xmlns:a16="http://schemas.microsoft.com/office/drawing/2014/main" id="{49902B92-F815-4444-97E7-89C10633FC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99" name="Rechte verbindingslijn 398">
                <a:extLst>
                  <a:ext uri="{FF2B5EF4-FFF2-40B4-BE49-F238E27FC236}">
                    <a16:creationId xmlns:a16="http://schemas.microsoft.com/office/drawing/2014/main" id="{06BE994A-AC66-4033-AFAE-94BC45325C4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00" name="Rechte verbindingslijn 399">
                <a:extLst>
                  <a:ext uri="{FF2B5EF4-FFF2-40B4-BE49-F238E27FC236}">
                    <a16:creationId xmlns:a16="http://schemas.microsoft.com/office/drawing/2014/main" id="{8318CC59-79C0-4328-810D-E585CEC700E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01" name="Groep 400">
                <a:extLst>
                  <a:ext uri="{FF2B5EF4-FFF2-40B4-BE49-F238E27FC236}">
                    <a16:creationId xmlns:a16="http://schemas.microsoft.com/office/drawing/2014/main" id="{B2950023-589C-4109-8490-CC3DAE345C80}"/>
                  </a:ext>
                </a:extLst>
              </p:cNvPr>
              <p:cNvGrpSpPr/>
              <p:nvPr userDrawn="1"/>
            </p:nvGrpSpPr>
            <p:grpSpPr>
              <a:xfrm>
                <a:off x="-2425037" y="370226"/>
                <a:ext cx="357690" cy="330595"/>
                <a:chOff x="-2721817" y="347336"/>
                <a:chExt cx="432805" cy="400021"/>
              </a:xfrm>
            </p:grpSpPr>
            <p:sp>
              <p:nvSpPr>
                <p:cNvPr id="416" name="Rechthoek 415">
                  <a:extLst>
                    <a:ext uri="{FF2B5EF4-FFF2-40B4-BE49-F238E27FC236}">
                      <a16:creationId xmlns:a16="http://schemas.microsoft.com/office/drawing/2014/main" id="{B3383865-C3D1-48F6-88FF-C665AD57A5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17" name="Groep 416">
                  <a:extLst>
                    <a:ext uri="{FF2B5EF4-FFF2-40B4-BE49-F238E27FC236}">
                      <a16:creationId xmlns:a16="http://schemas.microsoft.com/office/drawing/2014/main" id="{7A3DB128-DD2B-497C-B462-37443D4F0268}"/>
                    </a:ext>
                  </a:extLst>
                </p:cNvPr>
                <p:cNvGrpSpPr/>
                <p:nvPr userDrawn="1"/>
              </p:nvGrpSpPr>
              <p:grpSpPr>
                <a:xfrm>
                  <a:off x="-2652453" y="431583"/>
                  <a:ext cx="294076" cy="231526"/>
                  <a:chOff x="-3634116" y="700986"/>
                  <a:chExt cx="182598" cy="143759"/>
                </a:xfrm>
              </p:grpSpPr>
              <p:grpSp>
                <p:nvGrpSpPr>
                  <p:cNvPr id="418" name="Groep 417">
                    <a:extLst>
                      <a:ext uri="{FF2B5EF4-FFF2-40B4-BE49-F238E27FC236}">
                        <a16:creationId xmlns:a16="http://schemas.microsoft.com/office/drawing/2014/main" id="{3AF5496F-8394-4583-9D0B-AF9C44E0FC0E}"/>
                      </a:ext>
                    </a:extLst>
                  </p:cNvPr>
                  <p:cNvGrpSpPr/>
                  <p:nvPr userDrawn="1"/>
                </p:nvGrpSpPr>
                <p:grpSpPr>
                  <a:xfrm>
                    <a:off x="-3634116" y="700986"/>
                    <a:ext cx="182598" cy="143759"/>
                    <a:chOff x="-3634116" y="700986"/>
                    <a:chExt cx="182598" cy="143759"/>
                  </a:xfrm>
                </p:grpSpPr>
                <p:cxnSp>
                  <p:nvCxnSpPr>
                    <p:cNvPr id="422" name="Rechte verbindingslijn 421">
                      <a:extLst>
                        <a:ext uri="{FF2B5EF4-FFF2-40B4-BE49-F238E27FC236}">
                          <a16:creationId xmlns:a16="http://schemas.microsoft.com/office/drawing/2014/main" id="{90024352-73AC-4B41-95EB-A55C78F2239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E2A4E0-E32B-4FF1-B2E2-D1E5095A382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24" name="Rechte verbindingslijn 423">
                      <a:extLst>
                        <a:ext uri="{FF2B5EF4-FFF2-40B4-BE49-F238E27FC236}">
                          <a16:creationId xmlns:a16="http://schemas.microsoft.com/office/drawing/2014/main" id="{3E25325F-14E1-43B0-AB57-4702E57FDC3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25" name="Rechte verbindingslijn 424">
                      <a:extLst>
                        <a:ext uri="{FF2B5EF4-FFF2-40B4-BE49-F238E27FC236}">
                          <a16:creationId xmlns:a16="http://schemas.microsoft.com/office/drawing/2014/main" id="{326D700D-D95C-40B5-81DE-96A33A2DEA8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26" name="Rechte verbindingslijn 425">
                      <a:extLst>
                        <a:ext uri="{FF2B5EF4-FFF2-40B4-BE49-F238E27FC236}">
                          <a16:creationId xmlns:a16="http://schemas.microsoft.com/office/drawing/2014/main" id="{909E5A5B-73F8-489D-9B57-0B49878D3CE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19" name="Groep 418">
                    <a:extLst>
                      <a:ext uri="{FF2B5EF4-FFF2-40B4-BE49-F238E27FC236}">
                        <a16:creationId xmlns:a16="http://schemas.microsoft.com/office/drawing/2014/main" id="{DEBD1E46-1C4D-4D5A-A2C9-0D464F6C488F}"/>
                      </a:ext>
                    </a:extLst>
                  </p:cNvPr>
                  <p:cNvGrpSpPr/>
                  <p:nvPr userDrawn="1"/>
                </p:nvGrpSpPr>
                <p:grpSpPr>
                  <a:xfrm>
                    <a:off x="-3634047" y="735854"/>
                    <a:ext cx="88801" cy="72568"/>
                    <a:chOff x="-2091059" y="1395403"/>
                    <a:chExt cx="157316" cy="128558"/>
                  </a:xfrm>
                </p:grpSpPr>
                <p:sp>
                  <p:nvSpPr>
                    <p:cNvPr id="420" name="Rechthoek 419">
                      <a:extLst>
                        <a:ext uri="{FF2B5EF4-FFF2-40B4-BE49-F238E27FC236}">
                          <a16:creationId xmlns:a16="http://schemas.microsoft.com/office/drawing/2014/main" id="{2557B885-DF59-4647-874B-D642DD37B1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1" name="Pijl: punthaak 420">
                      <a:extLst>
                        <a:ext uri="{FF2B5EF4-FFF2-40B4-BE49-F238E27FC236}">
                          <a16:creationId xmlns:a16="http://schemas.microsoft.com/office/drawing/2014/main" id="{609428D7-74E3-4F12-8EE6-FE2543F765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02" name="Groep 401">
                <a:extLst>
                  <a:ext uri="{FF2B5EF4-FFF2-40B4-BE49-F238E27FC236}">
                    <a16:creationId xmlns:a16="http://schemas.microsoft.com/office/drawing/2014/main" id="{F032BB43-F110-4D46-A60A-E7B32F4028DC}"/>
                  </a:ext>
                </a:extLst>
              </p:cNvPr>
              <p:cNvGrpSpPr/>
              <p:nvPr userDrawn="1"/>
            </p:nvGrpSpPr>
            <p:grpSpPr>
              <a:xfrm>
                <a:off x="-2425037" y="781500"/>
                <a:ext cx="357690" cy="330595"/>
                <a:chOff x="-2721817" y="782525"/>
                <a:chExt cx="432805" cy="400021"/>
              </a:xfrm>
            </p:grpSpPr>
            <p:sp>
              <p:nvSpPr>
                <p:cNvPr id="405" name="Rechthoek 404">
                  <a:extLst>
                    <a:ext uri="{FF2B5EF4-FFF2-40B4-BE49-F238E27FC236}">
                      <a16:creationId xmlns:a16="http://schemas.microsoft.com/office/drawing/2014/main" id="{31F26F9C-6D89-4EC3-8727-CBCDD99FC4C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06" name="Groep 405">
                  <a:extLst>
                    <a:ext uri="{FF2B5EF4-FFF2-40B4-BE49-F238E27FC236}">
                      <a16:creationId xmlns:a16="http://schemas.microsoft.com/office/drawing/2014/main" id="{CCD8321A-F184-420E-A739-FDDAA0BAF099}"/>
                    </a:ext>
                  </a:extLst>
                </p:cNvPr>
                <p:cNvGrpSpPr/>
                <p:nvPr userDrawn="1"/>
              </p:nvGrpSpPr>
              <p:grpSpPr>
                <a:xfrm>
                  <a:off x="-2652453" y="866772"/>
                  <a:ext cx="294076" cy="231526"/>
                  <a:chOff x="-3310843" y="700986"/>
                  <a:chExt cx="182598" cy="143759"/>
                </a:xfrm>
              </p:grpSpPr>
              <p:grpSp>
                <p:nvGrpSpPr>
                  <p:cNvPr id="407" name="Groep 406">
                    <a:extLst>
                      <a:ext uri="{FF2B5EF4-FFF2-40B4-BE49-F238E27FC236}">
                        <a16:creationId xmlns:a16="http://schemas.microsoft.com/office/drawing/2014/main" id="{961F8C98-96C2-432F-BD79-563D1CF5F756}"/>
                      </a:ext>
                    </a:extLst>
                  </p:cNvPr>
                  <p:cNvGrpSpPr/>
                  <p:nvPr userDrawn="1"/>
                </p:nvGrpSpPr>
                <p:grpSpPr>
                  <a:xfrm>
                    <a:off x="-3310843" y="700986"/>
                    <a:ext cx="182598" cy="143759"/>
                    <a:chOff x="-3310843" y="700986"/>
                    <a:chExt cx="182598" cy="143759"/>
                  </a:xfrm>
                </p:grpSpPr>
                <p:cxnSp>
                  <p:nvCxnSpPr>
                    <p:cNvPr id="411" name="Rechte verbindingslijn 410">
                      <a:extLst>
                        <a:ext uri="{FF2B5EF4-FFF2-40B4-BE49-F238E27FC236}">
                          <a16:creationId xmlns:a16="http://schemas.microsoft.com/office/drawing/2014/main" id="{B2EC3D5F-DF9F-40AC-8149-099F58F7EBF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8A2966D5-7835-48A5-BDF5-8CB8B072551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1243AB94-8074-4EC2-9F2C-E39DE0CA1E7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86BEF97D-4724-4F35-8638-866EB92ACDE2}"/>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15" name="Rechte verbindingslijn 414">
                      <a:extLst>
                        <a:ext uri="{FF2B5EF4-FFF2-40B4-BE49-F238E27FC236}">
                          <a16:creationId xmlns:a16="http://schemas.microsoft.com/office/drawing/2014/main" id="{E9762142-3B75-4182-B76B-93A90691D9C5}"/>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08" name="Groep 407">
                    <a:extLst>
                      <a:ext uri="{FF2B5EF4-FFF2-40B4-BE49-F238E27FC236}">
                        <a16:creationId xmlns:a16="http://schemas.microsoft.com/office/drawing/2014/main" id="{B5AAA5E2-AA15-4C43-89B3-0A46CAF14BEA}"/>
                      </a:ext>
                    </a:extLst>
                  </p:cNvPr>
                  <p:cNvGrpSpPr/>
                  <p:nvPr userDrawn="1"/>
                </p:nvGrpSpPr>
                <p:grpSpPr>
                  <a:xfrm flipH="1">
                    <a:off x="-3310774" y="735854"/>
                    <a:ext cx="88801" cy="72568"/>
                    <a:chOff x="-2091059" y="1395403"/>
                    <a:chExt cx="157316" cy="128558"/>
                  </a:xfrm>
                </p:grpSpPr>
                <p:sp>
                  <p:nvSpPr>
                    <p:cNvPr id="409" name="Rechthoek 408">
                      <a:extLst>
                        <a:ext uri="{FF2B5EF4-FFF2-40B4-BE49-F238E27FC236}">
                          <a16:creationId xmlns:a16="http://schemas.microsoft.com/office/drawing/2014/main" id="{A9752131-94DC-4A1E-B6F9-DE49214D082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0" name="Pijl: punthaak 409">
                      <a:extLst>
                        <a:ext uri="{FF2B5EF4-FFF2-40B4-BE49-F238E27FC236}">
                          <a16:creationId xmlns:a16="http://schemas.microsoft.com/office/drawing/2014/main" id="{970C89C7-97B4-4520-BBE0-F9AC183639F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03" name="Rechthoek 402">
                <a:extLst>
                  <a:ext uri="{FF2B5EF4-FFF2-40B4-BE49-F238E27FC236}">
                    <a16:creationId xmlns:a16="http://schemas.microsoft.com/office/drawing/2014/main" id="{916D0F5F-8BBF-40C3-B0BC-8D41F7EB926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04" name="Rechthoek 403">
                <a:extLst>
                  <a:ext uri="{FF2B5EF4-FFF2-40B4-BE49-F238E27FC236}">
                    <a16:creationId xmlns:a16="http://schemas.microsoft.com/office/drawing/2014/main" id="{8D518CCA-ACA0-4502-8A8C-108E4BCCAE9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73" name="Rechte verbindingslijn 372">
              <a:extLst>
                <a:ext uri="{FF2B5EF4-FFF2-40B4-BE49-F238E27FC236}">
                  <a16:creationId xmlns:a16="http://schemas.microsoft.com/office/drawing/2014/main" id="{D52533D9-ED8B-4FAF-91C9-6B7C65947BD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74" name="Rechthoek 373">
              <a:extLst>
                <a:ext uri="{FF2B5EF4-FFF2-40B4-BE49-F238E27FC236}">
                  <a16:creationId xmlns:a16="http://schemas.microsoft.com/office/drawing/2014/main" id="{77754FD9-6BB5-4A74-9F72-02C7720474F1}"/>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375" name="Rechthoek 374">
              <a:extLst>
                <a:ext uri="{FF2B5EF4-FFF2-40B4-BE49-F238E27FC236}">
                  <a16:creationId xmlns:a16="http://schemas.microsoft.com/office/drawing/2014/main" id="{00060901-2178-446B-A795-63A6B1C70F4E}"/>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76" name="Ovaal 375">
              <a:extLst>
                <a:ext uri="{FF2B5EF4-FFF2-40B4-BE49-F238E27FC236}">
                  <a16:creationId xmlns:a16="http://schemas.microsoft.com/office/drawing/2014/main" id="{55F147CF-A14F-41C3-8E7B-1A9EB1E4A6E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77" name="Ovaal 376">
              <a:extLst>
                <a:ext uri="{FF2B5EF4-FFF2-40B4-BE49-F238E27FC236}">
                  <a16:creationId xmlns:a16="http://schemas.microsoft.com/office/drawing/2014/main" id="{7BAD92B4-C4BD-4C72-8D3D-8F62DBF5C314}"/>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8" name="Ovaal 377">
              <a:extLst>
                <a:ext uri="{FF2B5EF4-FFF2-40B4-BE49-F238E27FC236}">
                  <a16:creationId xmlns:a16="http://schemas.microsoft.com/office/drawing/2014/main" id="{454F516A-F72D-403C-85F2-8B0266DECCC5}"/>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9" name="Ovaal 378">
              <a:extLst>
                <a:ext uri="{FF2B5EF4-FFF2-40B4-BE49-F238E27FC236}">
                  <a16:creationId xmlns:a16="http://schemas.microsoft.com/office/drawing/2014/main" id="{F8D829F3-C477-41DC-BA59-233E91A1633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80" name="Ovaal 379">
              <a:extLst>
                <a:ext uri="{FF2B5EF4-FFF2-40B4-BE49-F238E27FC236}">
                  <a16:creationId xmlns:a16="http://schemas.microsoft.com/office/drawing/2014/main" id="{EA0D74CF-19CB-40F3-89B7-9E75492B70B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81" name="Ovaal 380">
              <a:extLst>
                <a:ext uri="{FF2B5EF4-FFF2-40B4-BE49-F238E27FC236}">
                  <a16:creationId xmlns:a16="http://schemas.microsoft.com/office/drawing/2014/main" id="{97B2D95D-8C5F-4865-B87C-1A8C05B19B9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82" name="Ovaal 381">
              <a:extLst>
                <a:ext uri="{FF2B5EF4-FFF2-40B4-BE49-F238E27FC236}">
                  <a16:creationId xmlns:a16="http://schemas.microsoft.com/office/drawing/2014/main" id="{7D5B2E82-D5CB-4C07-A719-4EAB4478AC4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83" name="Ovaal 382">
              <a:extLst>
                <a:ext uri="{FF2B5EF4-FFF2-40B4-BE49-F238E27FC236}">
                  <a16:creationId xmlns:a16="http://schemas.microsoft.com/office/drawing/2014/main" id="{42BE3A76-5FC9-4ED7-8093-99FBD96C4AB5}"/>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84" name="Ovaal 383">
              <a:extLst>
                <a:ext uri="{FF2B5EF4-FFF2-40B4-BE49-F238E27FC236}">
                  <a16:creationId xmlns:a16="http://schemas.microsoft.com/office/drawing/2014/main" id="{6D79407F-6736-424E-BEF6-F6DACA8D972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85" name="Rechthoek 384">
              <a:extLst>
                <a:ext uri="{FF2B5EF4-FFF2-40B4-BE49-F238E27FC236}">
                  <a16:creationId xmlns:a16="http://schemas.microsoft.com/office/drawing/2014/main" id="{17EC738F-6247-41EA-8A50-5C8B9B0B0585}"/>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386" name="Rechthoek 385">
              <a:extLst>
                <a:ext uri="{FF2B5EF4-FFF2-40B4-BE49-F238E27FC236}">
                  <a16:creationId xmlns:a16="http://schemas.microsoft.com/office/drawing/2014/main" id="{ED9898B9-6F24-4D20-8DB8-3D7AA67031A6}"/>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387" name="Rechthoek 386">
              <a:extLst>
                <a:ext uri="{FF2B5EF4-FFF2-40B4-BE49-F238E27FC236}">
                  <a16:creationId xmlns:a16="http://schemas.microsoft.com/office/drawing/2014/main" id="{65E00632-2846-46D5-9CEC-8774D6C9E2EB}"/>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388" name="Rechthoek 387">
              <a:extLst>
                <a:ext uri="{FF2B5EF4-FFF2-40B4-BE49-F238E27FC236}">
                  <a16:creationId xmlns:a16="http://schemas.microsoft.com/office/drawing/2014/main" id="{4FF0BAAC-54FF-4E45-90F2-850C9669827C}"/>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389" name="Rechthoek 388">
              <a:extLst>
                <a:ext uri="{FF2B5EF4-FFF2-40B4-BE49-F238E27FC236}">
                  <a16:creationId xmlns:a16="http://schemas.microsoft.com/office/drawing/2014/main" id="{A7805C98-5FC0-4DF5-BA63-EA274738291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390" name="Rechthoek 389">
              <a:extLst>
                <a:ext uri="{FF2B5EF4-FFF2-40B4-BE49-F238E27FC236}">
                  <a16:creationId xmlns:a16="http://schemas.microsoft.com/office/drawing/2014/main" id="{C924BACE-914D-4143-805D-25A34E7A8757}"/>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391" name="Rechthoek 390">
              <a:extLst>
                <a:ext uri="{FF2B5EF4-FFF2-40B4-BE49-F238E27FC236}">
                  <a16:creationId xmlns:a16="http://schemas.microsoft.com/office/drawing/2014/main" id="{7FA07E41-ABBD-4542-B0D3-2DD05FAFB49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392" name="Rechthoek 391">
              <a:extLst>
                <a:ext uri="{FF2B5EF4-FFF2-40B4-BE49-F238E27FC236}">
                  <a16:creationId xmlns:a16="http://schemas.microsoft.com/office/drawing/2014/main" id="{B2C3D499-EA93-48E2-A9F6-277B3A543B6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139511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kst en media">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p:nvSpPr>
        <p:spPr>
          <a:xfrm>
            <a:off x="0" y="-399601"/>
            <a:ext cx="720000" cy="360000"/>
          </a:xfrm>
          <a:prstGeom prst="rect">
            <a:avLst/>
          </a:prstGeom>
        </p:spPr>
        <p:txBody>
          <a:bodyPr wrap="none" lIns="0" tIns="0" rIns="0" bIns="0">
            <a:noAutofit/>
          </a:bodyPr>
          <a:lstStyle/>
          <a:p>
            <a:r>
              <a:rPr lang="nl-NL"/>
              <a:t>Tekst en media</a:t>
            </a:r>
          </a:p>
        </p:txBody>
      </p:sp>
      <p:grpSp>
        <p:nvGrpSpPr>
          <p:cNvPr id="156" name="INSTRUCTIES">
            <a:extLst>
              <a:ext uri="{FF2B5EF4-FFF2-40B4-BE49-F238E27FC236}">
                <a16:creationId xmlns:a16="http://schemas.microsoft.com/office/drawing/2014/main" id="{767539DB-EE7F-4212-9719-74AAF2888392}"/>
              </a:ext>
            </a:extLst>
          </p:cNvPr>
          <p:cNvGrpSpPr/>
          <p:nvPr/>
        </p:nvGrpSpPr>
        <p:grpSpPr>
          <a:xfrm>
            <a:off x="12395374" y="-718670"/>
            <a:ext cx="4140000" cy="5257065"/>
            <a:chOff x="12395374" y="-718670"/>
            <a:chExt cx="4140000" cy="5257065"/>
          </a:xfrm>
        </p:grpSpPr>
        <p:sp>
          <p:nvSpPr>
            <p:cNvPr id="157" name="Rechthoek: afgeronde hoeken 156">
              <a:extLst>
                <a:ext uri="{FF2B5EF4-FFF2-40B4-BE49-F238E27FC236}">
                  <a16:creationId xmlns:a16="http://schemas.microsoft.com/office/drawing/2014/main" id="{7CF8B6EE-C7EE-4433-9B82-52216874ECB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58" name="Rechthoek: afgeronde hoeken 157">
              <a:extLst>
                <a:ext uri="{FF2B5EF4-FFF2-40B4-BE49-F238E27FC236}">
                  <a16:creationId xmlns:a16="http://schemas.microsoft.com/office/drawing/2014/main" id="{7156B2B6-70AA-42D1-B0C4-BF351BC23A52}"/>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9" name="Ovaal 158">
              <a:extLst>
                <a:ext uri="{FF2B5EF4-FFF2-40B4-BE49-F238E27FC236}">
                  <a16:creationId xmlns:a16="http://schemas.microsoft.com/office/drawing/2014/main" id="{8F6A0191-D17B-4974-BCA4-4846FCC3BF9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0" name="Rechte verbindingslijn 159">
              <a:extLst>
                <a:ext uri="{FF2B5EF4-FFF2-40B4-BE49-F238E27FC236}">
                  <a16:creationId xmlns:a16="http://schemas.microsoft.com/office/drawing/2014/main" id="{9918456D-4F2D-4C29-987F-F3CAFA95D91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1" name="Rechthoek 160">
              <a:extLst>
                <a:ext uri="{FF2B5EF4-FFF2-40B4-BE49-F238E27FC236}">
                  <a16:creationId xmlns:a16="http://schemas.microsoft.com/office/drawing/2014/main" id="{7B73A51E-59CB-4AC4-A4D9-B671F0B3F39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2" name="Ovaal 161">
              <a:extLst>
                <a:ext uri="{FF2B5EF4-FFF2-40B4-BE49-F238E27FC236}">
                  <a16:creationId xmlns:a16="http://schemas.microsoft.com/office/drawing/2014/main" id="{A74BFDBC-EFBE-433D-81A2-CB8AD082CAC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77D948A1-D5DC-4D5C-A3A2-0FB1E744FEB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4" name="Ovaal 163">
              <a:extLst>
                <a:ext uri="{FF2B5EF4-FFF2-40B4-BE49-F238E27FC236}">
                  <a16:creationId xmlns:a16="http://schemas.microsoft.com/office/drawing/2014/main" id="{08C6DAB5-6889-4362-842A-43DBAA3584D1}"/>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D72CCA38-9A06-4B71-90F8-EBF1E5AD2401}"/>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6" name="Rechte verbindingslijn 165">
              <a:extLst>
                <a:ext uri="{FF2B5EF4-FFF2-40B4-BE49-F238E27FC236}">
                  <a16:creationId xmlns:a16="http://schemas.microsoft.com/office/drawing/2014/main" id="{3CEE1DCD-C061-4C2E-B989-371EF261CC77}"/>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7" name="Groep 166">
              <a:extLst>
                <a:ext uri="{FF2B5EF4-FFF2-40B4-BE49-F238E27FC236}">
                  <a16:creationId xmlns:a16="http://schemas.microsoft.com/office/drawing/2014/main" id="{C0C7DBCE-A5CB-43E2-8418-4F5516898711}"/>
                </a:ext>
              </a:extLst>
            </p:cNvPr>
            <p:cNvGrpSpPr/>
            <p:nvPr userDrawn="1"/>
          </p:nvGrpSpPr>
          <p:grpSpPr>
            <a:xfrm>
              <a:off x="12916952" y="1996210"/>
              <a:ext cx="825930" cy="209550"/>
              <a:chOff x="13504624" y="2482850"/>
              <a:chExt cx="825500" cy="209550"/>
            </a:xfrm>
          </p:grpSpPr>
          <p:sp>
            <p:nvSpPr>
              <p:cNvPr id="189" name="Rechthoek 188">
                <a:extLst>
                  <a:ext uri="{FF2B5EF4-FFF2-40B4-BE49-F238E27FC236}">
                    <a16:creationId xmlns:a16="http://schemas.microsoft.com/office/drawing/2014/main" id="{252DC666-449E-4D53-8E44-EE4CA434964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90" name="Rechte verbindingslijn 189">
                <a:extLst>
                  <a:ext uri="{FF2B5EF4-FFF2-40B4-BE49-F238E27FC236}">
                    <a16:creationId xmlns:a16="http://schemas.microsoft.com/office/drawing/2014/main" id="{0A327E70-7F39-42B9-8B32-8F69C258300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1" name="Gelijkbenige driehoek 190">
                <a:extLst>
                  <a:ext uri="{FF2B5EF4-FFF2-40B4-BE49-F238E27FC236}">
                    <a16:creationId xmlns:a16="http://schemas.microsoft.com/office/drawing/2014/main" id="{46CB38C2-7F08-434C-9881-9C08B280DB5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8" name="Video icoon">
              <a:extLst>
                <a:ext uri="{FF2B5EF4-FFF2-40B4-BE49-F238E27FC236}">
                  <a16:creationId xmlns:a16="http://schemas.microsoft.com/office/drawing/2014/main" id="{03137714-8843-48E9-9918-1B46EAC0DDFD}"/>
                </a:ext>
              </a:extLst>
            </p:cNvPr>
            <p:cNvGrpSpPr/>
            <p:nvPr userDrawn="1"/>
          </p:nvGrpSpPr>
          <p:grpSpPr>
            <a:xfrm>
              <a:off x="12903812" y="922574"/>
              <a:ext cx="326257" cy="328143"/>
              <a:chOff x="8066315" y="1676399"/>
              <a:chExt cx="1371600" cy="1380253"/>
            </a:xfrm>
          </p:grpSpPr>
          <p:sp>
            <p:nvSpPr>
              <p:cNvPr id="186" name="Rechthoek 185">
                <a:extLst>
                  <a:ext uri="{FF2B5EF4-FFF2-40B4-BE49-F238E27FC236}">
                    <a16:creationId xmlns:a16="http://schemas.microsoft.com/office/drawing/2014/main" id="{A3F32C79-81EF-4A74-A039-766FEB384225}"/>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87" name="Vrije vorm 112">
                <a:extLst>
                  <a:ext uri="{FF2B5EF4-FFF2-40B4-BE49-F238E27FC236}">
                    <a16:creationId xmlns:a16="http://schemas.microsoft.com/office/drawing/2014/main" id="{31D9BD72-8244-4BD3-9AE3-CB618DA75A2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88" name="Vrije vorm 113">
                <a:extLst>
                  <a:ext uri="{FF2B5EF4-FFF2-40B4-BE49-F238E27FC236}">
                    <a16:creationId xmlns:a16="http://schemas.microsoft.com/office/drawing/2014/main" id="{F82963FD-473B-42C2-A7AA-C2F81065A71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69" name="Groep 168">
              <a:extLst>
                <a:ext uri="{FF2B5EF4-FFF2-40B4-BE49-F238E27FC236}">
                  <a16:creationId xmlns:a16="http://schemas.microsoft.com/office/drawing/2014/main" id="{1E719289-AFD8-4417-93E4-D08EE8A4472C}"/>
                </a:ext>
              </a:extLst>
            </p:cNvPr>
            <p:cNvGrpSpPr/>
            <p:nvPr userDrawn="1"/>
          </p:nvGrpSpPr>
          <p:grpSpPr>
            <a:xfrm>
              <a:off x="12861978" y="3626002"/>
              <a:ext cx="514552" cy="612918"/>
              <a:chOff x="12682980" y="3403241"/>
              <a:chExt cx="622284" cy="741632"/>
            </a:xfrm>
          </p:grpSpPr>
          <p:grpSp>
            <p:nvGrpSpPr>
              <p:cNvPr id="170" name="Groep 169">
                <a:extLst>
                  <a:ext uri="{FF2B5EF4-FFF2-40B4-BE49-F238E27FC236}">
                    <a16:creationId xmlns:a16="http://schemas.microsoft.com/office/drawing/2014/main" id="{2C7F7FF3-201C-4EB3-8830-E3485122A2B9}"/>
                  </a:ext>
                </a:extLst>
              </p:cNvPr>
              <p:cNvGrpSpPr/>
              <p:nvPr userDrawn="1"/>
            </p:nvGrpSpPr>
            <p:grpSpPr>
              <a:xfrm>
                <a:off x="12771568" y="3403241"/>
                <a:ext cx="467138" cy="448489"/>
                <a:chOff x="12782195" y="3403241"/>
                <a:chExt cx="467138" cy="448489"/>
              </a:xfrm>
            </p:grpSpPr>
            <p:grpSp>
              <p:nvGrpSpPr>
                <p:cNvPr id="173" name="Groep 172">
                  <a:extLst>
                    <a:ext uri="{FF2B5EF4-FFF2-40B4-BE49-F238E27FC236}">
                      <a16:creationId xmlns:a16="http://schemas.microsoft.com/office/drawing/2014/main" id="{7B0EEC12-C60A-4F8E-952C-8C35CEEA7C6C}"/>
                    </a:ext>
                  </a:extLst>
                </p:cNvPr>
                <p:cNvGrpSpPr/>
                <p:nvPr userDrawn="1"/>
              </p:nvGrpSpPr>
              <p:grpSpPr>
                <a:xfrm>
                  <a:off x="12782195" y="3403241"/>
                  <a:ext cx="412967" cy="393907"/>
                  <a:chOff x="13554906" y="3320109"/>
                  <a:chExt cx="443906" cy="423419"/>
                </a:xfrm>
              </p:grpSpPr>
              <p:grpSp>
                <p:nvGrpSpPr>
                  <p:cNvPr id="180" name="Groep 179">
                    <a:extLst>
                      <a:ext uri="{FF2B5EF4-FFF2-40B4-BE49-F238E27FC236}">
                        <a16:creationId xmlns:a16="http://schemas.microsoft.com/office/drawing/2014/main" id="{94AA78BC-21D2-40CD-A2EA-34CFAD9E0EF9}"/>
                      </a:ext>
                    </a:extLst>
                  </p:cNvPr>
                  <p:cNvGrpSpPr/>
                  <p:nvPr userDrawn="1"/>
                </p:nvGrpSpPr>
                <p:grpSpPr>
                  <a:xfrm>
                    <a:off x="13554906" y="3320109"/>
                    <a:ext cx="443906" cy="423419"/>
                    <a:chOff x="12909684" y="1276143"/>
                    <a:chExt cx="443906" cy="423419"/>
                  </a:xfrm>
                </p:grpSpPr>
                <p:sp>
                  <p:nvSpPr>
                    <p:cNvPr id="183" name="Rechthoek 182">
                      <a:extLst>
                        <a:ext uri="{FF2B5EF4-FFF2-40B4-BE49-F238E27FC236}">
                          <a16:creationId xmlns:a16="http://schemas.microsoft.com/office/drawing/2014/main" id="{0BE085BB-AE60-44AB-8F92-259CAAF67F3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Rechthoek 183">
                      <a:extLst>
                        <a:ext uri="{FF2B5EF4-FFF2-40B4-BE49-F238E27FC236}">
                          <a16:creationId xmlns:a16="http://schemas.microsoft.com/office/drawing/2014/main" id="{9630039C-8199-4116-8A51-5293B886A56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5" name="Ovaal 184">
                      <a:extLst>
                        <a:ext uri="{FF2B5EF4-FFF2-40B4-BE49-F238E27FC236}">
                          <a16:creationId xmlns:a16="http://schemas.microsoft.com/office/drawing/2014/main" id="{4216E263-DBEA-49A5-BBFC-6BB93D21D6B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1" name="Afbeelding 180">
                    <a:extLst>
                      <a:ext uri="{FF2B5EF4-FFF2-40B4-BE49-F238E27FC236}">
                        <a16:creationId xmlns:a16="http://schemas.microsoft.com/office/drawing/2014/main" id="{0C361078-B3A9-4EC8-9185-0A5BA4BA930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2" name="Afbeelding 181">
                    <a:extLst>
                      <a:ext uri="{FF2B5EF4-FFF2-40B4-BE49-F238E27FC236}">
                        <a16:creationId xmlns:a16="http://schemas.microsoft.com/office/drawing/2014/main" id="{BBAD88F0-F887-4D5C-BBB9-18F0092528A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4" name="Groep 173">
                  <a:extLst>
                    <a:ext uri="{FF2B5EF4-FFF2-40B4-BE49-F238E27FC236}">
                      <a16:creationId xmlns:a16="http://schemas.microsoft.com/office/drawing/2014/main" id="{C24B846D-9882-4220-8B01-944F94DF06F0}"/>
                    </a:ext>
                  </a:extLst>
                </p:cNvPr>
                <p:cNvGrpSpPr/>
                <p:nvPr userDrawn="1"/>
              </p:nvGrpSpPr>
              <p:grpSpPr>
                <a:xfrm>
                  <a:off x="13103513" y="3705268"/>
                  <a:ext cx="145820" cy="146462"/>
                  <a:chOff x="13096169" y="3602278"/>
                  <a:chExt cx="145820" cy="146462"/>
                </a:xfrm>
              </p:grpSpPr>
              <p:sp>
                <p:nvSpPr>
                  <p:cNvPr id="178" name="Rechthoek 177">
                    <a:extLst>
                      <a:ext uri="{FF2B5EF4-FFF2-40B4-BE49-F238E27FC236}">
                        <a16:creationId xmlns:a16="http://schemas.microsoft.com/office/drawing/2014/main" id="{F367EE91-DCDB-4FBD-9BD7-B6B94F14E6C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9" name="Rechthoek 178">
                    <a:extLst>
                      <a:ext uri="{FF2B5EF4-FFF2-40B4-BE49-F238E27FC236}">
                        <a16:creationId xmlns:a16="http://schemas.microsoft.com/office/drawing/2014/main" id="{9D09DA2A-3823-4512-B5AB-DE361B6FCD0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75" name="Groep 174">
                  <a:extLst>
                    <a:ext uri="{FF2B5EF4-FFF2-40B4-BE49-F238E27FC236}">
                      <a16:creationId xmlns:a16="http://schemas.microsoft.com/office/drawing/2014/main" id="{10BF5B0D-A768-44D0-905F-81E1F2A4BBC9}"/>
                    </a:ext>
                  </a:extLst>
                </p:cNvPr>
                <p:cNvGrpSpPr/>
                <p:nvPr userDrawn="1"/>
              </p:nvGrpSpPr>
              <p:grpSpPr>
                <a:xfrm rot="10800000">
                  <a:off x="13061402" y="3665637"/>
                  <a:ext cx="145820" cy="146462"/>
                  <a:chOff x="13096169" y="3602278"/>
                  <a:chExt cx="145820" cy="146462"/>
                </a:xfrm>
              </p:grpSpPr>
              <p:sp>
                <p:nvSpPr>
                  <p:cNvPr id="176" name="Rechthoek 175">
                    <a:extLst>
                      <a:ext uri="{FF2B5EF4-FFF2-40B4-BE49-F238E27FC236}">
                        <a16:creationId xmlns:a16="http://schemas.microsoft.com/office/drawing/2014/main" id="{383D3291-599B-4CB7-834B-4A6F0F0BA99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7" name="Rechthoek 176">
                    <a:extLst>
                      <a:ext uri="{FF2B5EF4-FFF2-40B4-BE49-F238E27FC236}">
                        <a16:creationId xmlns:a16="http://schemas.microsoft.com/office/drawing/2014/main" id="{5833846A-915F-4749-BF08-7F5C6572BF7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1" name="Rechthoek 170">
                <a:extLst>
                  <a:ext uri="{FF2B5EF4-FFF2-40B4-BE49-F238E27FC236}">
                    <a16:creationId xmlns:a16="http://schemas.microsoft.com/office/drawing/2014/main" id="{6FC9BC61-3CBC-49A7-BE3B-46602246EC2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2" name="Gelijkbenige driehoek 171">
                <a:extLst>
                  <a:ext uri="{FF2B5EF4-FFF2-40B4-BE49-F238E27FC236}">
                    <a16:creationId xmlns:a16="http://schemas.microsoft.com/office/drawing/2014/main" id="{EDFDBA73-B6DF-4C43-846A-27B03DC5DE30}"/>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p:ph type="body" sz="quarter" idx="24" hasCustomPrompt="1"/>
          </p:nvPr>
        </p:nvSpPr>
        <p:spPr>
          <a:xfrm>
            <a:off x="5288748" y="1545834"/>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p:ph type="media" sz="quarter" idx="19"/>
          </p:nvPr>
        </p:nvSpPr>
        <p:spPr>
          <a:xfrm>
            <a:off x="5783176" y="1748861"/>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p:ph type="body" sz="quarter" idx="25" hasCustomPrompt="1"/>
          </p:nvPr>
        </p:nvSpPr>
        <p:spPr>
          <a:xfrm>
            <a:off x="5546517" y="1606289"/>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3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2BE9E2E8-CB30-4851-9E24-E7CBE51482A4}"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p:ph type="body" sz="quarter" idx="29" hasCustomPrompt="1"/>
          </p:nvPr>
        </p:nvSpPr>
        <p:spPr>
          <a:xfrm>
            <a:off x="7983088" y="2702484"/>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p:ph type="body" sz="quarter" idx="30" hasCustomPrompt="1"/>
          </p:nvPr>
        </p:nvSpPr>
        <p:spPr>
          <a:xfrm rot="5400000">
            <a:off x="8421366" y="3042455"/>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92" name="Rechthoek 191">
            <a:extLst>
              <a:ext uri="{FF2B5EF4-FFF2-40B4-BE49-F238E27FC236}">
                <a16:creationId xmlns:a16="http://schemas.microsoft.com/office/drawing/2014/main" id="{73D9BA44-066E-4D44-A358-0EF29F223CF8}"/>
              </a:ext>
            </a:extLst>
          </p:cNvPr>
          <p:cNvSpPr/>
          <p:nvPr userDrawn="1"/>
        </p:nvSpPr>
        <p:spPr>
          <a:xfrm>
            <a:off x="0" y="-399601"/>
            <a:ext cx="720000" cy="360000"/>
          </a:xfrm>
          <a:prstGeom prst="rect">
            <a:avLst/>
          </a:prstGeom>
        </p:spPr>
        <p:txBody>
          <a:bodyPr wrap="none" lIns="0" tIns="0" rIns="0" bIns="0">
            <a:noAutofit/>
          </a:bodyPr>
          <a:lstStyle/>
          <a:p>
            <a:r>
              <a:rPr lang="nl-NL"/>
              <a:t>Tekst en media</a:t>
            </a:r>
          </a:p>
        </p:txBody>
      </p:sp>
      <p:grpSp>
        <p:nvGrpSpPr>
          <p:cNvPr id="193" name="INSTRUCTIES">
            <a:extLst>
              <a:ext uri="{FF2B5EF4-FFF2-40B4-BE49-F238E27FC236}">
                <a16:creationId xmlns:a16="http://schemas.microsoft.com/office/drawing/2014/main" id="{AD7C0BB3-714A-4495-9301-F23473473BEB}"/>
              </a:ext>
            </a:extLst>
          </p:cNvPr>
          <p:cNvGrpSpPr/>
          <p:nvPr userDrawn="1"/>
        </p:nvGrpSpPr>
        <p:grpSpPr>
          <a:xfrm>
            <a:off x="12395374" y="-718670"/>
            <a:ext cx="4140000" cy="5257065"/>
            <a:chOff x="12395374" y="-718670"/>
            <a:chExt cx="4140000" cy="5257065"/>
          </a:xfrm>
        </p:grpSpPr>
        <p:sp>
          <p:nvSpPr>
            <p:cNvPr id="194" name="Rechthoek: afgeronde hoeken 193">
              <a:extLst>
                <a:ext uri="{FF2B5EF4-FFF2-40B4-BE49-F238E27FC236}">
                  <a16:creationId xmlns:a16="http://schemas.microsoft.com/office/drawing/2014/main" id="{AA2C7D83-298D-4601-96B0-4769AC68153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95" name="Rechthoek: afgeronde hoeken 194">
              <a:extLst>
                <a:ext uri="{FF2B5EF4-FFF2-40B4-BE49-F238E27FC236}">
                  <a16:creationId xmlns:a16="http://schemas.microsoft.com/office/drawing/2014/main" id="{2C17A2BB-C842-48F2-A2BA-587AC66A3F7D}"/>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96" name="Ovaal 195">
              <a:extLst>
                <a:ext uri="{FF2B5EF4-FFF2-40B4-BE49-F238E27FC236}">
                  <a16:creationId xmlns:a16="http://schemas.microsoft.com/office/drawing/2014/main" id="{8F1F0DD9-2147-4905-9122-08458314B7B8}"/>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97" name="Rechte verbindingslijn 196">
              <a:extLst>
                <a:ext uri="{FF2B5EF4-FFF2-40B4-BE49-F238E27FC236}">
                  <a16:creationId xmlns:a16="http://schemas.microsoft.com/office/drawing/2014/main" id="{B5AC2C53-86D3-4E41-8953-A277DF433FA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98" name="Rechthoek 197">
              <a:extLst>
                <a:ext uri="{FF2B5EF4-FFF2-40B4-BE49-F238E27FC236}">
                  <a16:creationId xmlns:a16="http://schemas.microsoft.com/office/drawing/2014/main" id="{96B8ECB0-65A8-4403-A5E2-762F87EB2D9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99" name="Ovaal 198">
              <a:extLst>
                <a:ext uri="{FF2B5EF4-FFF2-40B4-BE49-F238E27FC236}">
                  <a16:creationId xmlns:a16="http://schemas.microsoft.com/office/drawing/2014/main" id="{910ABDF5-BBE9-4EF6-A5B0-61EDDEF975B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00" name="Rechthoek 199">
              <a:extLst>
                <a:ext uri="{FF2B5EF4-FFF2-40B4-BE49-F238E27FC236}">
                  <a16:creationId xmlns:a16="http://schemas.microsoft.com/office/drawing/2014/main" id="{B222E744-207F-46E6-AFFD-47C3EFD124CD}"/>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1" name="Ovaal 200">
              <a:extLst>
                <a:ext uri="{FF2B5EF4-FFF2-40B4-BE49-F238E27FC236}">
                  <a16:creationId xmlns:a16="http://schemas.microsoft.com/office/drawing/2014/main" id="{17D74817-C022-4A00-8DEC-3E749B39813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2" name="Rechthoek 201">
              <a:extLst>
                <a:ext uri="{FF2B5EF4-FFF2-40B4-BE49-F238E27FC236}">
                  <a16:creationId xmlns:a16="http://schemas.microsoft.com/office/drawing/2014/main" id="{4D99EF1F-7496-4E2B-B2C8-8C5C29AF9522}"/>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03" name="Rechte verbindingslijn 202">
              <a:extLst>
                <a:ext uri="{FF2B5EF4-FFF2-40B4-BE49-F238E27FC236}">
                  <a16:creationId xmlns:a16="http://schemas.microsoft.com/office/drawing/2014/main" id="{C5427719-FD7C-4492-A7B3-201989743A0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04" name="Groep 203">
              <a:extLst>
                <a:ext uri="{FF2B5EF4-FFF2-40B4-BE49-F238E27FC236}">
                  <a16:creationId xmlns:a16="http://schemas.microsoft.com/office/drawing/2014/main" id="{75356AC5-7A1C-4A8B-A2ED-350F89F01AEA}"/>
                </a:ext>
              </a:extLst>
            </p:cNvPr>
            <p:cNvGrpSpPr/>
            <p:nvPr userDrawn="1"/>
          </p:nvGrpSpPr>
          <p:grpSpPr>
            <a:xfrm>
              <a:off x="12916952" y="1996210"/>
              <a:ext cx="825930" cy="209550"/>
              <a:chOff x="13504624" y="2482850"/>
              <a:chExt cx="825500" cy="209550"/>
            </a:xfrm>
          </p:grpSpPr>
          <p:sp>
            <p:nvSpPr>
              <p:cNvPr id="277" name="Rechthoek 276">
                <a:extLst>
                  <a:ext uri="{FF2B5EF4-FFF2-40B4-BE49-F238E27FC236}">
                    <a16:creationId xmlns:a16="http://schemas.microsoft.com/office/drawing/2014/main" id="{DB81C1E1-11D4-4BD9-AAD5-3AB5E1EF5AC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8" name="Rechte verbindingslijn 277">
                <a:extLst>
                  <a:ext uri="{FF2B5EF4-FFF2-40B4-BE49-F238E27FC236}">
                    <a16:creationId xmlns:a16="http://schemas.microsoft.com/office/drawing/2014/main" id="{3EAD0CE2-FD7A-4C9D-9589-1A670ECA27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9" name="Gelijkbenige driehoek 278">
                <a:extLst>
                  <a:ext uri="{FF2B5EF4-FFF2-40B4-BE49-F238E27FC236}">
                    <a16:creationId xmlns:a16="http://schemas.microsoft.com/office/drawing/2014/main" id="{6F2444C1-4C59-48B3-A86A-9627C320755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05" name="Video icoon">
              <a:extLst>
                <a:ext uri="{FF2B5EF4-FFF2-40B4-BE49-F238E27FC236}">
                  <a16:creationId xmlns:a16="http://schemas.microsoft.com/office/drawing/2014/main" id="{AE3A995C-0C3A-46CD-9D04-6975588A4DD6}"/>
                </a:ext>
              </a:extLst>
            </p:cNvPr>
            <p:cNvGrpSpPr/>
            <p:nvPr userDrawn="1"/>
          </p:nvGrpSpPr>
          <p:grpSpPr>
            <a:xfrm>
              <a:off x="12903812" y="922574"/>
              <a:ext cx="326257" cy="328143"/>
              <a:chOff x="8066315" y="1676399"/>
              <a:chExt cx="1371600" cy="1380253"/>
            </a:xfrm>
          </p:grpSpPr>
          <p:sp>
            <p:nvSpPr>
              <p:cNvPr id="223" name="Rechthoek 222">
                <a:extLst>
                  <a:ext uri="{FF2B5EF4-FFF2-40B4-BE49-F238E27FC236}">
                    <a16:creationId xmlns:a16="http://schemas.microsoft.com/office/drawing/2014/main" id="{8C8D8433-FF1F-4AD6-AA1B-909F9266DAE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24" name="Vrije vorm 112">
                <a:extLst>
                  <a:ext uri="{FF2B5EF4-FFF2-40B4-BE49-F238E27FC236}">
                    <a16:creationId xmlns:a16="http://schemas.microsoft.com/office/drawing/2014/main" id="{E248D8FF-89B1-4549-B0B9-E7C71BC66B7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76" name="Vrije vorm 113">
                <a:extLst>
                  <a:ext uri="{FF2B5EF4-FFF2-40B4-BE49-F238E27FC236}">
                    <a16:creationId xmlns:a16="http://schemas.microsoft.com/office/drawing/2014/main" id="{5137CA05-BD72-40CF-991A-725C71633B6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206" name="Groep 205">
              <a:extLst>
                <a:ext uri="{FF2B5EF4-FFF2-40B4-BE49-F238E27FC236}">
                  <a16:creationId xmlns:a16="http://schemas.microsoft.com/office/drawing/2014/main" id="{D207980E-ACAB-4DC4-BC7E-114306A31E15}"/>
                </a:ext>
              </a:extLst>
            </p:cNvPr>
            <p:cNvGrpSpPr/>
            <p:nvPr userDrawn="1"/>
          </p:nvGrpSpPr>
          <p:grpSpPr>
            <a:xfrm>
              <a:off x="12861978" y="3626002"/>
              <a:ext cx="514552" cy="612918"/>
              <a:chOff x="12682980" y="3403241"/>
              <a:chExt cx="622284" cy="741632"/>
            </a:xfrm>
          </p:grpSpPr>
          <p:grpSp>
            <p:nvGrpSpPr>
              <p:cNvPr id="207" name="Groep 206">
                <a:extLst>
                  <a:ext uri="{FF2B5EF4-FFF2-40B4-BE49-F238E27FC236}">
                    <a16:creationId xmlns:a16="http://schemas.microsoft.com/office/drawing/2014/main" id="{0CDE30FA-5BAE-4091-BCA8-48B07B29A846}"/>
                  </a:ext>
                </a:extLst>
              </p:cNvPr>
              <p:cNvGrpSpPr/>
              <p:nvPr userDrawn="1"/>
            </p:nvGrpSpPr>
            <p:grpSpPr>
              <a:xfrm>
                <a:off x="12771568" y="3403241"/>
                <a:ext cx="467138" cy="448489"/>
                <a:chOff x="12782195" y="3403241"/>
                <a:chExt cx="467138" cy="448489"/>
              </a:xfrm>
            </p:grpSpPr>
            <p:grpSp>
              <p:nvGrpSpPr>
                <p:cNvPr id="210" name="Groep 209">
                  <a:extLst>
                    <a:ext uri="{FF2B5EF4-FFF2-40B4-BE49-F238E27FC236}">
                      <a16:creationId xmlns:a16="http://schemas.microsoft.com/office/drawing/2014/main" id="{33745CC6-50FD-43CA-9E99-2EF3183BC5AB}"/>
                    </a:ext>
                  </a:extLst>
                </p:cNvPr>
                <p:cNvGrpSpPr/>
                <p:nvPr userDrawn="1"/>
              </p:nvGrpSpPr>
              <p:grpSpPr>
                <a:xfrm>
                  <a:off x="12782195" y="3403241"/>
                  <a:ext cx="412967" cy="393907"/>
                  <a:chOff x="13554906" y="3320109"/>
                  <a:chExt cx="443906" cy="423419"/>
                </a:xfrm>
              </p:grpSpPr>
              <p:grpSp>
                <p:nvGrpSpPr>
                  <p:cNvPr id="217" name="Groep 216">
                    <a:extLst>
                      <a:ext uri="{FF2B5EF4-FFF2-40B4-BE49-F238E27FC236}">
                        <a16:creationId xmlns:a16="http://schemas.microsoft.com/office/drawing/2014/main" id="{5FDD80A4-1BA8-4BB7-BE13-7D9E28EF0D7E}"/>
                      </a:ext>
                    </a:extLst>
                  </p:cNvPr>
                  <p:cNvGrpSpPr/>
                  <p:nvPr userDrawn="1"/>
                </p:nvGrpSpPr>
                <p:grpSpPr>
                  <a:xfrm>
                    <a:off x="13554906" y="3320109"/>
                    <a:ext cx="443906" cy="423419"/>
                    <a:chOff x="12909684" y="1276143"/>
                    <a:chExt cx="443906" cy="423419"/>
                  </a:xfrm>
                </p:grpSpPr>
                <p:sp>
                  <p:nvSpPr>
                    <p:cNvPr id="220" name="Rechthoek 219">
                      <a:extLst>
                        <a:ext uri="{FF2B5EF4-FFF2-40B4-BE49-F238E27FC236}">
                          <a16:creationId xmlns:a16="http://schemas.microsoft.com/office/drawing/2014/main" id="{62C4EFB7-5FA4-417B-BE08-C01CE38204C8}"/>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21" name="Rechthoek 220">
                      <a:extLst>
                        <a:ext uri="{FF2B5EF4-FFF2-40B4-BE49-F238E27FC236}">
                          <a16:creationId xmlns:a16="http://schemas.microsoft.com/office/drawing/2014/main" id="{FE930090-6911-441D-897D-606D354DC5B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22" name="Ovaal 221">
                      <a:extLst>
                        <a:ext uri="{FF2B5EF4-FFF2-40B4-BE49-F238E27FC236}">
                          <a16:creationId xmlns:a16="http://schemas.microsoft.com/office/drawing/2014/main" id="{01595C61-4F59-430F-A5E0-E070D251EDA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18" name="Afbeelding 217">
                    <a:extLst>
                      <a:ext uri="{FF2B5EF4-FFF2-40B4-BE49-F238E27FC236}">
                        <a16:creationId xmlns:a16="http://schemas.microsoft.com/office/drawing/2014/main" id="{C29B31A0-1C72-4964-913F-7798957E1DD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19" name="Afbeelding 218">
                    <a:extLst>
                      <a:ext uri="{FF2B5EF4-FFF2-40B4-BE49-F238E27FC236}">
                        <a16:creationId xmlns:a16="http://schemas.microsoft.com/office/drawing/2014/main" id="{8CDAB6AD-0954-4E19-878F-BFEA114AEBB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11" name="Groep 210">
                  <a:extLst>
                    <a:ext uri="{FF2B5EF4-FFF2-40B4-BE49-F238E27FC236}">
                      <a16:creationId xmlns:a16="http://schemas.microsoft.com/office/drawing/2014/main" id="{F80B45F3-4926-44C1-B36B-6AB17FD3D5D7}"/>
                    </a:ext>
                  </a:extLst>
                </p:cNvPr>
                <p:cNvGrpSpPr/>
                <p:nvPr userDrawn="1"/>
              </p:nvGrpSpPr>
              <p:grpSpPr>
                <a:xfrm>
                  <a:off x="13103513" y="3705268"/>
                  <a:ext cx="145820" cy="146462"/>
                  <a:chOff x="13096169" y="3602278"/>
                  <a:chExt cx="145820" cy="146462"/>
                </a:xfrm>
              </p:grpSpPr>
              <p:sp>
                <p:nvSpPr>
                  <p:cNvPr id="215" name="Rechthoek 214">
                    <a:extLst>
                      <a:ext uri="{FF2B5EF4-FFF2-40B4-BE49-F238E27FC236}">
                        <a16:creationId xmlns:a16="http://schemas.microsoft.com/office/drawing/2014/main" id="{FBFB2BC5-3B40-4E82-AEDA-0EA39351D85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6" name="Rechthoek 215">
                    <a:extLst>
                      <a:ext uri="{FF2B5EF4-FFF2-40B4-BE49-F238E27FC236}">
                        <a16:creationId xmlns:a16="http://schemas.microsoft.com/office/drawing/2014/main" id="{E3FD40F7-1264-4E83-93D1-7F9B712AA42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12" name="Groep 211">
                  <a:extLst>
                    <a:ext uri="{FF2B5EF4-FFF2-40B4-BE49-F238E27FC236}">
                      <a16:creationId xmlns:a16="http://schemas.microsoft.com/office/drawing/2014/main" id="{07562A77-3A2C-4A56-9143-9AC89F776862}"/>
                    </a:ext>
                  </a:extLst>
                </p:cNvPr>
                <p:cNvGrpSpPr/>
                <p:nvPr userDrawn="1"/>
              </p:nvGrpSpPr>
              <p:grpSpPr>
                <a:xfrm rot="10800000">
                  <a:off x="13061402" y="3665637"/>
                  <a:ext cx="145820" cy="146462"/>
                  <a:chOff x="13096169" y="3602278"/>
                  <a:chExt cx="145820" cy="146462"/>
                </a:xfrm>
              </p:grpSpPr>
              <p:sp>
                <p:nvSpPr>
                  <p:cNvPr id="213" name="Rechthoek 212">
                    <a:extLst>
                      <a:ext uri="{FF2B5EF4-FFF2-40B4-BE49-F238E27FC236}">
                        <a16:creationId xmlns:a16="http://schemas.microsoft.com/office/drawing/2014/main" id="{329E3F3F-344E-4981-B5A6-8A3490EB85F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213">
                    <a:extLst>
                      <a:ext uri="{FF2B5EF4-FFF2-40B4-BE49-F238E27FC236}">
                        <a16:creationId xmlns:a16="http://schemas.microsoft.com/office/drawing/2014/main" id="{7F77EC14-20BB-4FA4-9FC8-7200741A4D4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8" name="Rechthoek 207">
                <a:extLst>
                  <a:ext uri="{FF2B5EF4-FFF2-40B4-BE49-F238E27FC236}">
                    <a16:creationId xmlns:a16="http://schemas.microsoft.com/office/drawing/2014/main" id="{72503BAD-BB8D-40E5-9C2B-85BF43281D2D}"/>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09" name="Gelijkbenige driehoek 208">
                <a:extLst>
                  <a:ext uri="{FF2B5EF4-FFF2-40B4-BE49-F238E27FC236}">
                    <a16:creationId xmlns:a16="http://schemas.microsoft.com/office/drawing/2014/main" id="{7138EEA8-DE95-4F8A-9171-BC26B137E7D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57" name="TEKSTINSTRUCTIES">
            <a:extLst>
              <a:ext uri="{FF2B5EF4-FFF2-40B4-BE49-F238E27FC236}">
                <a16:creationId xmlns:a16="http://schemas.microsoft.com/office/drawing/2014/main" id="{BD692C8F-033B-4D31-9F26-771726E9B20A}"/>
              </a:ext>
            </a:extLst>
          </p:cNvPr>
          <p:cNvGrpSpPr/>
          <p:nvPr userDrawn="1"/>
        </p:nvGrpSpPr>
        <p:grpSpPr>
          <a:xfrm>
            <a:off x="-4297881" y="-718670"/>
            <a:ext cx="4140000" cy="7198669"/>
            <a:chOff x="-4297881" y="-718670"/>
            <a:chExt cx="4140000" cy="7198669"/>
          </a:xfrm>
        </p:grpSpPr>
        <p:sp>
          <p:nvSpPr>
            <p:cNvPr id="358" name="Rechthoek: afgeronde hoeken 357">
              <a:extLst>
                <a:ext uri="{FF2B5EF4-FFF2-40B4-BE49-F238E27FC236}">
                  <a16:creationId xmlns:a16="http://schemas.microsoft.com/office/drawing/2014/main" id="{C40BB827-21AE-421A-A3EE-259AC9CC3B1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59" name="Rechthoek: afgeronde hoeken 358">
              <a:extLst>
                <a:ext uri="{FF2B5EF4-FFF2-40B4-BE49-F238E27FC236}">
                  <a16:creationId xmlns:a16="http://schemas.microsoft.com/office/drawing/2014/main" id="{C9947F12-BAE9-4A23-8FD2-A9F4AB86621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32E247F1-4A11-4D94-A381-5D1B76847AD9}"/>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61" name="Groep 360">
              <a:extLst>
                <a:ext uri="{FF2B5EF4-FFF2-40B4-BE49-F238E27FC236}">
                  <a16:creationId xmlns:a16="http://schemas.microsoft.com/office/drawing/2014/main" id="{F043C2F6-8B0F-4768-AF5A-152B35CB6517}"/>
                </a:ext>
              </a:extLst>
            </p:cNvPr>
            <p:cNvGrpSpPr/>
            <p:nvPr userDrawn="1"/>
          </p:nvGrpSpPr>
          <p:grpSpPr>
            <a:xfrm>
              <a:off x="-3905190" y="127747"/>
              <a:ext cx="3354618" cy="786653"/>
              <a:chOff x="-3419346" y="368233"/>
              <a:chExt cx="3170491" cy="743862"/>
            </a:xfrm>
          </p:grpSpPr>
          <p:sp>
            <p:nvSpPr>
              <p:cNvPr id="382" name="Rechthoek 381">
                <a:extLst>
                  <a:ext uri="{FF2B5EF4-FFF2-40B4-BE49-F238E27FC236}">
                    <a16:creationId xmlns:a16="http://schemas.microsoft.com/office/drawing/2014/main" id="{A8063B21-D3F4-4B7D-8EA4-44DC51F6367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83" name="Rechte verbindingslijn 382">
                <a:extLst>
                  <a:ext uri="{FF2B5EF4-FFF2-40B4-BE49-F238E27FC236}">
                    <a16:creationId xmlns:a16="http://schemas.microsoft.com/office/drawing/2014/main" id="{6420CAEE-9CC2-40DB-9EB9-194753F8545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ECC542EA-C071-4C65-9549-3A9D742EA9F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5" name="Rechthoek 384">
                <a:extLst>
                  <a:ext uri="{FF2B5EF4-FFF2-40B4-BE49-F238E27FC236}">
                    <a16:creationId xmlns:a16="http://schemas.microsoft.com/office/drawing/2014/main" id="{7E5471DB-E112-4A3D-9C70-66D0504CC78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86" name="Groep 385">
                <a:extLst>
                  <a:ext uri="{FF2B5EF4-FFF2-40B4-BE49-F238E27FC236}">
                    <a16:creationId xmlns:a16="http://schemas.microsoft.com/office/drawing/2014/main" id="{B4F7EEA0-EDC3-42D4-B6E1-23A132B43E15}"/>
                  </a:ext>
                </a:extLst>
              </p:cNvPr>
              <p:cNvGrpSpPr/>
              <p:nvPr userDrawn="1"/>
            </p:nvGrpSpPr>
            <p:grpSpPr>
              <a:xfrm>
                <a:off x="-3002834" y="720303"/>
                <a:ext cx="182598" cy="143759"/>
                <a:chOff x="-3310843" y="700986"/>
                <a:chExt cx="182598" cy="143759"/>
              </a:xfrm>
            </p:grpSpPr>
            <p:grpSp>
              <p:nvGrpSpPr>
                <p:cNvPr id="425" name="Groep 424">
                  <a:extLst>
                    <a:ext uri="{FF2B5EF4-FFF2-40B4-BE49-F238E27FC236}">
                      <a16:creationId xmlns:a16="http://schemas.microsoft.com/office/drawing/2014/main" id="{16D808D6-EE92-466E-AB9C-2753337CA6C7}"/>
                    </a:ext>
                  </a:extLst>
                </p:cNvPr>
                <p:cNvGrpSpPr/>
                <p:nvPr userDrawn="1"/>
              </p:nvGrpSpPr>
              <p:grpSpPr>
                <a:xfrm>
                  <a:off x="-3310843" y="700986"/>
                  <a:ext cx="182598" cy="143759"/>
                  <a:chOff x="-3310843" y="700986"/>
                  <a:chExt cx="182598" cy="143759"/>
                </a:xfrm>
              </p:grpSpPr>
              <p:cxnSp>
                <p:nvCxnSpPr>
                  <p:cNvPr id="429" name="Rechte verbindingslijn 428">
                    <a:extLst>
                      <a:ext uri="{FF2B5EF4-FFF2-40B4-BE49-F238E27FC236}">
                        <a16:creationId xmlns:a16="http://schemas.microsoft.com/office/drawing/2014/main" id="{959BB3AC-AE9E-42AC-8FE6-AC079A056988}"/>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30" name="Rechte verbindingslijn 429">
                    <a:extLst>
                      <a:ext uri="{FF2B5EF4-FFF2-40B4-BE49-F238E27FC236}">
                        <a16:creationId xmlns:a16="http://schemas.microsoft.com/office/drawing/2014/main" id="{9ADA689E-B8AD-4338-BEFD-3EC203FBEB2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31" name="Rechte verbindingslijn 430">
                    <a:extLst>
                      <a:ext uri="{FF2B5EF4-FFF2-40B4-BE49-F238E27FC236}">
                        <a16:creationId xmlns:a16="http://schemas.microsoft.com/office/drawing/2014/main" id="{814BB848-F1D9-40E6-8CB2-A927D5C6AE7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32" name="Rechte verbindingslijn 431">
                    <a:extLst>
                      <a:ext uri="{FF2B5EF4-FFF2-40B4-BE49-F238E27FC236}">
                        <a16:creationId xmlns:a16="http://schemas.microsoft.com/office/drawing/2014/main" id="{E3091492-1F19-4032-951A-ADB39CC86B7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33" name="Rechte verbindingslijn 432">
                    <a:extLst>
                      <a:ext uri="{FF2B5EF4-FFF2-40B4-BE49-F238E27FC236}">
                        <a16:creationId xmlns:a16="http://schemas.microsoft.com/office/drawing/2014/main" id="{65CBF466-FDD9-44DF-A03D-D8FBC84F57D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26" name="Groep 425">
                  <a:extLst>
                    <a:ext uri="{FF2B5EF4-FFF2-40B4-BE49-F238E27FC236}">
                      <a16:creationId xmlns:a16="http://schemas.microsoft.com/office/drawing/2014/main" id="{605B9907-DE7B-430E-9708-ED6D2E39E1F2}"/>
                    </a:ext>
                  </a:extLst>
                </p:cNvPr>
                <p:cNvGrpSpPr/>
                <p:nvPr userDrawn="1"/>
              </p:nvGrpSpPr>
              <p:grpSpPr>
                <a:xfrm flipH="1">
                  <a:off x="-3310774" y="735854"/>
                  <a:ext cx="88801" cy="72568"/>
                  <a:chOff x="-2091059" y="1395403"/>
                  <a:chExt cx="157316" cy="128558"/>
                </a:xfrm>
              </p:grpSpPr>
              <p:sp>
                <p:nvSpPr>
                  <p:cNvPr id="427" name="Rechthoek 426">
                    <a:extLst>
                      <a:ext uri="{FF2B5EF4-FFF2-40B4-BE49-F238E27FC236}">
                        <a16:creationId xmlns:a16="http://schemas.microsoft.com/office/drawing/2014/main" id="{40404EDC-B049-4AF5-B8B8-AEBEA920367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8" name="Pijl: punthaak 427">
                    <a:extLst>
                      <a:ext uri="{FF2B5EF4-FFF2-40B4-BE49-F238E27FC236}">
                        <a16:creationId xmlns:a16="http://schemas.microsoft.com/office/drawing/2014/main" id="{26E0610C-BBAA-4366-9D6C-C779731CBEF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87" name="Groep 386">
                <a:extLst>
                  <a:ext uri="{FF2B5EF4-FFF2-40B4-BE49-F238E27FC236}">
                    <a16:creationId xmlns:a16="http://schemas.microsoft.com/office/drawing/2014/main" id="{2C616C3F-501B-44CB-AB9E-FCAE6AE4B21E}"/>
                  </a:ext>
                </a:extLst>
              </p:cNvPr>
              <p:cNvGrpSpPr/>
              <p:nvPr userDrawn="1"/>
            </p:nvGrpSpPr>
            <p:grpSpPr>
              <a:xfrm>
                <a:off x="-3326107" y="720303"/>
                <a:ext cx="182598" cy="143759"/>
                <a:chOff x="-3634116" y="700986"/>
                <a:chExt cx="182598" cy="143759"/>
              </a:xfrm>
            </p:grpSpPr>
            <p:grpSp>
              <p:nvGrpSpPr>
                <p:cNvPr id="416" name="Groep 415">
                  <a:extLst>
                    <a:ext uri="{FF2B5EF4-FFF2-40B4-BE49-F238E27FC236}">
                      <a16:creationId xmlns:a16="http://schemas.microsoft.com/office/drawing/2014/main" id="{7D835F78-DC93-4092-A43B-6BA25FEBF93B}"/>
                    </a:ext>
                  </a:extLst>
                </p:cNvPr>
                <p:cNvGrpSpPr/>
                <p:nvPr userDrawn="1"/>
              </p:nvGrpSpPr>
              <p:grpSpPr>
                <a:xfrm>
                  <a:off x="-3634116" y="700986"/>
                  <a:ext cx="182598" cy="143759"/>
                  <a:chOff x="-3634116" y="700986"/>
                  <a:chExt cx="182598" cy="143759"/>
                </a:xfrm>
              </p:grpSpPr>
              <p:cxnSp>
                <p:nvCxnSpPr>
                  <p:cNvPr id="420" name="Rechte verbindingslijn 419">
                    <a:extLst>
                      <a:ext uri="{FF2B5EF4-FFF2-40B4-BE49-F238E27FC236}">
                        <a16:creationId xmlns:a16="http://schemas.microsoft.com/office/drawing/2014/main" id="{97A2E765-159C-43AB-82C5-3C068E04255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A34619B0-7DA8-44CA-A9C9-151E9D58F8C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8A343416-13E1-4EC0-AC29-5331BC3DD09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359F1C2F-8CFC-426C-8B91-FD66C2D7C62F}"/>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24" name="Rechte verbindingslijn 423">
                    <a:extLst>
                      <a:ext uri="{FF2B5EF4-FFF2-40B4-BE49-F238E27FC236}">
                        <a16:creationId xmlns:a16="http://schemas.microsoft.com/office/drawing/2014/main" id="{A302E7E8-2EB0-442D-96CE-DE156AB6E14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17" name="Groep 416">
                  <a:extLst>
                    <a:ext uri="{FF2B5EF4-FFF2-40B4-BE49-F238E27FC236}">
                      <a16:creationId xmlns:a16="http://schemas.microsoft.com/office/drawing/2014/main" id="{CDEB69AF-34FD-4ABE-81A4-4277ADD145CC}"/>
                    </a:ext>
                  </a:extLst>
                </p:cNvPr>
                <p:cNvGrpSpPr/>
                <p:nvPr userDrawn="1"/>
              </p:nvGrpSpPr>
              <p:grpSpPr>
                <a:xfrm>
                  <a:off x="-3634047" y="735854"/>
                  <a:ext cx="88801" cy="72568"/>
                  <a:chOff x="-2091059" y="1395403"/>
                  <a:chExt cx="157316" cy="128558"/>
                </a:xfrm>
              </p:grpSpPr>
              <p:sp>
                <p:nvSpPr>
                  <p:cNvPr id="418" name="Rechthoek 417">
                    <a:extLst>
                      <a:ext uri="{FF2B5EF4-FFF2-40B4-BE49-F238E27FC236}">
                        <a16:creationId xmlns:a16="http://schemas.microsoft.com/office/drawing/2014/main" id="{E03839E1-5783-4692-AA8A-C3DA9D689A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9" name="Pijl: punthaak 418">
                    <a:extLst>
                      <a:ext uri="{FF2B5EF4-FFF2-40B4-BE49-F238E27FC236}">
                        <a16:creationId xmlns:a16="http://schemas.microsoft.com/office/drawing/2014/main" id="{C7666E9E-7652-4664-86B7-72DC756B4F4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88" name="Rechte verbindingslijn 387">
                <a:extLst>
                  <a:ext uri="{FF2B5EF4-FFF2-40B4-BE49-F238E27FC236}">
                    <a16:creationId xmlns:a16="http://schemas.microsoft.com/office/drawing/2014/main" id="{3F208D23-F257-4730-BEF2-ED3DC5BD710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89" name="Rechte verbindingslijn 388">
                <a:extLst>
                  <a:ext uri="{FF2B5EF4-FFF2-40B4-BE49-F238E27FC236}">
                    <a16:creationId xmlns:a16="http://schemas.microsoft.com/office/drawing/2014/main" id="{F7486577-7CB4-4F98-8407-A7AD78AABA2B}"/>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90" name="Groep 389">
                <a:extLst>
                  <a:ext uri="{FF2B5EF4-FFF2-40B4-BE49-F238E27FC236}">
                    <a16:creationId xmlns:a16="http://schemas.microsoft.com/office/drawing/2014/main" id="{32A7219A-D432-46C5-9ED2-8C37AED93502}"/>
                  </a:ext>
                </a:extLst>
              </p:cNvPr>
              <p:cNvGrpSpPr/>
              <p:nvPr userDrawn="1"/>
            </p:nvGrpSpPr>
            <p:grpSpPr>
              <a:xfrm>
                <a:off x="-2425037" y="370226"/>
                <a:ext cx="357690" cy="330595"/>
                <a:chOff x="-2721817" y="347336"/>
                <a:chExt cx="432805" cy="400021"/>
              </a:xfrm>
            </p:grpSpPr>
            <p:sp>
              <p:nvSpPr>
                <p:cNvPr id="405" name="Rechthoek 404">
                  <a:extLst>
                    <a:ext uri="{FF2B5EF4-FFF2-40B4-BE49-F238E27FC236}">
                      <a16:creationId xmlns:a16="http://schemas.microsoft.com/office/drawing/2014/main" id="{7933B855-9D29-484E-9909-738FAF1710D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06" name="Groep 405">
                  <a:extLst>
                    <a:ext uri="{FF2B5EF4-FFF2-40B4-BE49-F238E27FC236}">
                      <a16:creationId xmlns:a16="http://schemas.microsoft.com/office/drawing/2014/main" id="{7D3171E9-6E71-4402-BE76-ADDA7380B81C}"/>
                    </a:ext>
                  </a:extLst>
                </p:cNvPr>
                <p:cNvGrpSpPr/>
                <p:nvPr userDrawn="1"/>
              </p:nvGrpSpPr>
              <p:grpSpPr>
                <a:xfrm>
                  <a:off x="-2652453" y="431583"/>
                  <a:ext cx="294076" cy="231526"/>
                  <a:chOff x="-3634116" y="700986"/>
                  <a:chExt cx="182598" cy="143759"/>
                </a:xfrm>
              </p:grpSpPr>
              <p:grpSp>
                <p:nvGrpSpPr>
                  <p:cNvPr id="407" name="Groep 406">
                    <a:extLst>
                      <a:ext uri="{FF2B5EF4-FFF2-40B4-BE49-F238E27FC236}">
                        <a16:creationId xmlns:a16="http://schemas.microsoft.com/office/drawing/2014/main" id="{D210B9FC-9AEF-48B8-89D0-E951E021197F}"/>
                      </a:ext>
                    </a:extLst>
                  </p:cNvPr>
                  <p:cNvGrpSpPr/>
                  <p:nvPr userDrawn="1"/>
                </p:nvGrpSpPr>
                <p:grpSpPr>
                  <a:xfrm>
                    <a:off x="-3634116" y="700986"/>
                    <a:ext cx="182598" cy="143759"/>
                    <a:chOff x="-3634116" y="700986"/>
                    <a:chExt cx="182598" cy="143759"/>
                  </a:xfrm>
                </p:grpSpPr>
                <p:cxnSp>
                  <p:nvCxnSpPr>
                    <p:cNvPr id="411" name="Rechte verbindingslijn 410">
                      <a:extLst>
                        <a:ext uri="{FF2B5EF4-FFF2-40B4-BE49-F238E27FC236}">
                          <a16:creationId xmlns:a16="http://schemas.microsoft.com/office/drawing/2014/main" id="{2AF66F88-5D92-4A86-BB36-05B255778F0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12216E21-CE35-4309-8523-B3FFCB8EA36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9AEDE269-5386-4E5C-9C42-74F3F13DA61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08B3EE9D-DF79-4DB3-88E6-7184E9E190F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15" name="Rechte verbindingslijn 414">
                      <a:extLst>
                        <a:ext uri="{FF2B5EF4-FFF2-40B4-BE49-F238E27FC236}">
                          <a16:creationId xmlns:a16="http://schemas.microsoft.com/office/drawing/2014/main" id="{2F95D0A4-5ABC-46C4-A153-78509AE4D5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08" name="Groep 407">
                    <a:extLst>
                      <a:ext uri="{FF2B5EF4-FFF2-40B4-BE49-F238E27FC236}">
                        <a16:creationId xmlns:a16="http://schemas.microsoft.com/office/drawing/2014/main" id="{04F48FC3-3303-46E8-A9D5-432066675556}"/>
                      </a:ext>
                    </a:extLst>
                  </p:cNvPr>
                  <p:cNvGrpSpPr/>
                  <p:nvPr userDrawn="1"/>
                </p:nvGrpSpPr>
                <p:grpSpPr>
                  <a:xfrm>
                    <a:off x="-3634047" y="735854"/>
                    <a:ext cx="88801" cy="72568"/>
                    <a:chOff x="-2091059" y="1395403"/>
                    <a:chExt cx="157316" cy="128558"/>
                  </a:xfrm>
                </p:grpSpPr>
                <p:sp>
                  <p:nvSpPr>
                    <p:cNvPr id="409" name="Rechthoek 408">
                      <a:extLst>
                        <a:ext uri="{FF2B5EF4-FFF2-40B4-BE49-F238E27FC236}">
                          <a16:creationId xmlns:a16="http://schemas.microsoft.com/office/drawing/2014/main" id="{27FF1C1F-6554-4168-A2A2-3FD821993A8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0" name="Pijl: punthaak 409">
                      <a:extLst>
                        <a:ext uri="{FF2B5EF4-FFF2-40B4-BE49-F238E27FC236}">
                          <a16:creationId xmlns:a16="http://schemas.microsoft.com/office/drawing/2014/main" id="{21BCEF62-3D79-4B88-976A-C4083723663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91" name="Groep 390">
                <a:extLst>
                  <a:ext uri="{FF2B5EF4-FFF2-40B4-BE49-F238E27FC236}">
                    <a16:creationId xmlns:a16="http://schemas.microsoft.com/office/drawing/2014/main" id="{73EB5E6C-4712-4CCA-950F-16A4E7709ABC}"/>
                  </a:ext>
                </a:extLst>
              </p:cNvPr>
              <p:cNvGrpSpPr/>
              <p:nvPr userDrawn="1"/>
            </p:nvGrpSpPr>
            <p:grpSpPr>
              <a:xfrm>
                <a:off x="-2425037" y="781500"/>
                <a:ext cx="357690" cy="330595"/>
                <a:chOff x="-2721817" y="782525"/>
                <a:chExt cx="432805" cy="400021"/>
              </a:xfrm>
            </p:grpSpPr>
            <p:sp>
              <p:nvSpPr>
                <p:cNvPr id="394" name="Rechthoek 393">
                  <a:extLst>
                    <a:ext uri="{FF2B5EF4-FFF2-40B4-BE49-F238E27FC236}">
                      <a16:creationId xmlns:a16="http://schemas.microsoft.com/office/drawing/2014/main" id="{94BF3793-0D54-4192-B286-CB20B6B8F49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95" name="Groep 394">
                  <a:extLst>
                    <a:ext uri="{FF2B5EF4-FFF2-40B4-BE49-F238E27FC236}">
                      <a16:creationId xmlns:a16="http://schemas.microsoft.com/office/drawing/2014/main" id="{3A974EC1-E019-40D9-BAC9-F26030FE3574}"/>
                    </a:ext>
                  </a:extLst>
                </p:cNvPr>
                <p:cNvGrpSpPr/>
                <p:nvPr userDrawn="1"/>
              </p:nvGrpSpPr>
              <p:grpSpPr>
                <a:xfrm>
                  <a:off x="-2652453" y="866772"/>
                  <a:ext cx="294076" cy="231526"/>
                  <a:chOff x="-3310843" y="700986"/>
                  <a:chExt cx="182598" cy="143759"/>
                </a:xfrm>
              </p:grpSpPr>
              <p:grpSp>
                <p:nvGrpSpPr>
                  <p:cNvPr id="396" name="Groep 395">
                    <a:extLst>
                      <a:ext uri="{FF2B5EF4-FFF2-40B4-BE49-F238E27FC236}">
                        <a16:creationId xmlns:a16="http://schemas.microsoft.com/office/drawing/2014/main" id="{EA5FD598-29A9-445B-940D-914E24DFEDE9}"/>
                      </a:ext>
                    </a:extLst>
                  </p:cNvPr>
                  <p:cNvGrpSpPr/>
                  <p:nvPr userDrawn="1"/>
                </p:nvGrpSpPr>
                <p:grpSpPr>
                  <a:xfrm>
                    <a:off x="-3310843" y="700986"/>
                    <a:ext cx="182598" cy="143759"/>
                    <a:chOff x="-3310843" y="700986"/>
                    <a:chExt cx="182598" cy="143759"/>
                  </a:xfrm>
                </p:grpSpPr>
                <p:cxnSp>
                  <p:nvCxnSpPr>
                    <p:cNvPr id="400" name="Rechte verbindingslijn 399">
                      <a:extLst>
                        <a:ext uri="{FF2B5EF4-FFF2-40B4-BE49-F238E27FC236}">
                          <a16:creationId xmlns:a16="http://schemas.microsoft.com/office/drawing/2014/main" id="{7485D7FB-D313-4F50-8BA4-D5604794255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01" name="Rechte verbindingslijn 400">
                      <a:extLst>
                        <a:ext uri="{FF2B5EF4-FFF2-40B4-BE49-F238E27FC236}">
                          <a16:creationId xmlns:a16="http://schemas.microsoft.com/office/drawing/2014/main" id="{07A1884E-348B-4869-97D6-2F35DF13E6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930F277A-9306-4D37-B845-E2B0FE0B14B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59A83E0-28E3-4AD0-9A1A-2A79AA1D693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5B400E8B-1EC1-41E3-BE40-9EA2A1E4F64B}"/>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97" name="Groep 396">
                    <a:extLst>
                      <a:ext uri="{FF2B5EF4-FFF2-40B4-BE49-F238E27FC236}">
                        <a16:creationId xmlns:a16="http://schemas.microsoft.com/office/drawing/2014/main" id="{4563F520-766B-431B-A2F0-04B486258E9D}"/>
                      </a:ext>
                    </a:extLst>
                  </p:cNvPr>
                  <p:cNvGrpSpPr/>
                  <p:nvPr userDrawn="1"/>
                </p:nvGrpSpPr>
                <p:grpSpPr>
                  <a:xfrm flipH="1">
                    <a:off x="-3310774" y="735854"/>
                    <a:ext cx="88801" cy="72568"/>
                    <a:chOff x="-2091059" y="1395403"/>
                    <a:chExt cx="157316" cy="128558"/>
                  </a:xfrm>
                </p:grpSpPr>
                <p:sp>
                  <p:nvSpPr>
                    <p:cNvPr id="398" name="Rechthoek 397">
                      <a:extLst>
                        <a:ext uri="{FF2B5EF4-FFF2-40B4-BE49-F238E27FC236}">
                          <a16:creationId xmlns:a16="http://schemas.microsoft.com/office/drawing/2014/main" id="{D669F0DC-0FCB-48C8-BE09-F0CF2F53395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9" name="Pijl: punthaak 398">
                      <a:extLst>
                        <a:ext uri="{FF2B5EF4-FFF2-40B4-BE49-F238E27FC236}">
                          <a16:creationId xmlns:a16="http://schemas.microsoft.com/office/drawing/2014/main" id="{D8F4D070-40A4-409D-977D-683090BE7EF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92" name="Rechthoek 391">
                <a:extLst>
                  <a:ext uri="{FF2B5EF4-FFF2-40B4-BE49-F238E27FC236}">
                    <a16:creationId xmlns:a16="http://schemas.microsoft.com/office/drawing/2014/main" id="{44D5B8BF-CCDC-44BF-A2C5-ECB317353E4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93" name="Rechthoek 392">
                <a:extLst>
                  <a:ext uri="{FF2B5EF4-FFF2-40B4-BE49-F238E27FC236}">
                    <a16:creationId xmlns:a16="http://schemas.microsoft.com/office/drawing/2014/main" id="{D80215A8-FA44-4DD9-85AF-1826F23934B3}"/>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62" name="Rechte verbindingslijn 361">
              <a:extLst>
                <a:ext uri="{FF2B5EF4-FFF2-40B4-BE49-F238E27FC236}">
                  <a16:creationId xmlns:a16="http://schemas.microsoft.com/office/drawing/2014/main" id="{ACA4054A-D1DB-40C6-B57A-C51CADE4A3D0}"/>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63" name="Rechthoek 362">
              <a:extLst>
                <a:ext uri="{FF2B5EF4-FFF2-40B4-BE49-F238E27FC236}">
                  <a16:creationId xmlns:a16="http://schemas.microsoft.com/office/drawing/2014/main" id="{F0243710-6EE0-473A-8A43-EB24B179774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364" name="Rechthoek 363">
              <a:extLst>
                <a:ext uri="{FF2B5EF4-FFF2-40B4-BE49-F238E27FC236}">
                  <a16:creationId xmlns:a16="http://schemas.microsoft.com/office/drawing/2014/main" id="{B5B2B5EE-8474-432D-86B3-00BE57967AF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65" name="Ovaal 364">
              <a:extLst>
                <a:ext uri="{FF2B5EF4-FFF2-40B4-BE49-F238E27FC236}">
                  <a16:creationId xmlns:a16="http://schemas.microsoft.com/office/drawing/2014/main" id="{55312202-2DDE-40FF-8091-6D5649543AB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6" name="Ovaal 365">
              <a:extLst>
                <a:ext uri="{FF2B5EF4-FFF2-40B4-BE49-F238E27FC236}">
                  <a16:creationId xmlns:a16="http://schemas.microsoft.com/office/drawing/2014/main" id="{01268404-2845-42BD-B119-6567E71ABC09}"/>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7" name="Ovaal 366">
              <a:extLst>
                <a:ext uri="{FF2B5EF4-FFF2-40B4-BE49-F238E27FC236}">
                  <a16:creationId xmlns:a16="http://schemas.microsoft.com/office/drawing/2014/main" id="{44501B53-4626-435B-B624-3AB33BB62BE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8" name="Ovaal 367">
              <a:extLst>
                <a:ext uri="{FF2B5EF4-FFF2-40B4-BE49-F238E27FC236}">
                  <a16:creationId xmlns:a16="http://schemas.microsoft.com/office/drawing/2014/main" id="{D2F36AC4-7A1B-4BA1-9E48-5E8788FC894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9" name="Ovaal 368">
              <a:extLst>
                <a:ext uri="{FF2B5EF4-FFF2-40B4-BE49-F238E27FC236}">
                  <a16:creationId xmlns:a16="http://schemas.microsoft.com/office/drawing/2014/main" id="{4B86FF0A-8965-4852-93FB-F76A59F909D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70" name="Ovaal 369">
              <a:extLst>
                <a:ext uri="{FF2B5EF4-FFF2-40B4-BE49-F238E27FC236}">
                  <a16:creationId xmlns:a16="http://schemas.microsoft.com/office/drawing/2014/main" id="{C7602B0C-77FD-4917-8AEF-AA975853D50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71" name="Ovaal 370">
              <a:extLst>
                <a:ext uri="{FF2B5EF4-FFF2-40B4-BE49-F238E27FC236}">
                  <a16:creationId xmlns:a16="http://schemas.microsoft.com/office/drawing/2014/main" id="{2C108F6F-564A-4FA2-9C6D-35328C27A52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72" name="Ovaal 371">
              <a:extLst>
                <a:ext uri="{FF2B5EF4-FFF2-40B4-BE49-F238E27FC236}">
                  <a16:creationId xmlns:a16="http://schemas.microsoft.com/office/drawing/2014/main" id="{85821E7E-A422-408F-BD48-088B3316A78B}"/>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73" name="Ovaal 372">
              <a:extLst>
                <a:ext uri="{FF2B5EF4-FFF2-40B4-BE49-F238E27FC236}">
                  <a16:creationId xmlns:a16="http://schemas.microsoft.com/office/drawing/2014/main" id="{FF8D6DA7-2873-4C17-9754-F5A6CA10E2C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74" name="Rechthoek 373">
              <a:extLst>
                <a:ext uri="{FF2B5EF4-FFF2-40B4-BE49-F238E27FC236}">
                  <a16:creationId xmlns:a16="http://schemas.microsoft.com/office/drawing/2014/main" id="{B4D3A0DA-F355-4E28-BAE5-E0CCB66EEC1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375" name="Rechthoek 374">
              <a:extLst>
                <a:ext uri="{FF2B5EF4-FFF2-40B4-BE49-F238E27FC236}">
                  <a16:creationId xmlns:a16="http://schemas.microsoft.com/office/drawing/2014/main" id="{4E7351B5-3B76-400B-9D7C-34DCD216B4D1}"/>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76" name="Rechthoek 375">
              <a:extLst>
                <a:ext uri="{FF2B5EF4-FFF2-40B4-BE49-F238E27FC236}">
                  <a16:creationId xmlns:a16="http://schemas.microsoft.com/office/drawing/2014/main" id="{AD849D56-092A-492E-B09B-DF0D62F7115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77" name="Rechthoek 376">
              <a:extLst>
                <a:ext uri="{FF2B5EF4-FFF2-40B4-BE49-F238E27FC236}">
                  <a16:creationId xmlns:a16="http://schemas.microsoft.com/office/drawing/2014/main" id="{C5E19202-7725-40CD-9594-AE423062441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78" name="Rechthoek 377">
              <a:extLst>
                <a:ext uri="{FF2B5EF4-FFF2-40B4-BE49-F238E27FC236}">
                  <a16:creationId xmlns:a16="http://schemas.microsoft.com/office/drawing/2014/main" id="{DE0AC2E4-A9D8-4764-B44F-CA3BA64BBA40}"/>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79" name="Rechthoek 378">
              <a:extLst>
                <a:ext uri="{FF2B5EF4-FFF2-40B4-BE49-F238E27FC236}">
                  <a16:creationId xmlns:a16="http://schemas.microsoft.com/office/drawing/2014/main" id="{82EACFF6-BDFE-4204-B55F-7530FBCDE790}"/>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80" name="Rechthoek 379">
              <a:extLst>
                <a:ext uri="{FF2B5EF4-FFF2-40B4-BE49-F238E27FC236}">
                  <a16:creationId xmlns:a16="http://schemas.microsoft.com/office/drawing/2014/main" id="{46EB4003-F914-43F0-8A9A-004914FA5FF6}"/>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81" name="Rechthoek 380">
              <a:extLst>
                <a:ext uri="{FF2B5EF4-FFF2-40B4-BE49-F238E27FC236}">
                  <a16:creationId xmlns:a16="http://schemas.microsoft.com/office/drawing/2014/main" id="{EE37650D-9C3E-4D9A-BA76-A57C65681A3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9399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Media (lage resolutie)">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p:nvSpPr>
        <p:spPr>
          <a:xfrm>
            <a:off x="0" y="-399601"/>
            <a:ext cx="720000" cy="360000"/>
          </a:xfrm>
          <a:prstGeom prst="rect">
            <a:avLst/>
          </a:prstGeom>
        </p:spPr>
        <p:txBody>
          <a:bodyPr wrap="none" lIns="0" tIns="0" rIns="0" bIns="0">
            <a:noAutofit/>
          </a:bodyPr>
          <a:lstStyle/>
          <a:p>
            <a:r>
              <a:rPr lang="nl-NL"/>
              <a:t>Media (lage resolutie)</a:t>
            </a:r>
          </a:p>
        </p:txBody>
      </p:sp>
      <p:grpSp>
        <p:nvGrpSpPr>
          <p:cNvPr id="2" name="INSTRUCTIES">
            <a:extLst>
              <a:ext uri="{FF2B5EF4-FFF2-40B4-BE49-F238E27FC236}">
                <a16:creationId xmlns:a16="http://schemas.microsoft.com/office/drawing/2014/main" id="{73289CEB-00F3-4F64-A16A-292669285416}"/>
              </a:ext>
            </a:extLst>
          </p:cNvPr>
          <p:cNvGrpSpPr/>
          <p:nvPr/>
        </p:nvGrpSpPr>
        <p:grpSpPr>
          <a:xfrm>
            <a:off x="12395374" y="-718670"/>
            <a:ext cx="4140000" cy="5257065"/>
            <a:chOff x="12395374" y="-718670"/>
            <a:chExt cx="4140000" cy="5257065"/>
          </a:xfrm>
        </p:grpSpPr>
        <p:sp>
          <p:nvSpPr>
            <p:cNvPr id="158" name="Rechthoek: afgeronde hoeken 157">
              <a:extLst>
                <a:ext uri="{FF2B5EF4-FFF2-40B4-BE49-F238E27FC236}">
                  <a16:creationId xmlns:a16="http://schemas.microsoft.com/office/drawing/2014/main" id="{1D61AE43-40BC-4CDE-AEF3-3D9AE1B252D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59" name="Rechthoek: afgeronde hoeken 158">
              <a:extLst>
                <a:ext uri="{FF2B5EF4-FFF2-40B4-BE49-F238E27FC236}">
                  <a16:creationId xmlns:a16="http://schemas.microsoft.com/office/drawing/2014/main" id="{2E853723-5C48-4CB9-A06A-A05DED368741}"/>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895AE978-0145-4A89-9F47-7779291F943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1" name="Rechte verbindingslijn 160">
              <a:extLst>
                <a:ext uri="{FF2B5EF4-FFF2-40B4-BE49-F238E27FC236}">
                  <a16:creationId xmlns:a16="http://schemas.microsoft.com/office/drawing/2014/main" id="{9CA7B34A-2476-4B0F-B42F-FA744CA7CB58}"/>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2" name="Rechthoek 161">
              <a:extLst>
                <a:ext uri="{FF2B5EF4-FFF2-40B4-BE49-F238E27FC236}">
                  <a16:creationId xmlns:a16="http://schemas.microsoft.com/office/drawing/2014/main" id="{BF1AE65C-ACCD-4083-B885-883277FA56A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3" name="Ovaal 162">
              <a:extLst>
                <a:ext uri="{FF2B5EF4-FFF2-40B4-BE49-F238E27FC236}">
                  <a16:creationId xmlns:a16="http://schemas.microsoft.com/office/drawing/2014/main" id="{510A73A2-69D8-4007-B240-36851365978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Rechthoek 163">
              <a:extLst>
                <a:ext uri="{FF2B5EF4-FFF2-40B4-BE49-F238E27FC236}">
                  <a16:creationId xmlns:a16="http://schemas.microsoft.com/office/drawing/2014/main" id="{2258E125-41CB-4468-8C5E-FBCD9C40100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5" name="Ovaal 164">
              <a:extLst>
                <a:ext uri="{FF2B5EF4-FFF2-40B4-BE49-F238E27FC236}">
                  <a16:creationId xmlns:a16="http://schemas.microsoft.com/office/drawing/2014/main" id="{1A794650-DFCA-4CBE-A490-CCCF614E2885}"/>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5B2DDABD-298B-4062-A069-F65DB00BEEA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9BFEF3F4-3B9C-4722-8566-BA5B824B550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8" name="Groep 167">
              <a:extLst>
                <a:ext uri="{FF2B5EF4-FFF2-40B4-BE49-F238E27FC236}">
                  <a16:creationId xmlns:a16="http://schemas.microsoft.com/office/drawing/2014/main" id="{130296CB-6568-4D71-8B50-8F21297A0DEC}"/>
                </a:ext>
              </a:extLst>
            </p:cNvPr>
            <p:cNvGrpSpPr/>
            <p:nvPr userDrawn="1"/>
          </p:nvGrpSpPr>
          <p:grpSpPr>
            <a:xfrm>
              <a:off x="12916952" y="1996210"/>
              <a:ext cx="825930" cy="209550"/>
              <a:chOff x="13504624" y="2482850"/>
              <a:chExt cx="825500" cy="209550"/>
            </a:xfrm>
          </p:grpSpPr>
          <p:sp>
            <p:nvSpPr>
              <p:cNvPr id="175" name="Rechthoek 174">
                <a:extLst>
                  <a:ext uri="{FF2B5EF4-FFF2-40B4-BE49-F238E27FC236}">
                    <a16:creationId xmlns:a16="http://schemas.microsoft.com/office/drawing/2014/main" id="{A1D215E7-07B3-4DC8-8DE5-F1FF9C643E5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76" name="Rechte verbindingslijn 175">
                <a:extLst>
                  <a:ext uri="{FF2B5EF4-FFF2-40B4-BE49-F238E27FC236}">
                    <a16:creationId xmlns:a16="http://schemas.microsoft.com/office/drawing/2014/main" id="{9CC35F58-3AAA-409F-9F0A-6680281C2B3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7" name="Gelijkbenige driehoek 176">
                <a:extLst>
                  <a:ext uri="{FF2B5EF4-FFF2-40B4-BE49-F238E27FC236}">
                    <a16:creationId xmlns:a16="http://schemas.microsoft.com/office/drawing/2014/main" id="{BEA92C2B-4317-4854-9AA2-A3A00A00807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47" name="Video icoon">
              <a:extLst>
                <a:ext uri="{FF2B5EF4-FFF2-40B4-BE49-F238E27FC236}">
                  <a16:creationId xmlns:a16="http://schemas.microsoft.com/office/drawing/2014/main" id="{9355A8AD-4AFA-4613-A8E0-5060B5E6FE52}"/>
                </a:ext>
              </a:extLst>
            </p:cNvPr>
            <p:cNvGrpSpPr/>
            <p:nvPr userDrawn="1"/>
          </p:nvGrpSpPr>
          <p:grpSpPr>
            <a:xfrm>
              <a:off x="12903812" y="922574"/>
              <a:ext cx="326257" cy="328143"/>
              <a:chOff x="8066315" y="1676399"/>
              <a:chExt cx="1371600" cy="1380253"/>
            </a:xfrm>
          </p:grpSpPr>
          <p:sp>
            <p:nvSpPr>
              <p:cNvPr id="80" name="Rechthoek 79">
                <a:extLst>
                  <a:ext uri="{FF2B5EF4-FFF2-40B4-BE49-F238E27FC236}">
                    <a16:creationId xmlns:a16="http://schemas.microsoft.com/office/drawing/2014/main" id="{29F24458-2A3E-42B7-A47C-F0D64EE93027}"/>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Vrije vorm 112">
                <a:extLst>
                  <a:ext uri="{FF2B5EF4-FFF2-40B4-BE49-F238E27FC236}">
                    <a16:creationId xmlns:a16="http://schemas.microsoft.com/office/drawing/2014/main" id="{163CFDBB-DFB0-4355-B0B7-756C718B670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Vrije vorm 113">
                <a:extLst>
                  <a:ext uri="{FF2B5EF4-FFF2-40B4-BE49-F238E27FC236}">
                    <a16:creationId xmlns:a16="http://schemas.microsoft.com/office/drawing/2014/main" id="{621095FF-8267-4650-BA93-821A5E13F2F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60" name="Groep 59">
              <a:extLst>
                <a:ext uri="{FF2B5EF4-FFF2-40B4-BE49-F238E27FC236}">
                  <a16:creationId xmlns:a16="http://schemas.microsoft.com/office/drawing/2014/main" id="{49D35F34-0467-430D-B3FE-5E189A9F6FA9}"/>
                </a:ext>
              </a:extLst>
            </p:cNvPr>
            <p:cNvGrpSpPr/>
            <p:nvPr userDrawn="1"/>
          </p:nvGrpSpPr>
          <p:grpSpPr>
            <a:xfrm>
              <a:off x="12861978" y="3626002"/>
              <a:ext cx="514552" cy="612918"/>
              <a:chOff x="12682980" y="3403241"/>
              <a:chExt cx="622284" cy="741632"/>
            </a:xfrm>
          </p:grpSpPr>
          <p:grpSp>
            <p:nvGrpSpPr>
              <p:cNvPr id="61" name="Groep 60">
                <a:extLst>
                  <a:ext uri="{FF2B5EF4-FFF2-40B4-BE49-F238E27FC236}">
                    <a16:creationId xmlns:a16="http://schemas.microsoft.com/office/drawing/2014/main" id="{C1DF75CE-65DB-491B-82B2-692D9810D863}"/>
                  </a:ext>
                </a:extLst>
              </p:cNvPr>
              <p:cNvGrpSpPr/>
              <p:nvPr userDrawn="1"/>
            </p:nvGrpSpPr>
            <p:grpSpPr>
              <a:xfrm>
                <a:off x="12771568" y="3403241"/>
                <a:ext cx="467138" cy="448489"/>
                <a:chOff x="12782195" y="3403241"/>
                <a:chExt cx="467138" cy="448489"/>
              </a:xfrm>
            </p:grpSpPr>
            <p:grpSp>
              <p:nvGrpSpPr>
                <p:cNvPr id="64" name="Groep 63">
                  <a:extLst>
                    <a:ext uri="{FF2B5EF4-FFF2-40B4-BE49-F238E27FC236}">
                      <a16:creationId xmlns:a16="http://schemas.microsoft.com/office/drawing/2014/main" id="{1803DAD2-3E16-45C2-A7B1-83AF9399915B}"/>
                    </a:ext>
                  </a:extLst>
                </p:cNvPr>
                <p:cNvGrpSpPr/>
                <p:nvPr userDrawn="1"/>
              </p:nvGrpSpPr>
              <p:grpSpPr>
                <a:xfrm>
                  <a:off x="12782195" y="3403241"/>
                  <a:ext cx="412967" cy="393907"/>
                  <a:chOff x="13554906" y="3320109"/>
                  <a:chExt cx="443906" cy="423419"/>
                </a:xfrm>
              </p:grpSpPr>
              <p:grpSp>
                <p:nvGrpSpPr>
                  <p:cNvPr id="71" name="Groep 70">
                    <a:extLst>
                      <a:ext uri="{FF2B5EF4-FFF2-40B4-BE49-F238E27FC236}">
                        <a16:creationId xmlns:a16="http://schemas.microsoft.com/office/drawing/2014/main" id="{CA084F94-47D6-4F18-86B2-C28E65737F21}"/>
                      </a:ext>
                    </a:extLst>
                  </p:cNvPr>
                  <p:cNvGrpSpPr/>
                  <p:nvPr userDrawn="1"/>
                </p:nvGrpSpPr>
                <p:grpSpPr>
                  <a:xfrm>
                    <a:off x="13554906" y="3320109"/>
                    <a:ext cx="443906" cy="423419"/>
                    <a:chOff x="12909684" y="1276143"/>
                    <a:chExt cx="443906" cy="423419"/>
                  </a:xfrm>
                </p:grpSpPr>
                <p:sp>
                  <p:nvSpPr>
                    <p:cNvPr id="74" name="Rechthoek 73">
                      <a:extLst>
                        <a:ext uri="{FF2B5EF4-FFF2-40B4-BE49-F238E27FC236}">
                          <a16:creationId xmlns:a16="http://schemas.microsoft.com/office/drawing/2014/main" id="{12CDB235-B625-4128-8CB9-E78C4E02AEA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5" name="Rechthoek 74">
                      <a:extLst>
                        <a:ext uri="{FF2B5EF4-FFF2-40B4-BE49-F238E27FC236}">
                          <a16:creationId xmlns:a16="http://schemas.microsoft.com/office/drawing/2014/main" id="{6CB38FE8-D041-40CE-BA9B-2530248CC60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6" name="Ovaal 75">
                      <a:extLst>
                        <a:ext uri="{FF2B5EF4-FFF2-40B4-BE49-F238E27FC236}">
                          <a16:creationId xmlns:a16="http://schemas.microsoft.com/office/drawing/2014/main" id="{163B5E2A-741B-41FF-969C-FF22FBF1A25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72" name="Afbeelding 71">
                    <a:extLst>
                      <a:ext uri="{FF2B5EF4-FFF2-40B4-BE49-F238E27FC236}">
                        <a16:creationId xmlns:a16="http://schemas.microsoft.com/office/drawing/2014/main" id="{DCC94665-A6AF-4CC8-9595-4A316720A61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73" name="Afbeelding 72">
                    <a:extLst>
                      <a:ext uri="{FF2B5EF4-FFF2-40B4-BE49-F238E27FC236}">
                        <a16:creationId xmlns:a16="http://schemas.microsoft.com/office/drawing/2014/main" id="{A06872AE-B880-4825-B93A-A01320BDB97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65" name="Groep 64">
                  <a:extLst>
                    <a:ext uri="{FF2B5EF4-FFF2-40B4-BE49-F238E27FC236}">
                      <a16:creationId xmlns:a16="http://schemas.microsoft.com/office/drawing/2014/main" id="{DD55776F-60DE-4848-BCCA-0E7B9512424B}"/>
                    </a:ext>
                  </a:extLst>
                </p:cNvPr>
                <p:cNvGrpSpPr/>
                <p:nvPr userDrawn="1"/>
              </p:nvGrpSpPr>
              <p:grpSpPr>
                <a:xfrm>
                  <a:off x="13103513" y="3705268"/>
                  <a:ext cx="145820" cy="146462"/>
                  <a:chOff x="13096169" y="3602278"/>
                  <a:chExt cx="145820" cy="146462"/>
                </a:xfrm>
              </p:grpSpPr>
              <p:sp>
                <p:nvSpPr>
                  <p:cNvPr id="69" name="Rechthoek 68">
                    <a:extLst>
                      <a:ext uri="{FF2B5EF4-FFF2-40B4-BE49-F238E27FC236}">
                        <a16:creationId xmlns:a16="http://schemas.microsoft.com/office/drawing/2014/main" id="{6BA6F35A-5131-4BCA-B8CE-D147885DCA5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70" name="Rechthoek 69">
                    <a:extLst>
                      <a:ext uri="{FF2B5EF4-FFF2-40B4-BE49-F238E27FC236}">
                        <a16:creationId xmlns:a16="http://schemas.microsoft.com/office/drawing/2014/main" id="{C60C4E5F-F105-4F9E-9DDE-880694415DC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6" name="Groep 65">
                  <a:extLst>
                    <a:ext uri="{FF2B5EF4-FFF2-40B4-BE49-F238E27FC236}">
                      <a16:creationId xmlns:a16="http://schemas.microsoft.com/office/drawing/2014/main" id="{518F7B0D-E6EE-4D8E-AC8D-C9F6E9A2F138}"/>
                    </a:ext>
                  </a:extLst>
                </p:cNvPr>
                <p:cNvGrpSpPr/>
                <p:nvPr userDrawn="1"/>
              </p:nvGrpSpPr>
              <p:grpSpPr>
                <a:xfrm rot="10800000">
                  <a:off x="13061402" y="3665637"/>
                  <a:ext cx="145820" cy="146462"/>
                  <a:chOff x="13096169" y="3602278"/>
                  <a:chExt cx="145820" cy="146462"/>
                </a:xfrm>
              </p:grpSpPr>
              <p:sp>
                <p:nvSpPr>
                  <p:cNvPr id="67" name="Rechthoek 66">
                    <a:extLst>
                      <a:ext uri="{FF2B5EF4-FFF2-40B4-BE49-F238E27FC236}">
                        <a16:creationId xmlns:a16="http://schemas.microsoft.com/office/drawing/2014/main" id="{7DB6497C-D58E-4E80-B900-24CCDFA7F5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68" name="Rechthoek 67">
                    <a:extLst>
                      <a:ext uri="{FF2B5EF4-FFF2-40B4-BE49-F238E27FC236}">
                        <a16:creationId xmlns:a16="http://schemas.microsoft.com/office/drawing/2014/main" id="{30F405DA-0E63-4247-9E2B-507AF1325D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62" name="Rechthoek 61">
                <a:extLst>
                  <a:ext uri="{FF2B5EF4-FFF2-40B4-BE49-F238E27FC236}">
                    <a16:creationId xmlns:a16="http://schemas.microsoft.com/office/drawing/2014/main" id="{0A2D4B28-CD2C-4183-8390-97F1E94E51C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63" name="Gelijkbenige driehoek 62">
                <a:extLst>
                  <a:ext uri="{FF2B5EF4-FFF2-40B4-BE49-F238E27FC236}">
                    <a16:creationId xmlns:a16="http://schemas.microsoft.com/office/drawing/2014/main" id="{DB034029-D29A-43BC-8FF4-60B90A6D1C4C}"/>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p:ph type="body" sz="quarter" idx="24" hasCustomPrompt="1"/>
          </p:nvPr>
        </p:nvSpPr>
        <p:spPr>
          <a:xfrm>
            <a:off x="2694013" y="1850778"/>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p:ph type="media" sz="quarter" idx="19"/>
          </p:nvPr>
        </p:nvSpPr>
        <p:spPr>
          <a:xfrm>
            <a:off x="3188441" y="2053805"/>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p:ph type="body" sz="quarter" idx="25" hasCustomPrompt="1"/>
          </p:nvPr>
        </p:nvSpPr>
        <p:spPr>
          <a:xfrm>
            <a:off x="2951782" y="1911233"/>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56" name="Tijdelijke aanduiding voor verticale tekst 2">
            <a:extLst>
              <a:ext uri="{FF2B5EF4-FFF2-40B4-BE49-F238E27FC236}">
                <a16:creationId xmlns:a16="http://schemas.microsoft.com/office/drawing/2014/main" id="{66404718-51F7-4D29-8448-224CE7DAADCF}"/>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2BE9E2E8-CB30-4851-9E24-E7CBE51482A4}"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p:ph type="body" sz="quarter" idx="29" hasCustomPrompt="1"/>
          </p:nvPr>
        </p:nvSpPr>
        <p:spPr>
          <a:xfrm>
            <a:off x="5388353" y="3007428"/>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p:ph type="body" sz="quarter" idx="30" hasCustomPrompt="1"/>
          </p:nvPr>
        </p:nvSpPr>
        <p:spPr>
          <a:xfrm rot="5400000">
            <a:off x="5826631" y="3347399"/>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57" name="Rechthoek 156">
            <a:extLst>
              <a:ext uri="{FF2B5EF4-FFF2-40B4-BE49-F238E27FC236}">
                <a16:creationId xmlns:a16="http://schemas.microsoft.com/office/drawing/2014/main" id="{399912F0-09CC-485C-BE5D-89DB70CC0781}"/>
              </a:ext>
            </a:extLst>
          </p:cNvPr>
          <p:cNvSpPr/>
          <p:nvPr userDrawn="1"/>
        </p:nvSpPr>
        <p:spPr>
          <a:xfrm>
            <a:off x="0" y="-399601"/>
            <a:ext cx="720000" cy="360000"/>
          </a:xfrm>
          <a:prstGeom prst="rect">
            <a:avLst/>
          </a:prstGeom>
        </p:spPr>
        <p:txBody>
          <a:bodyPr wrap="none" lIns="0" tIns="0" rIns="0" bIns="0">
            <a:noAutofit/>
          </a:bodyPr>
          <a:lstStyle/>
          <a:p>
            <a:r>
              <a:rPr lang="nl-NL"/>
              <a:t>Media (lage resolutie)</a:t>
            </a:r>
          </a:p>
        </p:txBody>
      </p:sp>
      <p:grpSp>
        <p:nvGrpSpPr>
          <p:cNvPr id="169" name="INSTRUCTIES">
            <a:extLst>
              <a:ext uri="{FF2B5EF4-FFF2-40B4-BE49-F238E27FC236}">
                <a16:creationId xmlns:a16="http://schemas.microsoft.com/office/drawing/2014/main" id="{024C9630-B4D9-4421-862A-DCABCE9A8DCA}"/>
              </a:ext>
            </a:extLst>
          </p:cNvPr>
          <p:cNvGrpSpPr/>
          <p:nvPr userDrawn="1"/>
        </p:nvGrpSpPr>
        <p:grpSpPr>
          <a:xfrm>
            <a:off x="12395374" y="-718670"/>
            <a:ext cx="4140000" cy="5257065"/>
            <a:chOff x="12395374" y="-718670"/>
            <a:chExt cx="4140000" cy="5257065"/>
          </a:xfrm>
        </p:grpSpPr>
        <p:sp>
          <p:nvSpPr>
            <p:cNvPr id="170" name="Rechthoek: afgeronde hoeken 169">
              <a:extLst>
                <a:ext uri="{FF2B5EF4-FFF2-40B4-BE49-F238E27FC236}">
                  <a16:creationId xmlns:a16="http://schemas.microsoft.com/office/drawing/2014/main" id="{E0FA297D-3B8F-4E5A-B7BE-BB07E4F7198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71" name="Rechthoek: afgeronde hoeken 170">
              <a:extLst>
                <a:ext uri="{FF2B5EF4-FFF2-40B4-BE49-F238E27FC236}">
                  <a16:creationId xmlns:a16="http://schemas.microsoft.com/office/drawing/2014/main" id="{D4BAD254-D5D1-4737-B1DD-78B5489769F6}"/>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2" name="Ovaal 171">
              <a:extLst>
                <a:ext uri="{FF2B5EF4-FFF2-40B4-BE49-F238E27FC236}">
                  <a16:creationId xmlns:a16="http://schemas.microsoft.com/office/drawing/2014/main" id="{B6B0B756-EA3F-4FA1-8631-B1712BB98032}"/>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3" name="Rechte verbindingslijn 172">
              <a:extLst>
                <a:ext uri="{FF2B5EF4-FFF2-40B4-BE49-F238E27FC236}">
                  <a16:creationId xmlns:a16="http://schemas.microsoft.com/office/drawing/2014/main" id="{381DA28F-FBEC-4F88-A8A7-4992F8A3C486}"/>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74" name="Rechthoek 173">
              <a:extLst>
                <a:ext uri="{FF2B5EF4-FFF2-40B4-BE49-F238E27FC236}">
                  <a16:creationId xmlns:a16="http://schemas.microsoft.com/office/drawing/2014/main" id="{B3D53B8B-BF7F-4893-BB85-9AB308E99D0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8" name="Ovaal 177">
              <a:extLst>
                <a:ext uri="{FF2B5EF4-FFF2-40B4-BE49-F238E27FC236}">
                  <a16:creationId xmlns:a16="http://schemas.microsoft.com/office/drawing/2014/main" id="{B6844678-EC75-440E-99BA-8A7ABACEC567}"/>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9" name="Rechthoek 178">
              <a:extLst>
                <a:ext uri="{FF2B5EF4-FFF2-40B4-BE49-F238E27FC236}">
                  <a16:creationId xmlns:a16="http://schemas.microsoft.com/office/drawing/2014/main" id="{0411434E-188A-422F-A72A-1EF8FB1C9CC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0" name="Ovaal 179">
              <a:extLst>
                <a:ext uri="{FF2B5EF4-FFF2-40B4-BE49-F238E27FC236}">
                  <a16:creationId xmlns:a16="http://schemas.microsoft.com/office/drawing/2014/main" id="{D3E4360E-B1BA-456E-B0C2-6AF5B192277E}"/>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1" name="Rechthoek 180">
              <a:extLst>
                <a:ext uri="{FF2B5EF4-FFF2-40B4-BE49-F238E27FC236}">
                  <a16:creationId xmlns:a16="http://schemas.microsoft.com/office/drawing/2014/main" id="{503DDB41-CFC6-4DF1-99CB-20D59255886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2" name="Rechte verbindingslijn 181">
              <a:extLst>
                <a:ext uri="{FF2B5EF4-FFF2-40B4-BE49-F238E27FC236}">
                  <a16:creationId xmlns:a16="http://schemas.microsoft.com/office/drawing/2014/main" id="{8FD90D61-AAD9-4801-8F29-EBAFBCB1C9B0}"/>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83" name="Groep 182">
              <a:extLst>
                <a:ext uri="{FF2B5EF4-FFF2-40B4-BE49-F238E27FC236}">
                  <a16:creationId xmlns:a16="http://schemas.microsoft.com/office/drawing/2014/main" id="{17FF2BEF-8867-47FA-8336-388042E54DA2}"/>
                </a:ext>
              </a:extLst>
            </p:cNvPr>
            <p:cNvGrpSpPr/>
            <p:nvPr userDrawn="1"/>
          </p:nvGrpSpPr>
          <p:grpSpPr>
            <a:xfrm>
              <a:off x="12916952" y="1996210"/>
              <a:ext cx="825930" cy="209550"/>
              <a:chOff x="13504624" y="2482850"/>
              <a:chExt cx="825500" cy="209550"/>
            </a:xfrm>
          </p:grpSpPr>
          <p:sp>
            <p:nvSpPr>
              <p:cNvPr id="205" name="Rechthoek 204">
                <a:extLst>
                  <a:ext uri="{FF2B5EF4-FFF2-40B4-BE49-F238E27FC236}">
                    <a16:creationId xmlns:a16="http://schemas.microsoft.com/office/drawing/2014/main" id="{91F74543-D479-4E00-8631-5BE7637077B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06" name="Rechte verbindingslijn 205">
                <a:extLst>
                  <a:ext uri="{FF2B5EF4-FFF2-40B4-BE49-F238E27FC236}">
                    <a16:creationId xmlns:a16="http://schemas.microsoft.com/office/drawing/2014/main" id="{3A1E4CBC-1C62-4AB5-95B7-EBE95030784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07" name="Gelijkbenige driehoek 206">
                <a:extLst>
                  <a:ext uri="{FF2B5EF4-FFF2-40B4-BE49-F238E27FC236}">
                    <a16:creationId xmlns:a16="http://schemas.microsoft.com/office/drawing/2014/main" id="{5616BAA0-FD46-4955-B775-A74852A59E3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4" name="Video icoon">
              <a:extLst>
                <a:ext uri="{FF2B5EF4-FFF2-40B4-BE49-F238E27FC236}">
                  <a16:creationId xmlns:a16="http://schemas.microsoft.com/office/drawing/2014/main" id="{3A8F1288-FEE9-4545-800E-1C36D78D8F24}"/>
                </a:ext>
              </a:extLst>
            </p:cNvPr>
            <p:cNvGrpSpPr/>
            <p:nvPr userDrawn="1"/>
          </p:nvGrpSpPr>
          <p:grpSpPr>
            <a:xfrm>
              <a:off x="12903812" y="922574"/>
              <a:ext cx="326257" cy="328143"/>
              <a:chOff x="8066315" y="1676399"/>
              <a:chExt cx="1371600" cy="1380253"/>
            </a:xfrm>
          </p:grpSpPr>
          <p:sp>
            <p:nvSpPr>
              <p:cNvPr id="202" name="Rechthoek 201">
                <a:extLst>
                  <a:ext uri="{FF2B5EF4-FFF2-40B4-BE49-F238E27FC236}">
                    <a16:creationId xmlns:a16="http://schemas.microsoft.com/office/drawing/2014/main" id="{4A016B95-CF7D-48D5-826A-7F4B165BE69E}"/>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3" name="Vrije vorm 112">
                <a:extLst>
                  <a:ext uri="{FF2B5EF4-FFF2-40B4-BE49-F238E27FC236}">
                    <a16:creationId xmlns:a16="http://schemas.microsoft.com/office/drawing/2014/main" id="{49920C95-13FA-4945-9A8A-D32FD5BA52C6}"/>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4" name="Vrije vorm 113">
                <a:extLst>
                  <a:ext uri="{FF2B5EF4-FFF2-40B4-BE49-F238E27FC236}">
                    <a16:creationId xmlns:a16="http://schemas.microsoft.com/office/drawing/2014/main" id="{7341D90D-7769-4915-BF6F-2163F4895C1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85" name="Groep 184">
              <a:extLst>
                <a:ext uri="{FF2B5EF4-FFF2-40B4-BE49-F238E27FC236}">
                  <a16:creationId xmlns:a16="http://schemas.microsoft.com/office/drawing/2014/main" id="{CC177311-9E76-443B-A2CA-C64A78844C3B}"/>
                </a:ext>
              </a:extLst>
            </p:cNvPr>
            <p:cNvGrpSpPr/>
            <p:nvPr userDrawn="1"/>
          </p:nvGrpSpPr>
          <p:grpSpPr>
            <a:xfrm>
              <a:off x="12861978" y="3626002"/>
              <a:ext cx="514552" cy="612918"/>
              <a:chOff x="12682980" y="3403241"/>
              <a:chExt cx="622284" cy="741632"/>
            </a:xfrm>
          </p:grpSpPr>
          <p:grpSp>
            <p:nvGrpSpPr>
              <p:cNvPr id="186" name="Groep 185">
                <a:extLst>
                  <a:ext uri="{FF2B5EF4-FFF2-40B4-BE49-F238E27FC236}">
                    <a16:creationId xmlns:a16="http://schemas.microsoft.com/office/drawing/2014/main" id="{A40370F7-566B-4ACB-8594-7DF15EB830D3}"/>
                  </a:ext>
                </a:extLst>
              </p:cNvPr>
              <p:cNvGrpSpPr/>
              <p:nvPr userDrawn="1"/>
            </p:nvGrpSpPr>
            <p:grpSpPr>
              <a:xfrm>
                <a:off x="12771568" y="3403241"/>
                <a:ext cx="467138" cy="448489"/>
                <a:chOff x="12782195" y="3403241"/>
                <a:chExt cx="467138" cy="448489"/>
              </a:xfrm>
            </p:grpSpPr>
            <p:grpSp>
              <p:nvGrpSpPr>
                <p:cNvPr id="189" name="Groep 188">
                  <a:extLst>
                    <a:ext uri="{FF2B5EF4-FFF2-40B4-BE49-F238E27FC236}">
                      <a16:creationId xmlns:a16="http://schemas.microsoft.com/office/drawing/2014/main" id="{50A3950D-6631-46F3-892E-77DA47AF543A}"/>
                    </a:ext>
                  </a:extLst>
                </p:cNvPr>
                <p:cNvGrpSpPr/>
                <p:nvPr userDrawn="1"/>
              </p:nvGrpSpPr>
              <p:grpSpPr>
                <a:xfrm>
                  <a:off x="12782195" y="3403241"/>
                  <a:ext cx="412967" cy="393907"/>
                  <a:chOff x="13554906" y="3320109"/>
                  <a:chExt cx="443906" cy="423419"/>
                </a:xfrm>
              </p:grpSpPr>
              <p:grpSp>
                <p:nvGrpSpPr>
                  <p:cNvPr id="196" name="Groep 195">
                    <a:extLst>
                      <a:ext uri="{FF2B5EF4-FFF2-40B4-BE49-F238E27FC236}">
                        <a16:creationId xmlns:a16="http://schemas.microsoft.com/office/drawing/2014/main" id="{BFDE07C9-9257-4201-A730-2911084C06A1}"/>
                      </a:ext>
                    </a:extLst>
                  </p:cNvPr>
                  <p:cNvGrpSpPr/>
                  <p:nvPr userDrawn="1"/>
                </p:nvGrpSpPr>
                <p:grpSpPr>
                  <a:xfrm>
                    <a:off x="13554906" y="3320109"/>
                    <a:ext cx="443906" cy="423419"/>
                    <a:chOff x="12909684" y="1276143"/>
                    <a:chExt cx="443906" cy="423419"/>
                  </a:xfrm>
                </p:grpSpPr>
                <p:sp>
                  <p:nvSpPr>
                    <p:cNvPr id="199" name="Rechthoek 198">
                      <a:extLst>
                        <a:ext uri="{FF2B5EF4-FFF2-40B4-BE49-F238E27FC236}">
                          <a16:creationId xmlns:a16="http://schemas.microsoft.com/office/drawing/2014/main" id="{32363950-A0D1-4015-B212-053ECDD19BE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0" name="Rechthoek 199">
                      <a:extLst>
                        <a:ext uri="{FF2B5EF4-FFF2-40B4-BE49-F238E27FC236}">
                          <a16:creationId xmlns:a16="http://schemas.microsoft.com/office/drawing/2014/main" id="{0329CA61-3732-4EC9-9309-46BF30F1A71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a:extLst>
                        <a:ext uri="{FF2B5EF4-FFF2-40B4-BE49-F238E27FC236}">
                          <a16:creationId xmlns:a16="http://schemas.microsoft.com/office/drawing/2014/main" id="{145BF2F2-EEDA-40A4-BFF7-DE5DC364CEB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97" name="Afbeelding 196">
                    <a:extLst>
                      <a:ext uri="{FF2B5EF4-FFF2-40B4-BE49-F238E27FC236}">
                        <a16:creationId xmlns:a16="http://schemas.microsoft.com/office/drawing/2014/main" id="{16156815-8229-4185-86A6-D93CA3F881B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8" name="Afbeelding 197">
                    <a:extLst>
                      <a:ext uri="{FF2B5EF4-FFF2-40B4-BE49-F238E27FC236}">
                        <a16:creationId xmlns:a16="http://schemas.microsoft.com/office/drawing/2014/main" id="{DE610FBB-C2C2-4591-A590-3C931F5E0F5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90" name="Groep 189">
                  <a:extLst>
                    <a:ext uri="{FF2B5EF4-FFF2-40B4-BE49-F238E27FC236}">
                      <a16:creationId xmlns:a16="http://schemas.microsoft.com/office/drawing/2014/main" id="{1565CBBB-DD8F-4F05-901B-34BE5A80E5BF}"/>
                    </a:ext>
                  </a:extLst>
                </p:cNvPr>
                <p:cNvGrpSpPr/>
                <p:nvPr userDrawn="1"/>
              </p:nvGrpSpPr>
              <p:grpSpPr>
                <a:xfrm>
                  <a:off x="13103513" y="3705268"/>
                  <a:ext cx="145820" cy="146462"/>
                  <a:chOff x="13096169" y="3602278"/>
                  <a:chExt cx="145820" cy="146462"/>
                </a:xfrm>
              </p:grpSpPr>
              <p:sp>
                <p:nvSpPr>
                  <p:cNvPr id="194" name="Rechthoek 193">
                    <a:extLst>
                      <a:ext uri="{FF2B5EF4-FFF2-40B4-BE49-F238E27FC236}">
                        <a16:creationId xmlns:a16="http://schemas.microsoft.com/office/drawing/2014/main" id="{F8C677CA-84B6-45D6-994C-2A67E5FCB90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5" name="Rechthoek 194">
                    <a:extLst>
                      <a:ext uri="{FF2B5EF4-FFF2-40B4-BE49-F238E27FC236}">
                        <a16:creationId xmlns:a16="http://schemas.microsoft.com/office/drawing/2014/main" id="{F90FDD2F-12B3-4FF5-9601-A915655F45C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D42CCEA0-251A-4E0C-97FA-D5DD76179E95}"/>
                    </a:ext>
                  </a:extLst>
                </p:cNvPr>
                <p:cNvGrpSpPr/>
                <p:nvPr userDrawn="1"/>
              </p:nvGrpSpPr>
              <p:grpSpPr>
                <a:xfrm rot="10800000">
                  <a:off x="13061402" y="3665637"/>
                  <a:ext cx="145820" cy="146462"/>
                  <a:chOff x="13096169" y="3602278"/>
                  <a:chExt cx="145820" cy="146462"/>
                </a:xfrm>
              </p:grpSpPr>
              <p:sp>
                <p:nvSpPr>
                  <p:cNvPr id="192" name="Rechthoek 191">
                    <a:extLst>
                      <a:ext uri="{FF2B5EF4-FFF2-40B4-BE49-F238E27FC236}">
                        <a16:creationId xmlns:a16="http://schemas.microsoft.com/office/drawing/2014/main" id="{986C3E4D-B913-4F50-9CC8-1C8E75EA05A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3" name="Rechthoek 192">
                    <a:extLst>
                      <a:ext uri="{FF2B5EF4-FFF2-40B4-BE49-F238E27FC236}">
                        <a16:creationId xmlns:a16="http://schemas.microsoft.com/office/drawing/2014/main" id="{048B2D7F-91C1-4F96-BA7E-438E8E9B95F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87" name="Rechthoek 186">
                <a:extLst>
                  <a:ext uri="{FF2B5EF4-FFF2-40B4-BE49-F238E27FC236}">
                    <a16:creationId xmlns:a16="http://schemas.microsoft.com/office/drawing/2014/main" id="{E6C88AF6-411B-49EC-8201-6935A1D7EF83}"/>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8" name="Gelijkbenige driehoek 187">
                <a:extLst>
                  <a:ext uri="{FF2B5EF4-FFF2-40B4-BE49-F238E27FC236}">
                    <a16:creationId xmlns:a16="http://schemas.microsoft.com/office/drawing/2014/main" id="{61519F1E-E435-458B-AC07-850E71800BD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6" name="Tijdelijke aanduiding voor tekst 8">
            <a:extLst>
              <a:ext uri="{FF2B5EF4-FFF2-40B4-BE49-F238E27FC236}">
                <a16:creationId xmlns:a16="http://schemas.microsoft.com/office/drawing/2014/main" id="{A74198CB-C1A3-49D6-9D2D-D10B285D9F33}"/>
              </a:ext>
            </a:extLst>
          </p:cNvPr>
          <p:cNvSpPr>
            <a:spLocks noGrp="1"/>
          </p:cNvSpPr>
          <p:nvPr>
            <p:ph type="body" sz="quarter" idx="24" hasCustomPrompt="1"/>
          </p:nvPr>
        </p:nvSpPr>
        <p:spPr>
          <a:xfrm>
            <a:off x="2694013" y="1850778"/>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337" name="Tijdelijke aanduiding voor media 28">
            <a:extLst>
              <a:ext uri="{FF2B5EF4-FFF2-40B4-BE49-F238E27FC236}">
                <a16:creationId xmlns:a16="http://schemas.microsoft.com/office/drawing/2014/main" id="{9D80BCBD-C916-4CB6-9F7F-2B8B4307EC22}"/>
              </a:ext>
            </a:extLst>
          </p:cNvPr>
          <p:cNvSpPr>
            <a:spLocks noGrp="1"/>
          </p:cNvSpPr>
          <p:nvPr>
            <p:ph type="media" sz="quarter" idx="19"/>
          </p:nvPr>
        </p:nvSpPr>
        <p:spPr>
          <a:xfrm>
            <a:off x="3188441" y="2053805"/>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338" name="Tijdelijke aanduiding voor tekst 8">
            <a:extLst>
              <a:ext uri="{FF2B5EF4-FFF2-40B4-BE49-F238E27FC236}">
                <a16:creationId xmlns:a16="http://schemas.microsoft.com/office/drawing/2014/main" id="{279FB5AD-565E-4E06-80A5-3E068BB2664B}"/>
              </a:ext>
            </a:extLst>
          </p:cNvPr>
          <p:cNvSpPr>
            <a:spLocks noGrp="1"/>
          </p:cNvSpPr>
          <p:nvPr>
            <p:ph type="body" sz="quarter" idx="25" hasCustomPrompt="1"/>
          </p:nvPr>
        </p:nvSpPr>
        <p:spPr>
          <a:xfrm>
            <a:off x="2951782" y="1911233"/>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339" name="Titel 8">
            <a:extLst>
              <a:ext uri="{FF2B5EF4-FFF2-40B4-BE49-F238E27FC236}">
                <a16:creationId xmlns:a16="http://schemas.microsoft.com/office/drawing/2014/main" id="{003C960A-3E72-4534-9802-375C8B7D253F}"/>
              </a:ext>
            </a:extLst>
          </p:cNvPr>
          <p:cNvSpPr>
            <a:spLocks noGrp="1"/>
          </p:cNvSpPr>
          <p:nvPr>
            <p:ph type="title"/>
          </p:nvPr>
        </p:nvSpPr>
        <p:spPr>
          <a:xfrm rot="16200000">
            <a:off x="-1318497" y="4747500"/>
            <a:ext cx="3429000" cy="792000"/>
          </a:xfrm>
        </p:spPr>
        <p:txBody>
          <a:bodyPr/>
          <a:lstStyle/>
          <a:p>
            <a:r>
              <a:rPr lang="nl-NL"/>
              <a:t>Klik om stijl te bewerken</a:t>
            </a:r>
          </a:p>
        </p:txBody>
      </p:sp>
      <p:sp>
        <p:nvSpPr>
          <p:cNvPr id="340" name="Tijdelijke aanduiding voor verticale tekst 2">
            <a:extLst>
              <a:ext uri="{FF2B5EF4-FFF2-40B4-BE49-F238E27FC236}">
                <a16:creationId xmlns:a16="http://schemas.microsoft.com/office/drawing/2014/main" id="{E4257056-EC6D-40B1-9FF3-CC151EAB186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341" name="Tijdelijke aanduiding voor datum 3">
            <a:extLst>
              <a:ext uri="{FF2B5EF4-FFF2-40B4-BE49-F238E27FC236}">
                <a16:creationId xmlns:a16="http://schemas.microsoft.com/office/drawing/2014/main" id="{B2808236-5872-4573-B310-7C4EA81B9B2D}"/>
              </a:ext>
            </a:extLst>
          </p:cNvPr>
          <p:cNvSpPr>
            <a:spLocks noGrp="1"/>
          </p:cNvSpPr>
          <p:nvPr>
            <p:ph type="dt" sz="half" idx="10"/>
          </p:nvPr>
        </p:nvSpPr>
        <p:spPr>
          <a:xfrm>
            <a:off x="5736000" y="271600"/>
            <a:ext cx="720000" cy="180000"/>
          </a:xfrm>
        </p:spPr>
        <p:txBody>
          <a:bodyPr/>
          <a:lstStyle/>
          <a:p>
            <a:fld id="{2BE9E2E8-CB30-4851-9E24-E7CBE51482A4}" type="datetime10">
              <a:rPr lang="nl-NL" smtClean="0"/>
              <a:t>07:01</a:t>
            </a:fld>
            <a:endParaRPr lang="nl-NL"/>
          </a:p>
        </p:txBody>
      </p:sp>
      <p:sp>
        <p:nvSpPr>
          <p:cNvPr id="342" name="Tijdelijke aanduiding voor voettekst 4">
            <a:extLst>
              <a:ext uri="{FF2B5EF4-FFF2-40B4-BE49-F238E27FC236}">
                <a16:creationId xmlns:a16="http://schemas.microsoft.com/office/drawing/2014/main" id="{28289071-44F1-47AB-BB37-66A42C221963}"/>
              </a:ext>
            </a:extLst>
          </p:cNvPr>
          <p:cNvSpPr>
            <a:spLocks noGrp="1"/>
          </p:cNvSpPr>
          <p:nvPr>
            <p:ph type="ftr" sz="quarter" idx="11"/>
          </p:nvPr>
        </p:nvSpPr>
        <p:spPr>
          <a:xfrm>
            <a:off x="6907224" y="6450742"/>
            <a:ext cx="720000" cy="180000"/>
          </a:xfrm>
        </p:spPr>
        <p:txBody>
          <a:bodyPr/>
          <a:lstStyle/>
          <a:p>
            <a:r>
              <a:rPr lang="nl-NL"/>
              <a:t>[vul hier uw voetnoot in]</a:t>
            </a:r>
          </a:p>
        </p:txBody>
      </p:sp>
      <p:sp>
        <p:nvSpPr>
          <p:cNvPr id="343" name="Tijdelijke aanduiding voor dianummer 5">
            <a:extLst>
              <a:ext uri="{FF2B5EF4-FFF2-40B4-BE49-F238E27FC236}">
                <a16:creationId xmlns:a16="http://schemas.microsoft.com/office/drawing/2014/main" id="{418B855D-B4CF-4EDD-A86E-376C577975BF}"/>
              </a:ext>
            </a:extLst>
          </p:cNvPr>
          <p:cNvSpPr>
            <a:spLocks noGrp="1"/>
          </p:cNvSpPr>
          <p:nvPr>
            <p:ph type="sldNum" sz="quarter" idx="12"/>
          </p:nvPr>
        </p:nvSpPr>
        <p:spPr>
          <a:xfrm>
            <a:off x="4540324" y="6450742"/>
            <a:ext cx="720000" cy="180000"/>
          </a:xfrm>
        </p:spPr>
        <p:txBody>
          <a:bodyPr/>
          <a:lstStyle/>
          <a:p>
            <a:fld id="{FF61E002-7038-4534-AD3C-ADB6FBF99A22}" type="slidenum">
              <a:rPr lang="nl-NL" smtClean="0"/>
              <a:t>‹nr.›</a:t>
            </a:fld>
            <a:endParaRPr lang="nl-NL"/>
          </a:p>
        </p:txBody>
      </p:sp>
      <p:sp>
        <p:nvSpPr>
          <p:cNvPr id="344" name="Tijdelijke aanduiding voor tekst 6">
            <a:extLst>
              <a:ext uri="{FF2B5EF4-FFF2-40B4-BE49-F238E27FC236}">
                <a16:creationId xmlns:a16="http://schemas.microsoft.com/office/drawing/2014/main" id="{7BD61835-C085-4184-A3F9-A62D77292BBA}"/>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45" name="Tijdelijke aanduiding voor tekst 6">
            <a:extLst>
              <a:ext uri="{FF2B5EF4-FFF2-40B4-BE49-F238E27FC236}">
                <a16:creationId xmlns:a16="http://schemas.microsoft.com/office/drawing/2014/main" id="{6BB1C76E-0743-4801-A5E3-A361682B057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46" name="Tijdelijke aanduiding voor tekst 6">
            <a:extLst>
              <a:ext uri="{FF2B5EF4-FFF2-40B4-BE49-F238E27FC236}">
                <a16:creationId xmlns:a16="http://schemas.microsoft.com/office/drawing/2014/main" id="{94B43A91-0A8D-4612-A714-B8A0BDE9E4A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47" name="Tijdelijke aanduiding voor tekst 6">
            <a:extLst>
              <a:ext uri="{FF2B5EF4-FFF2-40B4-BE49-F238E27FC236}">
                <a16:creationId xmlns:a16="http://schemas.microsoft.com/office/drawing/2014/main" id="{CAB37209-8A5B-4249-8CF5-445ABFAF56E5}"/>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348" name="Tijdelijke aanduiding voor tekst 6">
            <a:extLst>
              <a:ext uri="{FF2B5EF4-FFF2-40B4-BE49-F238E27FC236}">
                <a16:creationId xmlns:a16="http://schemas.microsoft.com/office/drawing/2014/main" id="{F75399F9-51FA-45AD-919C-A3850642F477}"/>
              </a:ext>
            </a:extLst>
          </p:cNvPr>
          <p:cNvSpPr>
            <a:spLocks noGrp="1"/>
          </p:cNvSpPr>
          <p:nvPr>
            <p:ph type="body" sz="quarter" idx="29" hasCustomPrompt="1"/>
          </p:nvPr>
        </p:nvSpPr>
        <p:spPr>
          <a:xfrm>
            <a:off x="5388353" y="3007428"/>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349" name="Tijdelijke aanduiding voor tekst 6">
            <a:extLst>
              <a:ext uri="{FF2B5EF4-FFF2-40B4-BE49-F238E27FC236}">
                <a16:creationId xmlns:a16="http://schemas.microsoft.com/office/drawing/2014/main" id="{90796E72-3116-4AE8-AF89-4EF9FC3FD512}"/>
              </a:ext>
            </a:extLst>
          </p:cNvPr>
          <p:cNvSpPr>
            <a:spLocks noGrp="1"/>
          </p:cNvSpPr>
          <p:nvPr>
            <p:ph type="body" sz="quarter" idx="30" hasCustomPrompt="1"/>
          </p:nvPr>
        </p:nvSpPr>
        <p:spPr>
          <a:xfrm rot="5400000">
            <a:off x="5826631" y="3347399"/>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350" name="Tijdelijke aanduiding voor tekst 82">
            <a:extLst>
              <a:ext uri="{FF2B5EF4-FFF2-40B4-BE49-F238E27FC236}">
                <a16:creationId xmlns:a16="http://schemas.microsoft.com/office/drawing/2014/main" id="{B7EE8232-6A6D-446B-A941-8715B970FFA3}"/>
              </a:ext>
            </a:extLst>
          </p:cNvPr>
          <p:cNvSpPr>
            <a:spLocks noGrp="1"/>
          </p:cNvSpPr>
          <p:nvPr>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351" name="Tijdelijke aanduiding voor tekst 6">
            <a:extLst>
              <a:ext uri="{FF2B5EF4-FFF2-40B4-BE49-F238E27FC236}">
                <a16:creationId xmlns:a16="http://schemas.microsoft.com/office/drawing/2014/main" id="{A599F33C-F8BA-467F-8286-F0BB2F18FD7E}"/>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352" name="TEKSTINSTRUCTIES">
            <a:extLst>
              <a:ext uri="{FF2B5EF4-FFF2-40B4-BE49-F238E27FC236}">
                <a16:creationId xmlns:a16="http://schemas.microsoft.com/office/drawing/2014/main" id="{28407D9C-E91A-4288-90E0-7DDF88EABBF9}"/>
              </a:ext>
            </a:extLst>
          </p:cNvPr>
          <p:cNvGrpSpPr/>
          <p:nvPr userDrawn="1"/>
        </p:nvGrpSpPr>
        <p:grpSpPr>
          <a:xfrm>
            <a:off x="-4297881" y="-718670"/>
            <a:ext cx="4140000" cy="7198669"/>
            <a:chOff x="-4297881" y="-718670"/>
            <a:chExt cx="4140000" cy="7198669"/>
          </a:xfrm>
        </p:grpSpPr>
        <p:sp>
          <p:nvSpPr>
            <p:cNvPr id="353" name="Rechthoek: afgeronde hoeken 352">
              <a:extLst>
                <a:ext uri="{FF2B5EF4-FFF2-40B4-BE49-F238E27FC236}">
                  <a16:creationId xmlns:a16="http://schemas.microsoft.com/office/drawing/2014/main" id="{C2A66A01-4BB6-49C3-A62F-2C688E7B7E75}"/>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54" name="Rechthoek: afgeronde hoeken 353">
              <a:extLst>
                <a:ext uri="{FF2B5EF4-FFF2-40B4-BE49-F238E27FC236}">
                  <a16:creationId xmlns:a16="http://schemas.microsoft.com/office/drawing/2014/main" id="{26FAFC3B-6FEF-4589-BE23-478F0B618D9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55" name="Rechte verbindingslijn 354">
              <a:extLst>
                <a:ext uri="{FF2B5EF4-FFF2-40B4-BE49-F238E27FC236}">
                  <a16:creationId xmlns:a16="http://schemas.microsoft.com/office/drawing/2014/main" id="{88BEA672-ED4F-48EE-B38D-98BDA58DBBF9}"/>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56" name="Groep 355">
              <a:extLst>
                <a:ext uri="{FF2B5EF4-FFF2-40B4-BE49-F238E27FC236}">
                  <a16:creationId xmlns:a16="http://schemas.microsoft.com/office/drawing/2014/main" id="{0F6EE4E9-0688-4A18-8A8D-E6DFC3F8CCAD}"/>
                </a:ext>
              </a:extLst>
            </p:cNvPr>
            <p:cNvGrpSpPr/>
            <p:nvPr userDrawn="1"/>
          </p:nvGrpSpPr>
          <p:grpSpPr>
            <a:xfrm>
              <a:off x="-3905190" y="127747"/>
              <a:ext cx="3354618" cy="786653"/>
              <a:chOff x="-3419346" y="368233"/>
              <a:chExt cx="3170491" cy="743862"/>
            </a:xfrm>
          </p:grpSpPr>
          <p:sp>
            <p:nvSpPr>
              <p:cNvPr id="377" name="Rechthoek 376">
                <a:extLst>
                  <a:ext uri="{FF2B5EF4-FFF2-40B4-BE49-F238E27FC236}">
                    <a16:creationId xmlns:a16="http://schemas.microsoft.com/office/drawing/2014/main" id="{CABBD836-84F7-414F-9A7F-C63BB2ABCAD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78" name="Rechte verbindingslijn 377">
                <a:extLst>
                  <a:ext uri="{FF2B5EF4-FFF2-40B4-BE49-F238E27FC236}">
                    <a16:creationId xmlns:a16="http://schemas.microsoft.com/office/drawing/2014/main" id="{CA91F10C-0A3B-423A-A6A5-95CBF438D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Rechte verbindingslijn 378">
                <a:extLst>
                  <a:ext uri="{FF2B5EF4-FFF2-40B4-BE49-F238E27FC236}">
                    <a16:creationId xmlns:a16="http://schemas.microsoft.com/office/drawing/2014/main" id="{7DF12FD6-7C82-4872-B6E9-20E5747FA3A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0" name="Rechthoek 379">
                <a:extLst>
                  <a:ext uri="{FF2B5EF4-FFF2-40B4-BE49-F238E27FC236}">
                    <a16:creationId xmlns:a16="http://schemas.microsoft.com/office/drawing/2014/main" id="{34AAB604-95BD-4004-9C40-BE92CEA9AE6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81" name="Groep 380">
                <a:extLst>
                  <a:ext uri="{FF2B5EF4-FFF2-40B4-BE49-F238E27FC236}">
                    <a16:creationId xmlns:a16="http://schemas.microsoft.com/office/drawing/2014/main" id="{D400CA04-F6E2-4638-895C-73CF482BF00C}"/>
                  </a:ext>
                </a:extLst>
              </p:cNvPr>
              <p:cNvGrpSpPr/>
              <p:nvPr userDrawn="1"/>
            </p:nvGrpSpPr>
            <p:grpSpPr>
              <a:xfrm>
                <a:off x="-3002834" y="720303"/>
                <a:ext cx="182598" cy="143759"/>
                <a:chOff x="-3310843" y="700986"/>
                <a:chExt cx="182598" cy="143759"/>
              </a:xfrm>
            </p:grpSpPr>
            <p:grpSp>
              <p:nvGrpSpPr>
                <p:cNvPr id="420" name="Groep 419">
                  <a:extLst>
                    <a:ext uri="{FF2B5EF4-FFF2-40B4-BE49-F238E27FC236}">
                      <a16:creationId xmlns:a16="http://schemas.microsoft.com/office/drawing/2014/main" id="{EA483C21-6FFF-4865-A1C7-B308D76B4BEC}"/>
                    </a:ext>
                  </a:extLst>
                </p:cNvPr>
                <p:cNvGrpSpPr/>
                <p:nvPr userDrawn="1"/>
              </p:nvGrpSpPr>
              <p:grpSpPr>
                <a:xfrm>
                  <a:off x="-3310843" y="700986"/>
                  <a:ext cx="182598" cy="143759"/>
                  <a:chOff x="-3310843" y="700986"/>
                  <a:chExt cx="182598" cy="143759"/>
                </a:xfrm>
              </p:grpSpPr>
              <p:cxnSp>
                <p:nvCxnSpPr>
                  <p:cNvPr id="424" name="Rechte verbindingslijn 423">
                    <a:extLst>
                      <a:ext uri="{FF2B5EF4-FFF2-40B4-BE49-F238E27FC236}">
                        <a16:creationId xmlns:a16="http://schemas.microsoft.com/office/drawing/2014/main" id="{36113929-0703-4BAD-96E1-5D6F676B338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5" name="Rechte verbindingslijn 424">
                    <a:extLst>
                      <a:ext uri="{FF2B5EF4-FFF2-40B4-BE49-F238E27FC236}">
                        <a16:creationId xmlns:a16="http://schemas.microsoft.com/office/drawing/2014/main" id="{F9D13723-B06D-4B75-8788-B1290FCCD8F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6" name="Rechte verbindingslijn 425">
                    <a:extLst>
                      <a:ext uri="{FF2B5EF4-FFF2-40B4-BE49-F238E27FC236}">
                        <a16:creationId xmlns:a16="http://schemas.microsoft.com/office/drawing/2014/main" id="{3383360B-B77A-4227-9C36-F8E50DD4DBC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7" name="Rechte verbindingslijn 426">
                    <a:extLst>
                      <a:ext uri="{FF2B5EF4-FFF2-40B4-BE49-F238E27FC236}">
                        <a16:creationId xmlns:a16="http://schemas.microsoft.com/office/drawing/2014/main" id="{5FB54E04-2DB3-4074-92B6-FC05BEB2E77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8" name="Rechte verbindingslijn 427">
                    <a:extLst>
                      <a:ext uri="{FF2B5EF4-FFF2-40B4-BE49-F238E27FC236}">
                        <a16:creationId xmlns:a16="http://schemas.microsoft.com/office/drawing/2014/main" id="{3CA32E5F-F397-49A6-864E-6805F6C120E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21" name="Groep 420">
                  <a:extLst>
                    <a:ext uri="{FF2B5EF4-FFF2-40B4-BE49-F238E27FC236}">
                      <a16:creationId xmlns:a16="http://schemas.microsoft.com/office/drawing/2014/main" id="{C5419EFD-7ADB-413C-83A0-E7EA31A88323}"/>
                    </a:ext>
                  </a:extLst>
                </p:cNvPr>
                <p:cNvGrpSpPr/>
                <p:nvPr userDrawn="1"/>
              </p:nvGrpSpPr>
              <p:grpSpPr>
                <a:xfrm flipH="1">
                  <a:off x="-3310774" y="735854"/>
                  <a:ext cx="88801" cy="72568"/>
                  <a:chOff x="-2091059" y="1395403"/>
                  <a:chExt cx="157316" cy="128558"/>
                </a:xfrm>
              </p:grpSpPr>
              <p:sp>
                <p:nvSpPr>
                  <p:cNvPr id="422" name="Rechthoek 421">
                    <a:extLst>
                      <a:ext uri="{FF2B5EF4-FFF2-40B4-BE49-F238E27FC236}">
                        <a16:creationId xmlns:a16="http://schemas.microsoft.com/office/drawing/2014/main" id="{ECE03A7E-C059-48B3-8F25-8D61242BFFD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3" name="Pijl: punthaak 422">
                    <a:extLst>
                      <a:ext uri="{FF2B5EF4-FFF2-40B4-BE49-F238E27FC236}">
                        <a16:creationId xmlns:a16="http://schemas.microsoft.com/office/drawing/2014/main" id="{4860C32A-E08F-48B6-9FC5-EC907088E40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82" name="Groep 381">
                <a:extLst>
                  <a:ext uri="{FF2B5EF4-FFF2-40B4-BE49-F238E27FC236}">
                    <a16:creationId xmlns:a16="http://schemas.microsoft.com/office/drawing/2014/main" id="{D3504F41-A11C-408C-8BE4-BED660193516}"/>
                  </a:ext>
                </a:extLst>
              </p:cNvPr>
              <p:cNvGrpSpPr/>
              <p:nvPr userDrawn="1"/>
            </p:nvGrpSpPr>
            <p:grpSpPr>
              <a:xfrm>
                <a:off x="-3326107" y="720303"/>
                <a:ext cx="182598" cy="143759"/>
                <a:chOff x="-3634116" y="700986"/>
                <a:chExt cx="182598" cy="143759"/>
              </a:xfrm>
            </p:grpSpPr>
            <p:grpSp>
              <p:nvGrpSpPr>
                <p:cNvPr id="411" name="Groep 410">
                  <a:extLst>
                    <a:ext uri="{FF2B5EF4-FFF2-40B4-BE49-F238E27FC236}">
                      <a16:creationId xmlns:a16="http://schemas.microsoft.com/office/drawing/2014/main" id="{DCC04316-D68C-4D95-AFAD-0BA624DA7D8A}"/>
                    </a:ext>
                  </a:extLst>
                </p:cNvPr>
                <p:cNvGrpSpPr/>
                <p:nvPr userDrawn="1"/>
              </p:nvGrpSpPr>
              <p:grpSpPr>
                <a:xfrm>
                  <a:off x="-3634116" y="700986"/>
                  <a:ext cx="182598" cy="143759"/>
                  <a:chOff x="-3634116" y="700986"/>
                  <a:chExt cx="182598" cy="143759"/>
                </a:xfrm>
              </p:grpSpPr>
              <p:cxnSp>
                <p:nvCxnSpPr>
                  <p:cNvPr id="415" name="Rechte verbindingslijn 414">
                    <a:extLst>
                      <a:ext uri="{FF2B5EF4-FFF2-40B4-BE49-F238E27FC236}">
                        <a16:creationId xmlns:a16="http://schemas.microsoft.com/office/drawing/2014/main" id="{DE649D18-5B6D-480F-87AD-FEEF997D4BC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6" name="Rechte verbindingslijn 415">
                    <a:extLst>
                      <a:ext uri="{FF2B5EF4-FFF2-40B4-BE49-F238E27FC236}">
                        <a16:creationId xmlns:a16="http://schemas.microsoft.com/office/drawing/2014/main" id="{E6711584-58F1-442D-AFE7-142168C683F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7" name="Rechte verbindingslijn 416">
                    <a:extLst>
                      <a:ext uri="{FF2B5EF4-FFF2-40B4-BE49-F238E27FC236}">
                        <a16:creationId xmlns:a16="http://schemas.microsoft.com/office/drawing/2014/main" id="{8EB02088-3193-479B-9265-03B602401C6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8" name="Rechte verbindingslijn 417">
                    <a:extLst>
                      <a:ext uri="{FF2B5EF4-FFF2-40B4-BE49-F238E27FC236}">
                        <a16:creationId xmlns:a16="http://schemas.microsoft.com/office/drawing/2014/main" id="{3090202A-6C1F-4432-9B34-DAE3ED55D53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9" name="Rechte verbindingslijn 418">
                    <a:extLst>
                      <a:ext uri="{FF2B5EF4-FFF2-40B4-BE49-F238E27FC236}">
                        <a16:creationId xmlns:a16="http://schemas.microsoft.com/office/drawing/2014/main" id="{24565300-C70D-43D7-9973-8DC570489D4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12" name="Groep 411">
                  <a:extLst>
                    <a:ext uri="{FF2B5EF4-FFF2-40B4-BE49-F238E27FC236}">
                      <a16:creationId xmlns:a16="http://schemas.microsoft.com/office/drawing/2014/main" id="{1C61C119-FB6C-4E17-8A72-A8D979E350BC}"/>
                    </a:ext>
                  </a:extLst>
                </p:cNvPr>
                <p:cNvGrpSpPr/>
                <p:nvPr userDrawn="1"/>
              </p:nvGrpSpPr>
              <p:grpSpPr>
                <a:xfrm>
                  <a:off x="-3634047" y="735854"/>
                  <a:ext cx="88801" cy="72568"/>
                  <a:chOff x="-2091059" y="1395403"/>
                  <a:chExt cx="157316" cy="128558"/>
                </a:xfrm>
              </p:grpSpPr>
              <p:sp>
                <p:nvSpPr>
                  <p:cNvPr id="413" name="Rechthoek 412">
                    <a:extLst>
                      <a:ext uri="{FF2B5EF4-FFF2-40B4-BE49-F238E27FC236}">
                        <a16:creationId xmlns:a16="http://schemas.microsoft.com/office/drawing/2014/main" id="{45001CA7-9C6A-479E-8A98-9A6DC97FE07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4" name="Pijl: punthaak 413">
                    <a:extLst>
                      <a:ext uri="{FF2B5EF4-FFF2-40B4-BE49-F238E27FC236}">
                        <a16:creationId xmlns:a16="http://schemas.microsoft.com/office/drawing/2014/main" id="{B5CDE01C-A688-4715-8504-784BFF3F0C3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83" name="Rechte verbindingslijn 382">
                <a:extLst>
                  <a:ext uri="{FF2B5EF4-FFF2-40B4-BE49-F238E27FC236}">
                    <a16:creationId xmlns:a16="http://schemas.microsoft.com/office/drawing/2014/main" id="{18A28862-743D-4168-8109-CF1014A37DF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84" name="Rechte verbindingslijn 383">
                <a:extLst>
                  <a:ext uri="{FF2B5EF4-FFF2-40B4-BE49-F238E27FC236}">
                    <a16:creationId xmlns:a16="http://schemas.microsoft.com/office/drawing/2014/main" id="{B1C2D2C7-44A8-48F9-A9C4-8155CC5632E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5" name="Groep 384">
                <a:extLst>
                  <a:ext uri="{FF2B5EF4-FFF2-40B4-BE49-F238E27FC236}">
                    <a16:creationId xmlns:a16="http://schemas.microsoft.com/office/drawing/2014/main" id="{8640CF6D-371C-4D64-8AB9-52FE8A11C902}"/>
                  </a:ext>
                </a:extLst>
              </p:cNvPr>
              <p:cNvGrpSpPr/>
              <p:nvPr userDrawn="1"/>
            </p:nvGrpSpPr>
            <p:grpSpPr>
              <a:xfrm>
                <a:off x="-2425037" y="370226"/>
                <a:ext cx="357690" cy="330595"/>
                <a:chOff x="-2721817" y="347336"/>
                <a:chExt cx="432805" cy="400021"/>
              </a:xfrm>
            </p:grpSpPr>
            <p:sp>
              <p:nvSpPr>
                <p:cNvPr id="400" name="Rechthoek 399">
                  <a:extLst>
                    <a:ext uri="{FF2B5EF4-FFF2-40B4-BE49-F238E27FC236}">
                      <a16:creationId xmlns:a16="http://schemas.microsoft.com/office/drawing/2014/main" id="{0CE6A8FB-4B01-4C40-BD75-F991D089F8F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01" name="Groep 400">
                  <a:extLst>
                    <a:ext uri="{FF2B5EF4-FFF2-40B4-BE49-F238E27FC236}">
                      <a16:creationId xmlns:a16="http://schemas.microsoft.com/office/drawing/2014/main" id="{2B2B9FB5-8ED2-454C-812F-0F2FFD72BB43}"/>
                    </a:ext>
                  </a:extLst>
                </p:cNvPr>
                <p:cNvGrpSpPr/>
                <p:nvPr userDrawn="1"/>
              </p:nvGrpSpPr>
              <p:grpSpPr>
                <a:xfrm>
                  <a:off x="-2652453" y="431583"/>
                  <a:ext cx="294076" cy="231526"/>
                  <a:chOff x="-3634116" y="700986"/>
                  <a:chExt cx="182598" cy="143759"/>
                </a:xfrm>
              </p:grpSpPr>
              <p:grpSp>
                <p:nvGrpSpPr>
                  <p:cNvPr id="402" name="Groep 401">
                    <a:extLst>
                      <a:ext uri="{FF2B5EF4-FFF2-40B4-BE49-F238E27FC236}">
                        <a16:creationId xmlns:a16="http://schemas.microsoft.com/office/drawing/2014/main" id="{3EE75F66-9114-4F10-9CCE-39E0D60E96DE}"/>
                      </a:ext>
                    </a:extLst>
                  </p:cNvPr>
                  <p:cNvGrpSpPr/>
                  <p:nvPr userDrawn="1"/>
                </p:nvGrpSpPr>
                <p:grpSpPr>
                  <a:xfrm>
                    <a:off x="-3634116" y="700986"/>
                    <a:ext cx="182598" cy="143759"/>
                    <a:chOff x="-3634116" y="700986"/>
                    <a:chExt cx="182598" cy="143759"/>
                  </a:xfrm>
                </p:grpSpPr>
                <p:cxnSp>
                  <p:nvCxnSpPr>
                    <p:cNvPr id="406" name="Rechte verbindingslijn 405">
                      <a:extLst>
                        <a:ext uri="{FF2B5EF4-FFF2-40B4-BE49-F238E27FC236}">
                          <a16:creationId xmlns:a16="http://schemas.microsoft.com/office/drawing/2014/main" id="{9DB23542-2188-406E-951F-09DEAFD59426}"/>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7" name="Rechte verbindingslijn 406">
                      <a:extLst>
                        <a:ext uri="{FF2B5EF4-FFF2-40B4-BE49-F238E27FC236}">
                          <a16:creationId xmlns:a16="http://schemas.microsoft.com/office/drawing/2014/main" id="{9E41F94E-2D19-4E54-866F-6EC1C91D9DE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8" name="Rechte verbindingslijn 407">
                      <a:extLst>
                        <a:ext uri="{FF2B5EF4-FFF2-40B4-BE49-F238E27FC236}">
                          <a16:creationId xmlns:a16="http://schemas.microsoft.com/office/drawing/2014/main" id="{21C379AA-0605-44E9-88A5-780A7FE41DA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9" name="Rechte verbindingslijn 408">
                      <a:extLst>
                        <a:ext uri="{FF2B5EF4-FFF2-40B4-BE49-F238E27FC236}">
                          <a16:creationId xmlns:a16="http://schemas.microsoft.com/office/drawing/2014/main" id="{60E512D6-6091-4E0E-BC6C-526F777283A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10" name="Rechte verbindingslijn 409">
                      <a:extLst>
                        <a:ext uri="{FF2B5EF4-FFF2-40B4-BE49-F238E27FC236}">
                          <a16:creationId xmlns:a16="http://schemas.microsoft.com/office/drawing/2014/main" id="{13EC71EC-871C-47D5-8055-51552254621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03" name="Groep 402">
                    <a:extLst>
                      <a:ext uri="{FF2B5EF4-FFF2-40B4-BE49-F238E27FC236}">
                        <a16:creationId xmlns:a16="http://schemas.microsoft.com/office/drawing/2014/main" id="{BBD11F12-D9F4-41ED-BE5D-A04FAAF974A0}"/>
                      </a:ext>
                    </a:extLst>
                  </p:cNvPr>
                  <p:cNvGrpSpPr/>
                  <p:nvPr userDrawn="1"/>
                </p:nvGrpSpPr>
                <p:grpSpPr>
                  <a:xfrm>
                    <a:off x="-3634047" y="735854"/>
                    <a:ext cx="88801" cy="72568"/>
                    <a:chOff x="-2091059" y="1395403"/>
                    <a:chExt cx="157316" cy="128558"/>
                  </a:xfrm>
                </p:grpSpPr>
                <p:sp>
                  <p:nvSpPr>
                    <p:cNvPr id="404" name="Rechthoek 403">
                      <a:extLst>
                        <a:ext uri="{FF2B5EF4-FFF2-40B4-BE49-F238E27FC236}">
                          <a16:creationId xmlns:a16="http://schemas.microsoft.com/office/drawing/2014/main" id="{74916BCB-F4CD-4370-8EE8-A9AACE56B0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05" name="Pijl: punthaak 404">
                      <a:extLst>
                        <a:ext uri="{FF2B5EF4-FFF2-40B4-BE49-F238E27FC236}">
                          <a16:creationId xmlns:a16="http://schemas.microsoft.com/office/drawing/2014/main" id="{F75CE43E-0569-4198-9A51-7104A110B0E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86" name="Groep 385">
                <a:extLst>
                  <a:ext uri="{FF2B5EF4-FFF2-40B4-BE49-F238E27FC236}">
                    <a16:creationId xmlns:a16="http://schemas.microsoft.com/office/drawing/2014/main" id="{33FF0EEF-C373-464E-92E5-A8549AA74FB7}"/>
                  </a:ext>
                </a:extLst>
              </p:cNvPr>
              <p:cNvGrpSpPr/>
              <p:nvPr userDrawn="1"/>
            </p:nvGrpSpPr>
            <p:grpSpPr>
              <a:xfrm>
                <a:off x="-2425037" y="781500"/>
                <a:ext cx="357690" cy="330595"/>
                <a:chOff x="-2721817" y="782525"/>
                <a:chExt cx="432805" cy="400021"/>
              </a:xfrm>
            </p:grpSpPr>
            <p:sp>
              <p:nvSpPr>
                <p:cNvPr id="389" name="Rechthoek 388">
                  <a:extLst>
                    <a:ext uri="{FF2B5EF4-FFF2-40B4-BE49-F238E27FC236}">
                      <a16:creationId xmlns:a16="http://schemas.microsoft.com/office/drawing/2014/main" id="{0F65F76B-B804-429E-B215-C2FCCFFFD0D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90" name="Groep 389">
                  <a:extLst>
                    <a:ext uri="{FF2B5EF4-FFF2-40B4-BE49-F238E27FC236}">
                      <a16:creationId xmlns:a16="http://schemas.microsoft.com/office/drawing/2014/main" id="{C8B7F96B-FF56-47EA-91ED-B661DC83FC0A}"/>
                    </a:ext>
                  </a:extLst>
                </p:cNvPr>
                <p:cNvGrpSpPr/>
                <p:nvPr userDrawn="1"/>
              </p:nvGrpSpPr>
              <p:grpSpPr>
                <a:xfrm>
                  <a:off x="-2652453" y="866772"/>
                  <a:ext cx="294076" cy="231526"/>
                  <a:chOff x="-3310843" y="700986"/>
                  <a:chExt cx="182598" cy="143759"/>
                </a:xfrm>
              </p:grpSpPr>
              <p:grpSp>
                <p:nvGrpSpPr>
                  <p:cNvPr id="391" name="Groep 390">
                    <a:extLst>
                      <a:ext uri="{FF2B5EF4-FFF2-40B4-BE49-F238E27FC236}">
                        <a16:creationId xmlns:a16="http://schemas.microsoft.com/office/drawing/2014/main" id="{168992EE-E681-4BF2-9C66-42FFB29E0EA8}"/>
                      </a:ext>
                    </a:extLst>
                  </p:cNvPr>
                  <p:cNvGrpSpPr/>
                  <p:nvPr userDrawn="1"/>
                </p:nvGrpSpPr>
                <p:grpSpPr>
                  <a:xfrm>
                    <a:off x="-3310843" y="700986"/>
                    <a:ext cx="182598" cy="143759"/>
                    <a:chOff x="-3310843" y="700986"/>
                    <a:chExt cx="182598" cy="143759"/>
                  </a:xfrm>
                </p:grpSpPr>
                <p:cxnSp>
                  <p:nvCxnSpPr>
                    <p:cNvPr id="395" name="Rechte verbindingslijn 394">
                      <a:extLst>
                        <a:ext uri="{FF2B5EF4-FFF2-40B4-BE49-F238E27FC236}">
                          <a16:creationId xmlns:a16="http://schemas.microsoft.com/office/drawing/2014/main" id="{E94D746C-1CF8-4257-97F9-E8469DFFEEE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6" name="Rechte verbindingslijn 395">
                      <a:extLst>
                        <a:ext uri="{FF2B5EF4-FFF2-40B4-BE49-F238E27FC236}">
                          <a16:creationId xmlns:a16="http://schemas.microsoft.com/office/drawing/2014/main" id="{E61D480A-4AEF-43F4-BE70-63F5F134C7F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7" name="Rechte verbindingslijn 396">
                      <a:extLst>
                        <a:ext uri="{FF2B5EF4-FFF2-40B4-BE49-F238E27FC236}">
                          <a16:creationId xmlns:a16="http://schemas.microsoft.com/office/drawing/2014/main" id="{67D50AE8-97F1-46AC-807B-50B19F8B9AEB}"/>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8" name="Rechte verbindingslijn 397">
                      <a:extLst>
                        <a:ext uri="{FF2B5EF4-FFF2-40B4-BE49-F238E27FC236}">
                          <a16:creationId xmlns:a16="http://schemas.microsoft.com/office/drawing/2014/main" id="{C4AFCC3C-65AB-47F4-B184-971E1EECC08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9" name="Rechte verbindingslijn 398">
                      <a:extLst>
                        <a:ext uri="{FF2B5EF4-FFF2-40B4-BE49-F238E27FC236}">
                          <a16:creationId xmlns:a16="http://schemas.microsoft.com/office/drawing/2014/main" id="{8D098D45-70E9-412D-BA12-8FF6B65D46F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92" name="Groep 391">
                    <a:extLst>
                      <a:ext uri="{FF2B5EF4-FFF2-40B4-BE49-F238E27FC236}">
                        <a16:creationId xmlns:a16="http://schemas.microsoft.com/office/drawing/2014/main" id="{57E30B7B-3131-4EA2-8FE0-BA79582ADB14}"/>
                      </a:ext>
                    </a:extLst>
                  </p:cNvPr>
                  <p:cNvGrpSpPr/>
                  <p:nvPr userDrawn="1"/>
                </p:nvGrpSpPr>
                <p:grpSpPr>
                  <a:xfrm flipH="1">
                    <a:off x="-3310774" y="735854"/>
                    <a:ext cx="88801" cy="72568"/>
                    <a:chOff x="-2091059" y="1395403"/>
                    <a:chExt cx="157316" cy="128558"/>
                  </a:xfrm>
                </p:grpSpPr>
                <p:sp>
                  <p:nvSpPr>
                    <p:cNvPr id="393" name="Rechthoek 392">
                      <a:extLst>
                        <a:ext uri="{FF2B5EF4-FFF2-40B4-BE49-F238E27FC236}">
                          <a16:creationId xmlns:a16="http://schemas.microsoft.com/office/drawing/2014/main" id="{BA51FAF1-18B4-4138-A324-D556C12E1F6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4" name="Pijl: punthaak 393">
                      <a:extLst>
                        <a:ext uri="{FF2B5EF4-FFF2-40B4-BE49-F238E27FC236}">
                          <a16:creationId xmlns:a16="http://schemas.microsoft.com/office/drawing/2014/main" id="{3A56F395-8DAC-4401-B506-CE506A99DE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87" name="Rechthoek 386">
                <a:extLst>
                  <a:ext uri="{FF2B5EF4-FFF2-40B4-BE49-F238E27FC236}">
                    <a16:creationId xmlns:a16="http://schemas.microsoft.com/office/drawing/2014/main" id="{E1D5FC8A-B3A3-4B15-ADF2-1ED51E1B4DC5}"/>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88" name="Rechthoek 387">
                <a:extLst>
                  <a:ext uri="{FF2B5EF4-FFF2-40B4-BE49-F238E27FC236}">
                    <a16:creationId xmlns:a16="http://schemas.microsoft.com/office/drawing/2014/main" id="{FA983005-85AB-4258-8BD4-5E6890F16AB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57" name="Rechte verbindingslijn 356">
              <a:extLst>
                <a:ext uri="{FF2B5EF4-FFF2-40B4-BE49-F238E27FC236}">
                  <a16:creationId xmlns:a16="http://schemas.microsoft.com/office/drawing/2014/main" id="{57F012D0-94F9-40A8-B919-9B77126745FD}"/>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58" name="Rechthoek 357">
              <a:extLst>
                <a:ext uri="{FF2B5EF4-FFF2-40B4-BE49-F238E27FC236}">
                  <a16:creationId xmlns:a16="http://schemas.microsoft.com/office/drawing/2014/main" id="{5E38F0F6-CBBC-42A7-B809-04E35934F4AF}"/>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359" name="Rechthoek 358">
              <a:extLst>
                <a:ext uri="{FF2B5EF4-FFF2-40B4-BE49-F238E27FC236}">
                  <a16:creationId xmlns:a16="http://schemas.microsoft.com/office/drawing/2014/main" id="{8904DC55-E2D7-41B7-8650-D05F15EA62AB}"/>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60" name="Ovaal 359">
              <a:extLst>
                <a:ext uri="{FF2B5EF4-FFF2-40B4-BE49-F238E27FC236}">
                  <a16:creationId xmlns:a16="http://schemas.microsoft.com/office/drawing/2014/main" id="{B265CBA6-B57B-47CB-A92D-A7286C718E8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1" name="Ovaal 360">
              <a:extLst>
                <a:ext uri="{FF2B5EF4-FFF2-40B4-BE49-F238E27FC236}">
                  <a16:creationId xmlns:a16="http://schemas.microsoft.com/office/drawing/2014/main" id="{A5F493DA-78BD-4E37-8C21-346DF40F39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2" name="Ovaal 361">
              <a:extLst>
                <a:ext uri="{FF2B5EF4-FFF2-40B4-BE49-F238E27FC236}">
                  <a16:creationId xmlns:a16="http://schemas.microsoft.com/office/drawing/2014/main" id="{7EABFEAB-8B23-4139-A555-82887D418FF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3" name="Ovaal 362">
              <a:extLst>
                <a:ext uri="{FF2B5EF4-FFF2-40B4-BE49-F238E27FC236}">
                  <a16:creationId xmlns:a16="http://schemas.microsoft.com/office/drawing/2014/main" id="{337BF68E-AD48-44C6-A2C9-744552D7401E}"/>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4" name="Ovaal 363">
              <a:extLst>
                <a:ext uri="{FF2B5EF4-FFF2-40B4-BE49-F238E27FC236}">
                  <a16:creationId xmlns:a16="http://schemas.microsoft.com/office/drawing/2014/main" id="{2B01BCDE-62AD-4CA2-A925-97459CDBAB9E}"/>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65" name="Ovaal 364">
              <a:extLst>
                <a:ext uri="{FF2B5EF4-FFF2-40B4-BE49-F238E27FC236}">
                  <a16:creationId xmlns:a16="http://schemas.microsoft.com/office/drawing/2014/main" id="{A213F67F-03DC-4C54-8C3B-201B57DF356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66" name="Ovaal 365">
              <a:extLst>
                <a:ext uri="{FF2B5EF4-FFF2-40B4-BE49-F238E27FC236}">
                  <a16:creationId xmlns:a16="http://schemas.microsoft.com/office/drawing/2014/main" id="{7CC53FD5-464C-4725-99AC-8CE288C992B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67" name="Ovaal 366">
              <a:extLst>
                <a:ext uri="{FF2B5EF4-FFF2-40B4-BE49-F238E27FC236}">
                  <a16:creationId xmlns:a16="http://schemas.microsoft.com/office/drawing/2014/main" id="{99669771-303D-4192-87CB-3B26868E3F5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68" name="Ovaal 367">
              <a:extLst>
                <a:ext uri="{FF2B5EF4-FFF2-40B4-BE49-F238E27FC236}">
                  <a16:creationId xmlns:a16="http://schemas.microsoft.com/office/drawing/2014/main" id="{577DD647-26F8-4A2F-8AF3-DA7C38A6862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69" name="Rechthoek 368">
              <a:extLst>
                <a:ext uri="{FF2B5EF4-FFF2-40B4-BE49-F238E27FC236}">
                  <a16:creationId xmlns:a16="http://schemas.microsoft.com/office/drawing/2014/main" id="{6CE17DE2-6CA8-48B1-9650-FA3DD9C61EF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370" name="Rechthoek 369">
              <a:extLst>
                <a:ext uri="{FF2B5EF4-FFF2-40B4-BE49-F238E27FC236}">
                  <a16:creationId xmlns:a16="http://schemas.microsoft.com/office/drawing/2014/main" id="{79BD8F05-88A3-420C-831E-3F205859E928}"/>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71" name="Rechthoek 370">
              <a:extLst>
                <a:ext uri="{FF2B5EF4-FFF2-40B4-BE49-F238E27FC236}">
                  <a16:creationId xmlns:a16="http://schemas.microsoft.com/office/drawing/2014/main" id="{6D776026-73D6-4851-A403-780ACA2F069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72" name="Rechthoek 371">
              <a:extLst>
                <a:ext uri="{FF2B5EF4-FFF2-40B4-BE49-F238E27FC236}">
                  <a16:creationId xmlns:a16="http://schemas.microsoft.com/office/drawing/2014/main" id="{FBE3EFCD-FF30-41A7-BAF2-6B31DCC37A8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73" name="Rechthoek 372">
              <a:extLst>
                <a:ext uri="{FF2B5EF4-FFF2-40B4-BE49-F238E27FC236}">
                  <a16:creationId xmlns:a16="http://schemas.microsoft.com/office/drawing/2014/main" id="{4B4C9A79-15FB-4213-AE4F-0EA308DC862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74" name="Rechthoek 373">
              <a:extLst>
                <a:ext uri="{FF2B5EF4-FFF2-40B4-BE49-F238E27FC236}">
                  <a16:creationId xmlns:a16="http://schemas.microsoft.com/office/drawing/2014/main" id="{0A188455-A447-4825-966A-5674C959536C}"/>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75" name="Rechthoek 374">
              <a:extLst>
                <a:ext uri="{FF2B5EF4-FFF2-40B4-BE49-F238E27FC236}">
                  <a16:creationId xmlns:a16="http://schemas.microsoft.com/office/drawing/2014/main" id="{7188EFB1-F616-49A0-B02F-EB0B0A6E6AB0}"/>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76" name="Rechthoek 375">
              <a:extLst>
                <a:ext uri="{FF2B5EF4-FFF2-40B4-BE49-F238E27FC236}">
                  <a16:creationId xmlns:a16="http://schemas.microsoft.com/office/drawing/2014/main" id="{116DF9BC-95A2-444C-BA86-6379B3738BA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409564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Grafiek (beeldvullend)">
    <p:spTree>
      <p:nvGrpSpPr>
        <p:cNvPr id="1" name=""/>
        <p:cNvGrpSpPr/>
        <p:nvPr/>
      </p:nvGrpSpPr>
      <p:grpSpPr>
        <a:xfrm>
          <a:off x="0" y="0"/>
          <a:ext cx="0" cy="0"/>
          <a:chOff x="0" y="0"/>
          <a:chExt cx="0" cy="0"/>
        </a:xfrm>
      </p:grpSpPr>
      <p:sp>
        <p:nvSpPr>
          <p:cNvPr id="173" name="Rechthoek 172">
            <a:extLst>
              <a:ext uri="{FF2B5EF4-FFF2-40B4-BE49-F238E27FC236}">
                <a16:creationId xmlns:a16="http://schemas.microsoft.com/office/drawing/2014/main" id="{70187F13-D4CC-4307-B0CE-D338B98022B6}"/>
              </a:ext>
            </a:extLst>
          </p:cNvPr>
          <p:cNvSpPr/>
          <p:nvPr/>
        </p:nvSpPr>
        <p:spPr>
          <a:xfrm>
            <a:off x="0" y="-399601"/>
            <a:ext cx="720000" cy="360000"/>
          </a:xfrm>
          <a:prstGeom prst="rect">
            <a:avLst/>
          </a:prstGeom>
        </p:spPr>
        <p:txBody>
          <a:bodyPr wrap="none" lIns="0" tIns="0" rIns="0" bIns="0">
            <a:noAutofit/>
          </a:bodyPr>
          <a:lstStyle/>
          <a:p>
            <a:r>
              <a:rPr lang="nl-NL"/>
              <a:t>Grafiek (beeldvullend)</a:t>
            </a:r>
          </a:p>
        </p:txBody>
      </p:sp>
      <p:grpSp>
        <p:nvGrpSpPr>
          <p:cNvPr id="8" name="INSTRUCTIES">
            <a:extLst>
              <a:ext uri="{FF2B5EF4-FFF2-40B4-BE49-F238E27FC236}">
                <a16:creationId xmlns:a16="http://schemas.microsoft.com/office/drawing/2014/main" id="{E1B57D26-8C4C-491F-8F84-5D9C2B1B855B}"/>
              </a:ext>
            </a:extLst>
          </p:cNvPr>
          <p:cNvGrpSpPr/>
          <p:nvPr/>
        </p:nvGrpSpPr>
        <p:grpSpPr>
          <a:xfrm>
            <a:off x="12395374" y="-718670"/>
            <a:ext cx="4140000" cy="5257065"/>
            <a:chOff x="12395374" y="-718670"/>
            <a:chExt cx="4140000" cy="5257065"/>
          </a:xfrm>
        </p:grpSpPr>
        <p:sp>
          <p:nvSpPr>
            <p:cNvPr id="176" name="Rechthoek: afgeronde hoeken 175">
              <a:extLst>
                <a:ext uri="{FF2B5EF4-FFF2-40B4-BE49-F238E27FC236}">
                  <a16:creationId xmlns:a16="http://schemas.microsoft.com/office/drawing/2014/main" id="{7673DB60-0E48-408F-8651-8AF2E22811A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Grafiek invoegen of de bestaande grafiek aanpassen / veranderen.</a:t>
              </a:r>
            </a:p>
          </p:txBody>
        </p:sp>
        <p:sp>
          <p:nvSpPr>
            <p:cNvPr id="177" name="Rechthoek: afgeronde hoeken 176">
              <a:extLst>
                <a:ext uri="{FF2B5EF4-FFF2-40B4-BE49-F238E27FC236}">
                  <a16:creationId xmlns:a16="http://schemas.microsoft.com/office/drawing/2014/main" id="{020D2264-90DA-4F82-8126-83F737681685}"/>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8" name="Ovaal 177">
              <a:extLst>
                <a:ext uri="{FF2B5EF4-FFF2-40B4-BE49-F238E27FC236}">
                  <a16:creationId xmlns:a16="http://schemas.microsoft.com/office/drawing/2014/main" id="{8ACF26FE-BD83-415A-9582-3D70E35D466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9" name="Rechte verbindingslijn 178">
              <a:extLst>
                <a:ext uri="{FF2B5EF4-FFF2-40B4-BE49-F238E27FC236}">
                  <a16:creationId xmlns:a16="http://schemas.microsoft.com/office/drawing/2014/main" id="{0ECF8EF3-6D20-4CA0-A518-8A86010316C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0" name="Rechthoek 179">
              <a:extLst>
                <a:ext uri="{FF2B5EF4-FFF2-40B4-BE49-F238E27FC236}">
                  <a16:creationId xmlns:a16="http://schemas.microsoft.com/office/drawing/2014/main" id="{D6F6B411-5684-4F1A-8408-2AD38F31265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1" name="Ovaal 180">
              <a:extLst>
                <a:ext uri="{FF2B5EF4-FFF2-40B4-BE49-F238E27FC236}">
                  <a16:creationId xmlns:a16="http://schemas.microsoft.com/office/drawing/2014/main" id="{3856FFEF-EB71-4013-830B-E99C0F8DE6A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2" name="Rechthoek 181">
              <a:extLst>
                <a:ext uri="{FF2B5EF4-FFF2-40B4-BE49-F238E27FC236}">
                  <a16:creationId xmlns:a16="http://schemas.microsoft.com/office/drawing/2014/main" id="{0D3A1882-5004-4364-B977-E91A45F67534}"/>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 en klik dan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3" name="Ovaal 182">
              <a:extLst>
                <a:ext uri="{FF2B5EF4-FFF2-40B4-BE49-F238E27FC236}">
                  <a16:creationId xmlns:a16="http://schemas.microsoft.com/office/drawing/2014/main" id="{8B4EDF7A-7768-4B7E-8D93-AE1347024A8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4" name="Rechthoek 183">
              <a:extLst>
                <a:ext uri="{FF2B5EF4-FFF2-40B4-BE49-F238E27FC236}">
                  <a16:creationId xmlns:a16="http://schemas.microsoft.com/office/drawing/2014/main" id="{120FCCF2-DC43-441C-BBCC-BCBA8DD034E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Grafiekelement toevoegen, snelle indeling,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kleuren wijzigen, of de gegevens bewerken.</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5" name="Rechte verbindingslijn 184">
              <a:extLst>
                <a:ext uri="{FF2B5EF4-FFF2-40B4-BE49-F238E27FC236}">
                  <a16:creationId xmlns:a16="http://schemas.microsoft.com/office/drawing/2014/main" id="{54EA0D81-9EF3-4C07-ADB0-B821B47EE362}"/>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95" name="Groep 94">
              <a:extLst>
                <a:ext uri="{FF2B5EF4-FFF2-40B4-BE49-F238E27FC236}">
                  <a16:creationId xmlns:a16="http://schemas.microsoft.com/office/drawing/2014/main" id="{881B3FD1-D854-4C82-A4C5-857DB5B9C0B3}"/>
                </a:ext>
              </a:extLst>
            </p:cNvPr>
            <p:cNvGrpSpPr/>
            <p:nvPr userDrawn="1"/>
          </p:nvGrpSpPr>
          <p:grpSpPr>
            <a:xfrm>
              <a:off x="12916952" y="1996210"/>
              <a:ext cx="825930" cy="209550"/>
              <a:chOff x="13504624" y="2482850"/>
              <a:chExt cx="825500" cy="209550"/>
            </a:xfrm>
          </p:grpSpPr>
          <p:sp>
            <p:nvSpPr>
              <p:cNvPr id="101" name="Rechthoek 100">
                <a:extLst>
                  <a:ext uri="{FF2B5EF4-FFF2-40B4-BE49-F238E27FC236}">
                    <a16:creationId xmlns:a16="http://schemas.microsoft.com/office/drawing/2014/main" id="{B18D9343-0794-4011-A214-A7DDC15B2F6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02" name="Rechte verbindingslijn 101">
                <a:extLst>
                  <a:ext uri="{FF2B5EF4-FFF2-40B4-BE49-F238E27FC236}">
                    <a16:creationId xmlns:a16="http://schemas.microsoft.com/office/drawing/2014/main" id="{07632469-A3BE-4843-93E4-D502E540D4B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3" name="Gelijkbenige driehoek 102">
                <a:extLst>
                  <a:ext uri="{FF2B5EF4-FFF2-40B4-BE49-F238E27FC236}">
                    <a16:creationId xmlns:a16="http://schemas.microsoft.com/office/drawing/2014/main" id="{67E38F24-3AD4-4454-8F76-B1974A596B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9" name="Groep 198">
              <a:extLst>
                <a:ext uri="{FF2B5EF4-FFF2-40B4-BE49-F238E27FC236}">
                  <a16:creationId xmlns:a16="http://schemas.microsoft.com/office/drawing/2014/main" id="{D7F2E853-2408-4C64-9E9F-A3F535756C75}"/>
                </a:ext>
              </a:extLst>
            </p:cNvPr>
            <p:cNvGrpSpPr/>
            <p:nvPr userDrawn="1"/>
          </p:nvGrpSpPr>
          <p:grpSpPr>
            <a:xfrm>
              <a:off x="12970740" y="924704"/>
              <a:ext cx="289523" cy="314992"/>
              <a:chOff x="7322769" y="-310267"/>
              <a:chExt cx="289372" cy="314992"/>
            </a:xfrm>
          </p:grpSpPr>
          <p:sp>
            <p:nvSpPr>
              <p:cNvPr id="200" name="Rechthoek 199">
                <a:extLst>
                  <a:ext uri="{FF2B5EF4-FFF2-40B4-BE49-F238E27FC236}">
                    <a16:creationId xmlns:a16="http://schemas.microsoft.com/office/drawing/2014/main" id="{250D0AF8-9124-4C01-9FFF-56B24127B3AD}"/>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1" name="Rechthoek 200">
                <a:extLst>
                  <a:ext uri="{FF2B5EF4-FFF2-40B4-BE49-F238E27FC236}">
                    <a16:creationId xmlns:a16="http://schemas.microsoft.com/office/drawing/2014/main" id="{4A72C854-4631-4230-B3C7-6064BF5A637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2" name="Rechthoek 201">
                <a:extLst>
                  <a:ext uri="{FF2B5EF4-FFF2-40B4-BE49-F238E27FC236}">
                    <a16:creationId xmlns:a16="http://schemas.microsoft.com/office/drawing/2014/main" id="{A7B9397D-09E6-4BAC-BFC0-D3FD3C6ED6A2}"/>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pic>
          <p:nvPicPr>
            <p:cNvPr id="3" name="Afbeelding 2">
              <a:extLst>
                <a:ext uri="{FF2B5EF4-FFF2-40B4-BE49-F238E27FC236}">
                  <a16:creationId xmlns:a16="http://schemas.microsoft.com/office/drawing/2014/main" id="{A20352FC-DE72-4458-AD52-41249D31E243}"/>
                </a:ext>
              </a:extLst>
            </p:cNvPr>
            <p:cNvPicPr>
              <a:picLocks noChangeAspect="1"/>
            </p:cNvPicPr>
            <p:nvPr userDrawn="1"/>
          </p:nvPicPr>
          <p:blipFill>
            <a:blip r:embed="rId2"/>
            <a:stretch>
              <a:fillRect/>
            </a:stretch>
          </p:blipFill>
          <p:spPr>
            <a:xfrm>
              <a:off x="12861978" y="3580037"/>
              <a:ext cx="638175" cy="704850"/>
            </a:xfrm>
            <a:prstGeom prst="rect">
              <a:avLst/>
            </a:prstGeom>
          </p:spPr>
        </p:pic>
        <p:sp>
          <p:nvSpPr>
            <p:cNvPr id="203" name="Rechthoek 202">
              <a:extLst>
                <a:ext uri="{FF2B5EF4-FFF2-40B4-BE49-F238E27FC236}">
                  <a16:creationId xmlns:a16="http://schemas.microsoft.com/office/drawing/2014/main" id="{7F41BA09-A5B7-4D23-BCC2-A791582626C8}"/>
                </a:ext>
              </a:extLst>
            </p:cNvPr>
            <p:cNvSpPr/>
            <p:nvPr userDrawn="1"/>
          </p:nvSpPr>
          <p:spPr>
            <a:xfrm>
              <a:off x="12861978" y="3580037"/>
              <a:ext cx="638175" cy="704849"/>
            </a:xfrm>
            <a:prstGeom prst="rect">
              <a:avLst/>
            </a:prstGeom>
            <a:no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74" name="Tijdelijke aanduiding voor verticale tekst 2">
            <a:extLst>
              <a:ext uri="{FF2B5EF4-FFF2-40B4-BE49-F238E27FC236}">
                <a16:creationId xmlns:a16="http://schemas.microsoft.com/office/drawing/2014/main" id="{888E4ED8-E36F-4631-AB68-633D6979C9CD}"/>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86" name="Tijdelijke aanduiding voor grafiek 12">
            <a:extLst>
              <a:ext uri="{FF2B5EF4-FFF2-40B4-BE49-F238E27FC236}">
                <a16:creationId xmlns:a16="http://schemas.microsoft.com/office/drawing/2014/main" id="{9B0383AC-3127-4957-B374-1F21996FB43F}"/>
              </a:ext>
            </a:extLst>
          </p:cNvPr>
          <p:cNvSpPr>
            <a:spLocks noGrp="1"/>
          </p:cNvSpPr>
          <p:nvPr>
            <p:ph type="chart" sz="quarter" idx="14"/>
          </p:nvPr>
        </p:nvSpPr>
        <p:spPr>
          <a:xfrm>
            <a:off x="903000" y="1997291"/>
            <a:ext cx="10386000" cy="37440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pictogram als u een grafiek wilt toevoegen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5DED5D84-697D-4FC3-AD8D-A53209BFFC9F}"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244" name="Tijdelijke aanduiding voor tekst 6">
            <a:extLst>
              <a:ext uri="{FF2B5EF4-FFF2-40B4-BE49-F238E27FC236}">
                <a16:creationId xmlns:a16="http://schemas.microsoft.com/office/drawing/2014/main" id="{89F7A9D2-4D90-4C85-8F32-23059F4929F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5" name="Tijdelijke aanduiding voor tekst 6">
            <a:extLst>
              <a:ext uri="{FF2B5EF4-FFF2-40B4-BE49-F238E27FC236}">
                <a16:creationId xmlns:a16="http://schemas.microsoft.com/office/drawing/2014/main" id="{E77BF7AE-1036-44FA-99AF-423311D4DCE6}"/>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6" name="Tijdelijke aanduiding voor tekst 6">
            <a:extLst>
              <a:ext uri="{FF2B5EF4-FFF2-40B4-BE49-F238E27FC236}">
                <a16:creationId xmlns:a16="http://schemas.microsoft.com/office/drawing/2014/main" id="{66FDA3D5-8394-4284-9C21-7C7719C7EC85}"/>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7" name="Tijdelijke aanduiding voor tekst 6">
            <a:extLst>
              <a:ext uri="{FF2B5EF4-FFF2-40B4-BE49-F238E27FC236}">
                <a16:creationId xmlns:a16="http://schemas.microsoft.com/office/drawing/2014/main" id="{AECF0745-8536-4BBB-ABA0-55C333AF2E12}"/>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04" name="Tijdelijke aanduiding voor tekst 82">
            <a:extLst>
              <a:ext uri="{FF2B5EF4-FFF2-40B4-BE49-F238E27FC236}">
                <a16:creationId xmlns:a16="http://schemas.microsoft.com/office/drawing/2014/main" id="{FDA151F2-F8FA-4E50-9BE4-DEE070DAA914}"/>
              </a:ext>
            </a:extLst>
          </p:cNvPr>
          <p:cNvSpPr>
            <a:spLocks noGrp="1"/>
          </p:cNvSpPr>
          <p:nvPr>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75" name="Rechthoek 174">
            <a:extLst>
              <a:ext uri="{FF2B5EF4-FFF2-40B4-BE49-F238E27FC236}">
                <a16:creationId xmlns:a16="http://schemas.microsoft.com/office/drawing/2014/main" id="{48E51760-5E76-45C1-9559-7D5CE4979B48}"/>
              </a:ext>
            </a:extLst>
          </p:cNvPr>
          <p:cNvSpPr/>
          <p:nvPr userDrawn="1"/>
        </p:nvSpPr>
        <p:spPr>
          <a:xfrm>
            <a:off x="0" y="-399601"/>
            <a:ext cx="720000" cy="360000"/>
          </a:xfrm>
          <a:prstGeom prst="rect">
            <a:avLst/>
          </a:prstGeom>
        </p:spPr>
        <p:txBody>
          <a:bodyPr wrap="none" lIns="0" tIns="0" rIns="0" bIns="0">
            <a:noAutofit/>
          </a:bodyPr>
          <a:lstStyle/>
          <a:p>
            <a:r>
              <a:rPr lang="nl-NL"/>
              <a:t>Grafiek (beeldvullend)</a:t>
            </a:r>
          </a:p>
        </p:txBody>
      </p:sp>
      <p:grpSp>
        <p:nvGrpSpPr>
          <p:cNvPr id="186" name="INSTRUCTIES">
            <a:extLst>
              <a:ext uri="{FF2B5EF4-FFF2-40B4-BE49-F238E27FC236}">
                <a16:creationId xmlns:a16="http://schemas.microsoft.com/office/drawing/2014/main" id="{37612C99-73B7-40AA-B676-B59FB4776DE0}"/>
              </a:ext>
            </a:extLst>
          </p:cNvPr>
          <p:cNvGrpSpPr/>
          <p:nvPr userDrawn="1"/>
        </p:nvGrpSpPr>
        <p:grpSpPr>
          <a:xfrm>
            <a:off x="12395374" y="-718670"/>
            <a:ext cx="4140000" cy="5257065"/>
            <a:chOff x="12395374" y="-718670"/>
            <a:chExt cx="4140000" cy="5257065"/>
          </a:xfrm>
        </p:grpSpPr>
        <p:sp>
          <p:nvSpPr>
            <p:cNvPr id="187" name="Rechthoek: afgeronde hoeken 186">
              <a:extLst>
                <a:ext uri="{FF2B5EF4-FFF2-40B4-BE49-F238E27FC236}">
                  <a16:creationId xmlns:a16="http://schemas.microsoft.com/office/drawing/2014/main" id="{87654939-223B-479F-BD24-E58DF12AD4D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Grafiek invoegen of de bestaande grafiek aanpassen / veranderen.</a:t>
              </a:r>
            </a:p>
          </p:txBody>
        </p:sp>
        <p:sp>
          <p:nvSpPr>
            <p:cNvPr id="188" name="Rechthoek: afgeronde hoeken 187">
              <a:extLst>
                <a:ext uri="{FF2B5EF4-FFF2-40B4-BE49-F238E27FC236}">
                  <a16:creationId xmlns:a16="http://schemas.microsoft.com/office/drawing/2014/main" id="{B810B2BD-534D-47F6-B5A1-0DA639F8AB57}"/>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9" name="Ovaal 188">
              <a:extLst>
                <a:ext uri="{FF2B5EF4-FFF2-40B4-BE49-F238E27FC236}">
                  <a16:creationId xmlns:a16="http://schemas.microsoft.com/office/drawing/2014/main" id="{B159571E-779E-4D72-BB89-9B7DB0AF111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90" name="Rechte verbindingslijn 189">
              <a:extLst>
                <a:ext uri="{FF2B5EF4-FFF2-40B4-BE49-F238E27FC236}">
                  <a16:creationId xmlns:a16="http://schemas.microsoft.com/office/drawing/2014/main" id="{5D2CE699-CE05-40B4-A12E-6484E02CB035}"/>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91" name="Rechthoek 190">
              <a:extLst>
                <a:ext uri="{FF2B5EF4-FFF2-40B4-BE49-F238E27FC236}">
                  <a16:creationId xmlns:a16="http://schemas.microsoft.com/office/drawing/2014/main" id="{6A21712D-CFE9-45E7-8DB6-9F646C6B5AD1}"/>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92" name="Ovaal 191">
              <a:extLst>
                <a:ext uri="{FF2B5EF4-FFF2-40B4-BE49-F238E27FC236}">
                  <a16:creationId xmlns:a16="http://schemas.microsoft.com/office/drawing/2014/main" id="{37149170-7B6C-4D7E-8767-89158F70491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3" name="Rechthoek 192">
              <a:extLst>
                <a:ext uri="{FF2B5EF4-FFF2-40B4-BE49-F238E27FC236}">
                  <a16:creationId xmlns:a16="http://schemas.microsoft.com/office/drawing/2014/main" id="{E7F68C13-4EF0-4E89-9DB9-1B6EDF33E833}"/>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 en klik dan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94" name="Ovaal 193">
              <a:extLst>
                <a:ext uri="{FF2B5EF4-FFF2-40B4-BE49-F238E27FC236}">
                  <a16:creationId xmlns:a16="http://schemas.microsoft.com/office/drawing/2014/main" id="{17471E85-698C-4A89-97C3-7E1F52C596F0}"/>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5" name="Rechthoek 194">
              <a:extLst>
                <a:ext uri="{FF2B5EF4-FFF2-40B4-BE49-F238E27FC236}">
                  <a16:creationId xmlns:a16="http://schemas.microsoft.com/office/drawing/2014/main" id="{CF3A9F02-662E-4E0B-A7CA-C0AFAAACD455}"/>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Grafiekelement toevoegen, snelle indeling,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kleuren wijzigen, of de gegevens bewerken.</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6" name="Rechte verbindingslijn 195">
              <a:extLst>
                <a:ext uri="{FF2B5EF4-FFF2-40B4-BE49-F238E27FC236}">
                  <a16:creationId xmlns:a16="http://schemas.microsoft.com/office/drawing/2014/main" id="{57842661-A18C-41DD-9D7A-900A776A3BA3}"/>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7" name="Groep 196">
              <a:extLst>
                <a:ext uri="{FF2B5EF4-FFF2-40B4-BE49-F238E27FC236}">
                  <a16:creationId xmlns:a16="http://schemas.microsoft.com/office/drawing/2014/main" id="{01904B2F-B680-4535-9A3E-3FF93249CB86}"/>
                </a:ext>
              </a:extLst>
            </p:cNvPr>
            <p:cNvGrpSpPr/>
            <p:nvPr userDrawn="1"/>
          </p:nvGrpSpPr>
          <p:grpSpPr>
            <a:xfrm>
              <a:off x="12916952" y="1996210"/>
              <a:ext cx="825930" cy="209550"/>
              <a:chOff x="13504624" y="2482850"/>
              <a:chExt cx="825500" cy="209550"/>
            </a:xfrm>
          </p:grpSpPr>
          <p:sp>
            <p:nvSpPr>
              <p:cNvPr id="209" name="Rechthoek 208">
                <a:extLst>
                  <a:ext uri="{FF2B5EF4-FFF2-40B4-BE49-F238E27FC236}">
                    <a16:creationId xmlns:a16="http://schemas.microsoft.com/office/drawing/2014/main" id="{92D1573A-1FEB-4FD7-8059-D8C05257184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10" name="Rechte verbindingslijn 209">
                <a:extLst>
                  <a:ext uri="{FF2B5EF4-FFF2-40B4-BE49-F238E27FC236}">
                    <a16:creationId xmlns:a16="http://schemas.microsoft.com/office/drawing/2014/main" id="{90825EAF-F573-4C71-B77A-AE1181DBA4B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1" name="Gelijkbenige driehoek 210">
                <a:extLst>
                  <a:ext uri="{FF2B5EF4-FFF2-40B4-BE49-F238E27FC236}">
                    <a16:creationId xmlns:a16="http://schemas.microsoft.com/office/drawing/2014/main" id="{5104634F-2FC6-47BC-BA68-430781D80D5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8" name="Groep 197">
              <a:extLst>
                <a:ext uri="{FF2B5EF4-FFF2-40B4-BE49-F238E27FC236}">
                  <a16:creationId xmlns:a16="http://schemas.microsoft.com/office/drawing/2014/main" id="{E8A33D9C-1AA9-4523-A773-6D57FDADFEB8}"/>
                </a:ext>
              </a:extLst>
            </p:cNvPr>
            <p:cNvGrpSpPr/>
            <p:nvPr userDrawn="1"/>
          </p:nvGrpSpPr>
          <p:grpSpPr>
            <a:xfrm>
              <a:off x="12970740" y="924704"/>
              <a:ext cx="289523" cy="314992"/>
              <a:chOff x="7322769" y="-310267"/>
              <a:chExt cx="289372" cy="314992"/>
            </a:xfrm>
          </p:grpSpPr>
          <p:sp>
            <p:nvSpPr>
              <p:cNvPr id="206" name="Rechthoek 205">
                <a:extLst>
                  <a:ext uri="{FF2B5EF4-FFF2-40B4-BE49-F238E27FC236}">
                    <a16:creationId xmlns:a16="http://schemas.microsoft.com/office/drawing/2014/main" id="{6ADEB9FF-1B24-4493-A605-221B9F431E0C}"/>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7" name="Rechthoek 206">
                <a:extLst>
                  <a:ext uri="{FF2B5EF4-FFF2-40B4-BE49-F238E27FC236}">
                    <a16:creationId xmlns:a16="http://schemas.microsoft.com/office/drawing/2014/main" id="{E61382A7-9FD5-419B-834C-21F7BF042F4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8" name="Rechthoek 207">
                <a:extLst>
                  <a:ext uri="{FF2B5EF4-FFF2-40B4-BE49-F238E27FC236}">
                    <a16:creationId xmlns:a16="http://schemas.microsoft.com/office/drawing/2014/main" id="{D121C722-0110-485A-9F07-A701A3916FF3}"/>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pic>
          <p:nvPicPr>
            <p:cNvPr id="204" name="Afbeelding 203">
              <a:extLst>
                <a:ext uri="{FF2B5EF4-FFF2-40B4-BE49-F238E27FC236}">
                  <a16:creationId xmlns:a16="http://schemas.microsoft.com/office/drawing/2014/main" id="{449E6AFC-8E78-4E3E-A94C-F75414583FE4}"/>
                </a:ext>
              </a:extLst>
            </p:cNvPr>
            <p:cNvPicPr>
              <a:picLocks noChangeAspect="1"/>
            </p:cNvPicPr>
            <p:nvPr userDrawn="1"/>
          </p:nvPicPr>
          <p:blipFill>
            <a:blip r:embed="rId2"/>
            <a:stretch>
              <a:fillRect/>
            </a:stretch>
          </p:blipFill>
          <p:spPr>
            <a:xfrm>
              <a:off x="12861978" y="3580037"/>
              <a:ext cx="638175" cy="704850"/>
            </a:xfrm>
            <a:prstGeom prst="rect">
              <a:avLst/>
            </a:prstGeom>
          </p:spPr>
        </p:pic>
        <p:sp>
          <p:nvSpPr>
            <p:cNvPr id="205" name="Rechthoek 204">
              <a:extLst>
                <a:ext uri="{FF2B5EF4-FFF2-40B4-BE49-F238E27FC236}">
                  <a16:creationId xmlns:a16="http://schemas.microsoft.com/office/drawing/2014/main" id="{90E24191-EE9C-46B0-BE19-2FD51F1A908D}"/>
                </a:ext>
              </a:extLst>
            </p:cNvPr>
            <p:cNvSpPr/>
            <p:nvPr userDrawn="1"/>
          </p:nvSpPr>
          <p:spPr>
            <a:xfrm>
              <a:off x="12861978" y="3580037"/>
              <a:ext cx="638175" cy="704849"/>
            </a:xfrm>
            <a:prstGeom prst="rect">
              <a:avLst/>
            </a:prstGeom>
            <a:no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grpSp>
      <p:sp>
        <p:nvSpPr>
          <p:cNvPr id="302" name="Titel 8">
            <a:extLst>
              <a:ext uri="{FF2B5EF4-FFF2-40B4-BE49-F238E27FC236}">
                <a16:creationId xmlns:a16="http://schemas.microsoft.com/office/drawing/2014/main" id="{C5184E2B-4F46-4AD6-9A70-F36FDD389E04}"/>
              </a:ext>
            </a:extLst>
          </p:cNvPr>
          <p:cNvSpPr>
            <a:spLocks noGrp="1"/>
          </p:cNvSpPr>
          <p:nvPr>
            <p:ph type="title"/>
          </p:nvPr>
        </p:nvSpPr>
        <p:spPr>
          <a:xfrm rot="16200000">
            <a:off x="-1318497" y="4747500"/>
            <a:ext cx="3429000" cy="792000"/>
          </a:xfrm>
        </p:spPr>
        <p:txBody>
          <a:bodyPr/>
          <a:lstStyle/>
          <a:p>
            <a:r>
              <a:rPr lang="nl-NL"/>
              <a:t>Klik om stijl te bewerken</a:t>
            </a:r>
          </a:p>
        </p:txBody>
      </p:sp>
      <p:sp>
        <p:nvSpPr>
          <p:cNvPr id="303" name="Tijdelijke aanduiding voor verticale tekst 2">
            <a:extLst>
              <a:ext uri="{FF2B5EF4-FFF2-40B4-BE49-F238E27FC236}">
                <a16:creationId xmlns:a16="http://schemas.microsoft.com/office/drawing/2014/main" id="{A9DF54D3-5E7F-4102-9270-6F08417220A5}"/>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304" name="Tijdelijke aanduiding voor grafiek 12">
            <a:extLst>
              <a:ext uri="{FF2B5EF4-FFF2-40B4-BE49-F238E27FC236}">
                <a16:creationId xmlns:a16="http://schemas.microsoft.com/office/drawing/2014/main" id="{8B45824B-AABC-4293-911C-0B30FDBFF471}"/>
              </a:ext>
            </a:extLst>
          </p:cNvPr>
          <p:cNvSpPr>
            <a:spLocks noGrp="1"/>
          </p:cNvSpPr>
          <p:nvPr>
            <p:ph type="chart" sz="quarter" idx="14"/>
          </p:nvPr>
        </p:nvSpPr>
        <p:spPr>
          <a:xfrm>
            <a:off x="903000" y="1997291"/>
            <a:ext cx="10386000" cy="37440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pictogram als u een grafiek wilt toevoegen</a:t>
            </a:r>
          </a:p>
        </p:txBody>
      </p:sp>
      <p:sp>
        <p:nvSpPr>
          <p:cNvPr id="305" name="Tijdelijke aanduiding voor datum 3">
            <a:extLst>
              <a:ext uri="{FF2B5EF4-FFF2-40B4-BE49-F238E27FC236}">
                <a16:creationId xmlns:a16="http://schemas.microsoft.com/office/drawing/2014/main" id="{7820A164-5260-4D30-BAF4-F17D97D397B1}"/>
              </a:ext>
            </a:extLst>
          </p:cNvPr>
          <p:cNvSpPr>
            <a:spLocks noGrp="1"/>
          </p:cNvSpPr>
          <p:nvPr>
            <p:ph type="dt" sz="half" idx="10"/>
          </p:nvPr>
        </p:nvSpPr>
        <p:spPr>
          <a:xfrm>
            <a:off x="5736000" y="271600"/>
            <a:ext cx="720000" cy="180000"/>
          </a:xfrm>
        </p:spPr>
        <p:txBody>
          <a:bodyPr/>
          <a:lstStyle/>
          <a:p>
            <a:fld id="{5DED5D84-697D-4FC3-AD8D-A53209BFFC9F}" type="datetime10">
              <a:rPr lang="nl-NL" smtClean="0"/>
              <a:t>07:01</a:t>
            </a:fld>
            <a:endParaRPr lang="nl-NL"/>
          </a:p>
        </p:txBody>
      </p:sp>
      <p:sp>
        <p:nvSpPr>
          <p:cNvPr id="306" name="Tijdelijke aanduiding voor voettekst 4">
            <a:extLst>
              <a:ext uri="{FF2B5EF4-FFF2-40B4-BE49-F238E27FC236}">
                <a16:creationId xmlns:a16="http://schemas.microsoft.com/office/drawing/2014/main" id="{A2C5F3EF-E199-4704-8EE3-AAA09A00FC08}"/>
              </a:ext>
            </a:extLst>
          </p:cNvPr>
          <p:cNvSpPr>
            <a:spLocks noGrp="1"/>
          </p:cNvSpPr>
          <p:nvPr>
            <p:ph type="ftr" sz="quarter" idx="11"/>
          </p:nvPr>
        </p:nvSpPr>
        <p:spPr>
          <a:xfrm>
            <a:off x="6907224" y="6450742"/>
            <a:ext cx="720000" cy="180000"/>
          </a:xfrm>
        </p:spPr>
        <p:txBody>
          <a:bodyPr/>
          <a:lstStyle/>
          <a:p>
            <a:r>
              <a:rPr lang="nl-NL"/>
              <a:t>[vul hier uw voetnoot in]</a:t>
            </a:r>
          </a:p>
        </p:txBody>
      </p:sp>
      <p:sp>
        <p:nvSpPr>
          <p:cNvPr id="307" name="Tijdelijke aanduiding voor dianummer 5">
            <a:extLst>
              <a:ext uri="{FF2B5EF4-FFF2-40B4-BE49-F238E27FC236}">
                <a16:creationId xmlns:a16="http://schemas.microsoft.com/office/drawing/2014/main" id="{14AE1AD5-848F-4A5B-AF00-0E4CD65842A5}"/>
              </a:ext>
            </a:extLst>
          </p:cNvPr>
          <p:cNvSpPr>
            <a:spLocks noGrp="1"/>
          </p:cNvSpPr>
          <p:nvPr>
            <p:ph type="sldNum" sz="quarter" idx="12"/>
          </p:nvPr>
        </p:nvSpPr>
        <p:spPr>
          <a:xfrm>
            <a:off x="4540324" y="6450742"/>
            <a:ext cx="720000" cy="180000"/>
          </a:xfrm>
        </p:spPr>
        <p:txBody>
          <a:bodyPr/>
          <a:lstStyle/>
          <a:p>
            <a:fld id="{FF61E002-7038-4534-AD3C-ADB6FBF99A22}" type="slidenum">
              <a:rPr lang="nl-NL" smtClean="0"/>
              <a:t>‹nr.›</a:t>
            </a:fld>
            <a:endParaRPr lang="nl-NL"/>
          </a:p>
        </p:txBody>
      </p:sp>
      <p:sp>
        <p:nvSpPr>
          <p:cNvPr id="308" name="Tijdelijke aanduiding voor tekst 6">
            <a:extLst>
              <a:ext uri="{FF2B5EF4-FFF2-40B4-BE49-F238E27FC236}">
                <a16:creationId xmlns:a16="http://schemas.microsoft.com/office/drawing/2014/main" id="{33617B83-56FC-4A7B-9CC4-A9D811CE1DAA}"/>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09" name="Tijdelijke aanduiding voor tekst 6">
            <a:extLst>
              <a:ext uri="{FF2B5EF4-FFF2-40B4-BE49-F238E27FC236}">
                <a16:creationId xmlns:a16="http://schemas.microsoft.com/office/drawing/2014/main" id="{1D37708D-0809-4FC6-A8BB-B454FAA66A4A}"/>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10" name="Tijdelijke aanduiding voor tekst 6">
            <a:extLst>
              <a:ext uri="{FF2B5EF4-FFF2-40B4-BE49-F238E27FC236}">
                <a16:creationId xmlns:a16="http://schemas.microsoft.com/office/drawing/2014/main" id="{B5473770-E5FD-4ACE-BA8A-4AACB0189223}"/>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11" name="Tijdelijke aanduiding voor tekst 6">
            <a:extLst>
              <a:ext uri="{FF2B5EF4-FFF2-40B4-BE49-F238E27FC236}">
                <a16:creationId xmlns:a16="http://schemas.microsoft.com/office/drawing/2014/main" id="{2E0C627B-BBF6-42C7-A778-2CA470BFDAA3}"/>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312" name="Tijdelijke aanduiding voor tekst 82">
            <a:extLst>
              <a:ext uri="{FF2B5EF4-FFF2-40B4-BE49-F238E27FC236}">
                <a16:creationId xmlns:a16="http://schemas.microsoft.com/office/drawing/2014/main" id="{88C16E85-AE9C-481D-97FD-BEF104DFEB7A}"/>
              </a:ext>
            </a:extLst>
          </p:cNvPr>
          <p:cNvSpPr>
            <a:spLocks noGrp="1"/>
          </p:cNvSpPr>
          <p:nvPr>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313" name="Tijdelijke aanduiding voor tekst 6">
            <a:extLst>
              <a:ext uri="{FF2B5EF4-FFF2-40B4-BE49-F238E27FC236}">
                <a16:creationId xmlns:a16="http://schemas.microsoft.com/office/drawing/2014/main" id="{C316B0E4-1556-4D63-83F4-4EA78B124381}"/>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314" name="TEKSTINSTRUCTIES">
            <a:extLst>
              <a:ext uri="{FF2B5EF4-FFF2-40B4-BE49-F238E27FC236}">
                <a16:creationId xmlns:a16="http://schemas.microsoft.com/office/drawing/2014/main" id="{94D6D420-35FE-4B27-9B48-1CF5FC2770FD}"/>
              </a:ext>
            </a:extLst>
          </p:cNvPr>
          <p:cNvGrpSpPr/>
          <p:nvPr userDrawn="1"/>
        </p:nvGrpSpPr>
        <p:grpSpPr>
          <a:xfrm>
            <a:off x="-4297881" y="-718670"/>
            <a:ext cx="4140000" cy="7198669"/>
            <a:chOff x="-4297881" y="-718670"/>
            <a:chExt cx="4140000" cy="7198669"/>
          </a:xfrm>
        </p:grpSpPr>
        <p:sp>
          <p:nvSpPr>
            <p:cNvPr id="315" name="Rechthoek: afgeronde hoeken 314">
              <a:extLst>
                <a:ext uri="{FF2B5EF4-FFF2-40B4-BE49-F238E27FC236}">
                  <a16:creationId xmlns:a16="http://schemas.microsoft.com/office/drawing/2014/main" id="{3BA99871-F3AB-4904-B5B6-64898175A9B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16" name="Rechthoek: afgeronde hoeken 315">
              <a:extLst>
                <a:ext uri="{FF2B5EF4-FFF2-40B4-BE49-F238E27FC236}">
                  <a16:creationId xmlns:a16="http://schemas.microsoft.com/office/drawing/2014/main" id="{DA2B7C8B-A8DA-4B9C-AA55-2B756AD9372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17" name="Rechte verbindingslijn 316">
              <a:extLst>
                <a:ext uri="{FF2B5EF4-FFF2-40B4-BE49-F238E27FC236}">
                  <a16:creationId xmlns:a16="http://schemas.microsoft.com/office/drawing/2014/main" id="{F0329C46-0F42-4E3F-9970-0FB19E2105B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18" name="Groep 317">
              <a:extLst>
                <a:ext uri="{FF2B5EF4-FFF2-40B4-BE49-F238E27FC236}">
                  <a16:creationId xmlns:a16="http://schemas.microsoft.com/office/drawing/2014/main" id="{04B91C49-C802-407F-9D68-C11443934D58}"/>
                </a:ext>
              </a:extLst>
            </p:cNvPr>
            <p:cNvGrpSpPr/>
            <p:nvPr userDrawn="1"/>
          </p:nvGrpSpPr>
          <p:grpSpPr>
            <a:xfrm>
              <a:off x="-3905190" y="127747"/>
              <a:ext cx="3354618" cy="786653"/>
              <a:chOff x="-3419346" y="368233"/>
              <a:chExt cx="3170491" cy="743862"/>
            </a:xfrm>
          </p:grpSpPr>
          <p:sp>
            <p:nvSpPr>
              <p:cNvPr id="339" name="Rechthoek 338">
                <a:extLst>
                  <a:ext uri="{FF2B5EF4-FFF2-40B4-BE49-F238E27FC236}">
                    <a16:creationId xmlns:a16="http://schemas.microsoft.com/office/drawing/2014/main" id="{38022534-1E2B-4719-ACC7-2157DEF5397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40" name="Rechte verbindingslijn 339">
                <a:extLst>
                  <a:ext uri="{FF2B5EF4-FFF2-40B4-BE49-F238E27FC236}">
                    <a16:creationId xmlns:a16="http://schemas.microsoft.com/office/drawing/2014/main" id="{C9768611-AC61-498B-97A7-A895B3E94C2F}"/>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1" name="Rechte verbindingslijn 340">
                <a:extLst>
                  <a:ext uri="{FF2B5EF4-FFF2-40B4-BE49-F238E27FC236}">
                    <a16:creationId xmlns:a16="http://schemas.microsoft.com/office/drawing/2014/main" id="{DF883E31-4E6A-45DD-9A31-108934825DA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2" name="Rechthoek 341">
                <a:extLst>
                  <a:ext uri="{FF2B5EF4-FFF2-40B4-BE49-F238E27FC236}">
                    <a16:creationId xmlns:a16="http://schemas.microsoft.com/office/drawing/2014/main" id="{9EC2B017-2EEC-4C7F-A50D-E2D08D40433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43" name="Groep 342">
                <a:extLst>
                  <a:ext uri="{FF2B5EF4-FFF2-40B4-BE49-F238E27FC236}">
                    <a16:creationId xmlns:a16="http://schemas.microsoft.com/office/drawing/2014/main" id="{170A0FE9-C1BA-4A1C-BEDE-FEE6699DDD5E}"/>
                  </a:ext>
                </a:extLst>
              </p:cNvPr>
              <p:cNvGrpSpPr/>
              <p:nvPr userDrawn="1"/>
            </p:nvGrpSpPr>
            <p:grpSpPr>
              <a:xfrm>
                <a:off x="-3002834" y="720303"/>
                <a:ext cx="182598" cy="143759"/>
                <a:chOff x="-3310843" y="700986"/>
                <a:chExt cx="182598" cy="143759"/>
              </a:xfrm>
            </p:grpSpPr>
            <p:grpSp>
              <p:nvGrpSpPr>
                <p:cNvPr id="382" name="Groep 381">
                  <a:extLst>
                    <a:ext uri="{FF2B5EF4-FFF2-40B4-BE49-F238E27FC236}">
                      <a16:creationId xmlns:a16="http://schemas.microsoft.com/office/drawing/2014/main" id="{EB0BD9A0-59E4-4380-8ACF-512F883DAAD6}"/>
                    </a:ext>
                  </a:extLst>
                </p:cNvPr>
                <p:cNvGrpSpPr/>
                <p:nvPr userDrawn="1"/>
              </p:nvGrpSpPr>
              <p:grpSpPr>
                <a:xfrm>
                  <a:off x="-3310843" y="700986"/>
                  <a:ext cx="182598" cy="143759"/>
                  <a:chOff x="-3310843" y="700986"/>
                  <a:chExt cx="182598" cy="143759"/>
                </a:xfrm>
              </p:grpSpPr>
              <p:cxnSp>
                <p:nvCxnSpPr>
                  <p:cNvPr id="386" name="Rechte verbindingslijn 385">
                    <a:extLst>
                      <a:ext uri="{FF2B5EF4-FFF2-40B4-BE49-F238E27FC236}">
                        <a16:creationId xmlns:a16="http://schemas.microsoft.com/office/drawing/2014/main" id="{DD9FB1CA-64AC-41B8-9D57-3203046805D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87" name="Rechte verbindingslijn 386">
                    <a:extLst>
                      <a:ext uri="{FF2B5EF4-FFF2-40B4-BE49-F238E27FC236}">
                        <a16:creationId xmlns:a16="http://schemas.microsoft.com/office/drawing/2014/main" id="{A264F150-7642-4A0C-A103-066D0FECBD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88" name="Rechte verbindingslijn 387">
                    <a:extLst>
                      <a:ext uri="{FF2B5EF4-FFF2-40B4-BE49-F238E27FC236}">
                        <a16:creationId xmlns:a16="http://schemas.microsoft.com/office/drawing/2014/main" id="{482BC109-389C-4F42-B70B-C9F18090720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89" name="Rechte verbindingslijn 388">
                    <a:extLst>
                      <a:ext uri="{FF2B5EF4-FFF2-40B4-BE49-F238E27FC236}">
                        <a16:creationId xmlns:a16="http://schemas.microsoft.com/office/drawing/2014/main" id="{6C4EC48E-B7CB-4B2D-9648-F611F0D61C0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90" name="Rechte verbindingslijn 389">
                    <a:extLst>
                      <a:ext uri="{FF2B5EF4-FFF2-40B4-BE49-F238E27FC236}">
                        <a16:creationId xmlns:a16="http://schemas.microsoft.com/office/drawing/2014/main" id="{AF271036-E5E2-427E-8FE9-CFE99257EB0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83" name="Groep 382">
                  <a:extLst>
                    <a:ext uri="{FF2B5EF4-FFF2-40B4-BE49-F238E27FC236}">
                      <a16:creationId xmlns:a16="http://schemas.microsoft.com/office/drawing/2014/main" id="{49F3D888-7EEA-4784-B127-2DF7C3E47493}"/>
                    </a:ext>
                  </a:extLst>
                </p:cNvPr>
                <p:cNvGrpSpPr/>
                <p:nvPr userDrawn="1"/>
              </p:nvGrpSpPr>
              <p:grpSpPr>
                <a:xfrm flipH="1">
                  <a:off x="-3310774" y="735854"/>
                  <a:ext cx="88801" cy="72568"/>
                  <a:chOff x="-2091059" y="1395403"/>
                  <a:chExt cx="157316" cy="128558"/>
                </a:xfrm>
              </p:grpSpPr>
              <p:sp>
                <p:nvSpPr>
                  <p:cNvPr id="384" name="Rechthoek 383">
                    <a:extLst>
                      <a:ext uri="{FF2B5EF4-FFF2-40B4-BE49-F238E27FC236}">
                        <a16:creationId xmlns:a16="http://schemas.microsoft.com/office/drawing/2014/main" id="{335A7683-8C03-4AC1-84DB-A337BB4A76D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85" name="Pijl: punthaak 384">
                    <a:extLst>
                      <a:ext uri="{FF2B5EF4-FFF2-40B4-BE49-F238E27FC236}">
                        <a16:creationId xmlns:a16="http://schemas.microsoft.com/office/drawing/2014/main" id="{92A05B83-78F2-4616-80C9-06FCA45019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44" name="Groep 343">
                <a:extLst>
                  <a:ext uri="{FF2B5EF4-FFF2-40B4-BE49-F238E27FC236}">
                    <a16:creationId xmlns:a16="http://schemas.microsoft.com/office/drawing/2014/main" id="{C757DFDC-4FB6-48AA-97CE-8D55D40531BB}"/>
                  </a:ext>
                </a:extLst>
              </p:cNvPr>
              <p:cNvGrpSpPr/>
              <p:nvPr userDrawn="1"/>
            </p:nvGrpSpPr>
            <p:grpSpPr>
              <a:xfrm>
                <a:off x="-3326107" y="720303"/>
                <a:ext cx="182598" cy="143759"/>
                <a:chOff x="-3634116" y="700986"/>
                <a:chExt cx="182598" cy="143759"/>
              </a:xfrm>
            </p:grpSpPr>
            <p:grpSp>
              <p:nvGrpSpPr>
                <p:cNvPr id="373" name="Groep 372">
                  <a:extLst>
                    <a:ext uri="{FF2B5EF4-FFF2-40B4-BE49-F238E27FC236}">
                      <a16:creationId xmlns:a16="http://schemas.microsoft.com/office/drawing/2014/main" id="{B4B4C3E4-4FF4-4F02-BA64-B2ED35A96323}"/>
                    </a:ext>
                  </a:extLst>
                </p:cNvPr>
                <p:cNvGrpSpPr/>
                <p:nvPr userDrawn="1"/>
              </p:nvGrpSpPr>
              <p:grpSpPr>
                <a:xfrm>
                  <a:off x="-3634116" y="700986"/>
                  <a:ext cx="182598" cy="143759"/>
                  <a:chOff x="-3634116" y="700986"/>
                  <a:chExt cx="182598" cy="143759"/>
                </a:xfrm>
              </p:grpSpPr>
              <p:cxnSp>
                <p:nvCxnSpPr>
                  <p:cNvPr id="377" name="Rechte verbindingslijn 376">
                    <a:extLst>
                      <a:ext uri="{FF2B5EF4-FFF2-40B4-BE49-F238E27FC236}">
                        <a16:creationId xmlns:a16="http://schemas.microsoft.com/office/drawing/2014/main" id="{EC0DCBD1-E2F5-4821-BBDE-116073C8F6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78" name="Rechte verbindingslijn 377">
                    <a:extLst>
                      <a:ext uri="{FF2B5EF4-FFF2-40B4-BE49-F238E27FC236}">
                        <a16:creationId xmlns:a16="http://schemas.microsoft.com/office/drawing/2014/main" id="{0EF50F4D-79B5-4072-9E06-300ABC9DB24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79" name="Rechte verbindingslijn 378">
                    <a:extLst>
                      <a:ext uri="{FF2B5EF4-FFF2-40B4-BE49-F238E27FC236}">
                        <a16:creationId xmlns:a16="http://schemas.microsoft.com/office/drawing/2014/main" id="{C2D662A9-19AE-4BE5-B62F-EA16443903F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80" name="Rechte verbindingslijn 379">
                    <a:extLst>
                      <a:ext uri="{FF2B5EF4-FFF2-40B4-BE49-F238E27FC236}">
                        <a16:creationId xmlns:a16="http://schemas.microsoft.com/office/drawing/2014/main" id="{020E852F-4BCC-43A3-8719-421AC1511DC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81" name="Rechte verbindingslijn 380">
                    <a:extLst>
                      <a:ext uri="{FF2B5EF4-FFF2-40B4-BE49-F238E27FC236}">
                        <a16:creationId xmlns:a16="http://schemas.microsoft.com/office/drawing/2014/main" id="{B8DF84F3-9BF8-4F07-9D30-711811FB8CA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74" name="Groep 373">
                  <a:extLst>
                    <a:ext uri="{FF2B5EF4-FFF2-40B4-BE49-F238E27FC236}">
                      <a16:creationId xmlns:a16="http://schemas.microsoft.com/office/drawing/2014/main" id="{60091185-9295-41C8-B00E-5A9C789F5F12}"/>
                    </a:ext>
                  </a:extLst>
                </p:cNvPr>
                <p:cNvGrpSpPr/>
                <p:nvPr userDrawn="1"/>
              </p:nvGrpSpPr>
              <p:grpSpPr>
                <a:xfrm>
                  <a:off x="-3634047" y="735854"/>
                  <a:ext cx="88801" cy="72568"/>
                  <a:chOff x="-2091059" y="1395403"/>
                  <a:chExt cx="157316" cy="128558"/>
                </a:xfrm>
              </p:grpSpPr>
              <p:sp>
                <p:nvSpPr>
                  <p:cNvPr id="375" name="Rechthoek 374">
                    <a:extLst>
                      <a:ext uri="{FF2B5EF4-FFF2-40B4-BE49-F238E27FC236}">
                        <a16:creationId xmlns:a16="http://schemas.microsoft.com/office/drawing/2014/main" id="{BB1212E1-C529-4AF0-AF50-885E436ECC9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76" name="Pijl: punthaak 375">
                    <a:extLst>
                      <a:ext uri="{FF2B5EF4-FFF2-40B4-BE49-F238E27FC236}">
                        <a16:creationId xmlns:a16="http://schemas.microsoft.com/office/drawing/2014/main" id="{731E6EC3-CDFB-47CA-8AE3-B4BBD80D4C9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45" name="Rechte verbindingslijn 344">
                <a:extLst>
                  <a:ext uri="{FF2B5EF4-FFF2-40B4-BE49-F238E27FC236}">
                    <a16:creationId xmlns:a16="http://schemas.microsoft.com/office/drawing/2014/main" id="{8B93A89D-F1A9-40A0-9F49-82EC335F8D6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46" name="Rechte verbindingslijn 345">
                <a:extLst>
                  <a:ext uri="{FF2B5EF4-FFF2-40B4-BE49-F238E27FC236}">
                    <a16:creationId xmlns:a16="http://schemas.microsoft.com/office/drawing/2014/main" id="{1ACD7169-CACB-4294-8F8A-D9C850A06F0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47" name="Groep 346">
                <a:extLst>
                  <a:ext uri="{FF2B5EF4-FFF2-40B4-BE49-F238E27FC236}">
                    <a16:creationId xmlns:a16="http://schemas.microsoft.com/office/drawing/2014/main" id="{B39D3B0E-BD08-4F16-B055-5548208CC36C}"/>
                  </a:ext>
                </a:extLst>
              </p:cNvPr>
              <p:cNvGrpSpPr/>
              <p:nvPr userDrawn="1"/>
            </p:nvGrpSpPr>
            <p:grpSpPr>
              <a:xfrm>
                <a:off x="-2425037" y="370226"/>
                <a:ext cx="357690" cy="330595"/>
                <a:chOff x="-2721817" y="347336"/>
                <a:chExt cx="432805" cy="400021"/>
              </a:xfrm>
            </p:grpSpPr>
            <p:sp>
              <p:nvSpPr>
                <p:cNvPr id="362" name="Rechthoek 361">
                  <a:extLst>
                    <a:ext uri="{FF2B5EF4-FFF2-40B4-BE49-F238E27FC236}">
                      <a16:creationId xmlns:a16="http://schemas.microsoft.com/office/drawing/2014/main" id="{8DCBB4DA-C37D-4021-ADF3-7500E99E2BE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63" name="Groep 362">
                  <a:extLst>
                    <a:ext uri="{FF2B5EF4-FFF2-40B4-BE49-F238E27FC236}">
                      <a16:creationId xmlns:a16="http://schemas.microsoft.com/office/drawing/2014/main" id="{DB3F6DA1-E15C-45D3-A404-C652D7AE6456}"/>
                    </a:ext>
                  </a:extLst>
                </p:cNvPr>
                <p:cNvGrpSpPr/>
                <p:nvPr userDrawn="1"/>
              </p:nvGrpSpPr>
              <p:grpSpPr>
                <a:xfrm>
                  <a:off x="-2652453" y="431583"/>
                  <a:ext cx="294076" cy="231526"/>
                  <a:chOff x="-3634116" y="700986"/>
                  <a:chExt cx="182598" cy="143759"/>
                </a:xfrm>
              </p:grpSpPr>
              <p:grpSp>
                <p:nvGrpSpPr>
                  <p:cNvPr id="364" name="Groep 363">
                    <a:extLst>
                      <a:ext uri="{FF2B5EF4-FFF2-40B4-BE49-F238E27FC236}">
                        <a16:creationId xmlns:a16="http://schemas.microsoft.com/office/drawing/2014/main" id="{C8AA4772-0585-411A-AF50-AC7D70CA1052}"/>
                      </a:ext>
                    </a:extLst>
                  </p:cNvPr>
                  <p:cNvGrpSpPr/>
                  <p:nvPr userDrawn="1"/>
                </p:nvGrpSpPr>
                <p:grpSpPr>
                  <a:xfrm>
                    <a:off x="-3634116" y="700986"/>
                    <a:ext cx="182598" cy="143759"/>
                    <a:chOff x="-3634116" y="700986"/>
                    <a:chExt cx="182598" cy="143759"/>
                  </a:xfrm>
                </p:grpSpPr>
                <p:cxnSp>
                  <p:nvCxnSpPr>
                    <p:cNvPr id="368" name="Rechte verbindingslijn 367">
                      <a:extLst>
                        <a:ext uri="{FF2B5EF4-FFF2-40B4-BE49-F238E27FC236}">
                          <a16:creationId xmlns:a16="http://schemas.microsoft.com/office/drawing/2014/main" id="{4DF2374E-3AAB-43F7-80A3-7703BBD4AD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59DF6216-2D4C-4EAD-A761-902EA934B32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C3F4B82D-C782-4091-B45A-8AF070C30E0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71" name="Rechte verbindingslijn 370">
                      <a:extLst>
                        <a:ext uri="{FF2B5EF4-FFF2-40B4-BE49-F238E27FC236}">
                          <a16:creationId xmlns:a16="http://schemas.microsoft.com/office/drawing/2014/main" id="{D47BC405-E9CB-4A01-B9D6-77A7D02EB6B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72" name="Rechte verbindingslijn 371">
                      <a:extLst>
                        <a:ext uri="{FF2B5EF4-FFF2-40B4-BE49-F238E27FC236}">
                          <a16:creationId xmlns:a16="http://schemas.microsoft.com/office/drawing/2014/main" id="{EB9C99F7-DADC-4594-AEB9-0ED9854F8D7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65" name="Groep 364">
                    <a:extLst>
                      <a:ext uri="{FF2B5EF4-FFF2-40B4-BE49-F238E27FC236}">
                        <a16:creationId xmlns:a16="http://schemas.microsoft.com/office/drawing/2014/main" id="{77103727-3B4D-4BAF-B830-09D1BE60B149}"/>
                      </a:ext>
                    </a:extLst>
                  </p:cNvPr>
                  <p:cNvGrpSpPr/>
                  <p:nvPr userDrawn="1"/>
                </p:nvGrpSpPr>
                <p:grpSpPr>
                  <a:xfrm>
                    <a:off x="-3634047" y="735854"/>
                    <a:ext cx="88801" cy="72568"/>
                    <a:chOff x="-2091059" y="1395403"/>
                    <a:chExt cx="157316" cy="128558"/>
                  </a:xfrm>
                </p:grpSpPr>
                <p:sp>
                  <p:nvSpPr>
                    <p:cNvPr id="366" name="Rechthoek 365">
                      <a:extLst>
                        <a:ext uri="{FF2B5EF4-FFF2-40B4-BE49-F238E27FC236}">
                          <a16:creationId xmlns:a16="http://schemas.microsoft.com/office/drawing/2014/main" id="{B05D84ED-54FD-4CB1-9EC2-2814F7D924A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67" name="Pijl: punthaak 366">
                      <a:extLst>
                        <a:ext uri="{FF2B5EF4-FFF2-40B4-BE49-F238E27FC236}">
                          <a16:creationId xmlns:a16="http://schemas.microsoft.com/office/drawing/2014/main" id="{7FA5A10B-E95A-4D44-91C5-04BBCB8B7C4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48" name="Groep 347">
                <a:extLst>
                  <a:ext uri="{FF2B5EF4-FFF2-40B4-BE49-F238E27FC236}">
                    <a16:creationId xmlns:a16="http://schemas.microsoft.com/office/drawing/2014/main" id="{5389DE27-BA1A-4BB6-A415-5F47D28CF72C}"/>
                  </a:ext>
                </a:extLst>
              </p:cNvPr>
              <p:cNvGrpSpPr/>
              <p:nvPr userDrawn="1"/>
            </p:nvGrpSpPr>
            <p:grpSpPr>
              <a:xfrm>
                <a:off x="-2425037" y="781500"/>
                <a:ext cx="357690" cy="330595"/>
                <a:chOff x="-2721817" y="782525"/>
                <a:chExt cx="432805" cy="400021"/>
              </a:xfrm>
            </p:grpSpPr>
            <p:sp>
              <p:nvSpPr>
                <p:cNvPr id="351" name="Rechthoek 350">
                  <a:extLst>
                    <a:ext uri="{FF2B5EF4-FFF2-40B4-BE49-F238E27FC236}">
                      <a16:creationId xmlns:a16="http://schemas.microsoft.com/office/drawing/2014/main" id="{36EBEC79-712F-49A3-8B79-7C7A9A837B01}"/>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52" name="Groep 351">
                  <a:extLst>
                    <a:ext uri="{FF2B5EF4-FFF2-40B4-BE49-F238E27FC236}">
                      <a16:creationId xmlns:a16="http://schemas.microsoft.com/office/drawing/2014/main" id="{9098946B-F6C9-41FC-81FE-DAEF4CE6DEA1}"/>
                    </a:ext>
                  </a:extLst>
                </p:cNvPr>
                <p:cNvGrpSpPr/>
                <p:nvPr userDrawn="1"/>
              </p:nvGrpSpPr>
              <p:grpSpPr>
                <a:xfrm>
                  <a:off x="-2652453" y="866772"/>
                  <a:ext cx="294076" cy="231526"/>
                  <a:chOff x="-3310843" y="700986"/>
                  <a:chExt cx="182598" cy="143759"/>
                </a:xfrm>
              </p:grpSpPr>
              <p:grpSp>
                <p:nvGrpSpPr>
                  <p:cNvPr id="353" name="Groep 352">
                    <a:extLst>
                      <a:ext uri="{FF2B5EF4-FFF2-40B4-BE49-F238E27FC236}">
                        <a16:creationId xmlns:a16="http://schemas.microsoft.com/office/drawing/2014/main" id="{EB6F2300-9C8E-42D3-AFDF-54D47D2464D6}"/>
                      </a:ext>
                    </a:extLst>
                  </p:cNvPr>
                  <p:cNvGrpSpPr/>
                  <p:nvPr userDrawn="1"/>
                </p:nvGrpSpPr>
                <p:grpSpPr>
                  <a:xfrm>
                    <a:off x="-3310843" y="700986"/>
                    <a:ext cx="182598" cy="143759"/>
                    <a:chOff x="-3310843" y="700986"/>
                    <a:chExt cx="182598" cy="143759"/>
                  </a:xfrm>
                </p:grpSpPr>
                <p:cxnSp>
                  <p:nvCxnSpPr>
                    <p:cNvPr id="357" name="Rechte verbindingslijn 356">
                      <a:extLst>
                        <a:ext uri="{FF2B5EF4-FFF2-40B4-BE49-F238E27FC236}">
                          <a16:creationId xmlns:a16="http://schemas.microsoft.com/office/drawing/2014/main" id="{8AE7B16C-1D17-4633-A3DB-5400144CF51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B90A953-9F6B-469D-B8B4-6AB8545C3E9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59" name="Rechte verbindingslijn 358">
                      <a:extLst>
                        <a:ext uri="{FF2B5EF4-FFF2-40B4-BE49-F238E27FC236}">
                          <a16:creationId xmlns:a16="http://schemas.microsoft.com/office/drawing/2014/main" id="{E83B318D-AB8B-4753-A9EF-9B11BECB33B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60" name="Rechte verbindingslijn 359">
                      <a:extLst>
                        <a:ext uri="{FF2B5EF4-FFF2-40B4-BE49-F238E27FC236}">
                          <a16:creationId xmlns:a16="http://schemas.microsoft.com/office/drawing/2014/main" id="{59DBF712-6AF7-4893-B966-1599FA7EC6E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7B14EC07-3D3E-4F92-A68D-DDD2D0FFB92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54" name="Groep 353">
                    <a:extLst>
                      <a:ext uri="{FF2B5EF4-FFF2-40B4-BE49-F238E27FC236}">
                        <a16:creationId xmlns:a16="http://schemas.microsoft.com/office/drawing/2014/main" id="{497BF82E-7538-4603-9D9C-561B94023610}"/>
                      </a:ext>
                    </a:extLst>
                  </p:cNvPr>
                  <p:cNvGrpSpPr/>
                  <p:nvPr userDrawn="1"/>
                </p:nvGrpSpPr>
                <p:grpSpPr>
                  <a:xfrm flipH="1">
                    <a:off x="-3310774" y="735854"/>
                    <a:ext cx="88801" cy="72568"/>
                    <a:chOff x="-2091059" y="1395403"/>
                    <a:chExt cx="157316" cy="128558"/>
                  </a:xfrm>
                </p:grpSpPr>
                <p:sp>
                  <p:nvSpPr>
                    <p:cNvPr id="355" name="Rechthoek 354">
                      <a:extLst>
                        <a:ext uri="{FF2B5EF4-FFF2-40B4-BE49-F238E27FC236}">
                          <a16:creationId xmlns:a16="http://schemas.microsoft.com/office/drawing/2014/main" id="{A146EAEF-012E-41D2-9D04-33D1043DA9E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6" name="Pijl: punthaak 355">
                      <a:extLst>
                        <a:ext uri="{FF2B5EF4-FFF2-40B4-BE49-F238E27FC236}">
                          <a16:creationId xmlns:a16="http://schemas.microsoft.com/office/drawing/2014/main" id="{7DAA23E1-926E-43EA-99EF-C3B0CB62618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49" name="Rechthoek 348">
                <a:extLst>
                  <a:ext uri="{FF2B5EF4-FFF2-40B4-BE49-F238E27FC236}">
                    <a16:creationId xmlns:a16="http://schemas.microsoft.com/office/drawing/2014/main" id="{418DFEFB-C078-4C7A-A958-3D7089E3522D}"/>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50" name="Rechthoek 349">
                <a:extLst>
                  <a:ext uri="{FF2B5EF4-FFF2-40B4-BE49-F238E27FC236}">
                    <a16:creationId xmlns:a16="http://schemas.microsoft.com/office/drawing/2014/main" id="{FCAE904A-3398-43F5-AA25-548F37C7B587}"/>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19" name="Rechte verbindingslijn 318">
              <a:extLst>
                <a:ext uri="{FF2B5EF4-FFF2-40B4-BE49-F238E27FC236}">
                  <a16:creationId xmlns:a16="http://schemas.microsoft.com/office/drawing/2014/main" id="{72B972DD-BB69-4D4B-8CF7-2A50D9D05F07}"/>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20" name="Rechthoek 319">
              <a:extLst>
                <a:ext uri="{FF2B5EF4-FFF2-40B4-BE49-F238E27FC236}">
                  <a16:creationId xmlns:a16="http://schemas.microsoft.com/office/drawing/2014/main" id="{65984FEA-6EBB-4121-AF08-61327A658507}"/>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321" name="Rechthoek 320">
              <a:extLst>
                <a:ext uri="{FF2B5EF4-FFF2-40B4-BE49-F238E27FC236}">
                  <a16:creationId xmlns:a16="http://schemas.microsoft.com/office/drawing/2014/main" id="{9CE24CD9-68DC-4627-B959-3C726F803C81}"/>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22" name="Ovaal 321">
              <a:extLst>
                <a:ext uri="{FF2B5EF4-FFF2-40B4-BE49-F238E27FC236}">
                  <a16:creationId xmlns:a16="http://schemas.microsoft.com/office/drawing/2014/main" id="{29697FA6-6760-46BD-A8DE-B9D4A9B553A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23" name="Ovaal 322">
              <a:extLst>
                <a:ext uri="{FF2B5EF4-FFF2-40B4-BE49-F238E27FC236}">
                  <a16:creationId xmlns:a16="http://schemas.microsoft.com/office/drawing/2014/main" id="{323E53A1-8B0F-47C1-8434-4B280887BC5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24" name="Ovaal 323">
              <a:extLst>
                <a:ext uri="{FF2B5EF4-FFF2-40B4-BE49-F238E27FC236}">
                  <a16:creationId xmlns:a16="http://schemas.microsoft.com/office/drawing/2014/main" id="{18A8EC85-CA1D-4A9D-A565-657956AB0125}"/>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25" name="Ovaal 324">
              <a:extLst>
                <a:ext uri="{FF2B5EF4-FFF2-40B4-BE49-F238E27FC236}">
                  <a16:creationId xmlns:a16="http://schemas.microsoft.com/office/drawing/2014/main" id="{7BFFDA09-F702-4105-BBE4-48910D3C81D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26" name="Ovaal 325">
              <a:extLst>
                <a:ext uri="{FF2B5EF4-FFF2-40B4-BE49-F238E27FC236}">
                  <a16:creationId xmlns:a16="http://schemas.microsoft.com/office/drawing/2014/main" id="{8A18A17D-5B7D-4B3D-AECA-ABE7E1A605E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27" name="Ovaal 326">
              <a:extLst>
                <a:ext uri="{FF2B5EF4-FFF2-40B4-BE49-F238E27FC236}">
                  <a16:creationId xmlns:a16="http://schemas.microsoft.com/office/drawing/2014/main" id="{E81CDBBE-8468-4B66-9EF1-F092B683970E}"/>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28" name="Ovaal 327">
              <a:extLst>
                <a:ext uri="{FF2B5EF4-FFF2-40B4-BE49-F238E27FC236}">
                  <a16:creationId xmlns:a16="http://schemas.microsoft.com/office/drawing/2014/main" id="{6F40BC86-CDF0-4B42-8A3F-7144EED4D8CB}"/>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29" name="Ovaal 328">
              <a:extLst>
                <a:ext uri="{FF2B5EF4-FFF2-40B4-BE49-F238E27FC236}">
                  <a16:creationId xmlns:a16="http://schemas.microsoft.com/office/drawing/2014/main" id="{69605F59-DF59-4009-AC36-A3F5508290C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30" name="Ovaal 329">
              <a:extLst>
                <a:ext uri="{FF2B5EF4-FFF2-40B4-BE49-F238E27FC236}">
                  <a16:creationId xmlns:a16="http://schemas.microsoft.com/office/drawing/2014/main" id="{DD69BC88-165A-4A2F-8CA9-5AB649D67693}"/>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31" name="Rechthoek 330">
              <a:extLst>
                <a:ext uri="{FF2B5EF4-FFF2-40B4-BE49-F238E27FC236}">
                  <a16:creationId xmlns:a16="http://schemas.microsoft.com/office/drawing/2014/main" id="{D6114AB5-4F3A-45F6-9CA8-788E09C5971E}"/>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332" name="Rechthoek 331">
              <a:extLst>
                <a:ext uri="{FF2B5EF4-FFF2-40B4-BE49-F238E27FC236}">
                  <a16:creationId xmlns:a16="http://schemas.microsoft.com/office/drawing/2014/main" id="{BFF8BCC0-5CFF-432F-8FC6-F587A630F3E1}"/>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33" name="Rechthoek 332">
              <a:extLst>
                <a:ext uri="{FF2B5EF4-FFF2-40B4-BE49-F238E27FC236}">
                  <a16:creationId xmlns:a16="http://schemas.microsoft.com/office/drawing/2014/main" id="{1915D424-CD29-4ADA-9AFB-17FEE0F979EB}"/>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34" name="Rechthoek 333">
              <a:extLst>
                <a:ext uri="{FF2B5EF4-FFF2-40B4-BE49-F238E27FC236}">
                  <a16:creationId xmlns:a16="http://schemas.microsoft.com/office/drawing/2014/main" id="{2DF2249D-0B07-4A63-AD71-02DA25C859AF}"/>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35" name="Rechthoek 334">
              <a:extLst>
                <a:ext uri="{FF2B5EF4-FFF2-40B4-BE49-F238E27FC236}">
                  <a16:creationId xmlns:a16="http://schemas.microsoft.com/office/drawing/2014/main" id="{65F8E764-9CE6-44A5-9C72-B5032642023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36" name="Rechthoek 335">
              <a:extLst>
                <a:ext uri="{FF2B5EF4-FFF2-40B4-BE49-F238E27FC236}">
                  <a16:creationId xmlns:a16="http://schemas.microsoft.com/office/drawing/2014/main" id="{F5F4E306-5BE8-48C2-8971-40205A8B058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37" name="Rechthoek 336">
              <a:extLst>
                <a:ext uri="{FF2B5EF4-FFF2-40B4-BE49-F238E27FC236}">
                  <a16:creationId xmlns:a16="http://schemas.microsoft.com/office/drawing/2014/main" id="{72C3D49B-6C9D-488D-A01F-79EF57C35D57}"/>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38" name="Rechthoek 337">
              <a:extLst>
                <a:ext uri="{FF2B5EF4-FFF2-40B4-BE49-F238E27FC236}">
                  <a16:creationId xmlns:a16="http://schemas.microsoft.com/office/drawing/2014/main" id="{122AC7F4-63A9-407B-BD2B-53C6DBF1BD6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31524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abel (beeldvullend)">
    <p:spTree>
      <p:nvGrpSpPr>
        <p:cNvPr id="1" name=""/>
        <p:cNvGrpSpPr/>
        <p:nvPr/>
      </p:nvGrpSpPr>
      <p:grpSpPr>
        <a:xfrm>
          <a:off x="0" y="0"/>
          <a:ext cx="0" cy="0"/>
          <a:chOff x="0" y="0"/>
          <a:chExt cx="0" cy="0"/>
        </a:xfrm>
      </p:grpSpPr>
      <p:sp>
        <p:nvSpPr>
          <p:cNvPr id="136" name="Rechthoek 135">
            <a:extLst>
              <a:ext uri="{FF2B5EF4-FFF2-40B4-BE49-F238E27FC236}">
                <a16:creationId xmlns:a16="http://schemas.microsoft.com/office/drawing/2014/main" id="{74394209-6293-465E-9177-9733C66563EB}"/>
              </a:ext>
            </a:extLst>
          </p:cNvPr>
          <p:cNvSpPr/>
          <p:nvPr/>
        </p:nvSpPr>
        <p:spPr>
          <a:xfrm>
            <a:off x="0" y="-399601"/>
            <a:ext cx="720000" cy="360000"/>
          </a:xfrm>
          <a:prstGeom prst="rect">
            <a:avLst/>
          </a:prstGeom>
        </p:spPr>
        <p:txBody>
          <a:bodyPr wrap="none" lIns="0" tIns="0" rIns="0" bIns="0">
            <a:noAutofit/>
          </a:bodyPr>
          <a:lstStyle/>
          <a:p>
            <a:r>
              <a:rPr lang="nl-NL"/>
              <a:t>Tabel (beeldvullend)</a:t>
            </a:r>
          </a:p>
        </p:txBody>
      </p:sp>
      <p:grpSp>
        <p:nvGrpSpPr>
          <p:cNvPr id="8" name="INSTRUCTIES">
            <a:extLst>
              <a:ext uri="{FF2B5EF4-FFF2-40B4-BE49-F238E27FC236}">
                <a16:creationId xmlns:a16="http://schemas.microsoft.com/office/drawing/2014/main" id="{FC6F44F9-70E8-4710-8452-45B106B1434B}"/>
              </a:ext>
            </a:extLst>
          </p:cNvPr>
          <p:cNvGrpSpPr/>
          <p:nvPr/>
        </p:nvGrpSpPr>
        <p:grpSpPr>
          <a:xfrm>
            <a:off x="12395374" y="-718670"/>
            <a:ext cx="4140000" cy="4462669"/>
            <a:chOff x="12395374" y="-718670"/>
            <a:chExt cx="4140000" cy="4462669"/>
          </a:xfrm>
        </p:grpSpPr>
        <p:sp>
          <p:nvSpPr>
            <p:cNvPr id="139" name="Rechthoek: afgeronde hoeken 138">
              <a:extLst>
                <a:ext uri="{FF2B5EF4-FFF2-40B4-BE49-F238E27FC236}">
                  <a16:creationId xmlns:a16="http://schemas.microsoft.com/office/drawing/2014/main" id="{974D0A41-D3EF-4953-A6B9-9FD29C1EB13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Tabel invoegen of de bestaande tabel aanpassen / veranderen.</a:t>
              </a:r>
            </a:p>
          </p:txBody>
        </p:sp>
        <p:sp>
          <p:nvSpPr>
            <p:cNvPr id="140" name="Rechthoek: afgeronde hoeken 139">
              <a:extLst>
                <a:ext uri="{FF2B5EF4-FFF2-40B4-BE49-F238E27FC236}">
                  <a16:creationId xmlns:a16="http://schemas.microsoft.com/office/drawing/2014/main" id="{4448ECFC-EAED-4A4C-BC21-375AA1207346}"/>
                </a:ext>
              </a:extLst>
            </p:cNvPr>
            <p:cNvSpPr/>
            <p:nvPr userDrawn="1"/>
          </p:nvSpPr>
          <p:spPr>
            <a:xfrm>
              <a:off x="12395374" y="-1"/>
              <a:ext cx="4140000" cy="3744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2" name="Ovaal 141">
              <a:extLst>
                <a:ext uri="{FF2B5EF4-FFF2-40B4-BE49-F238E27FC236}">
                  <a16:creationId xmlns:a16="http://schemas.microsoft.com/office/drawing/2014/main" id="{C5473402-C251-4A8F-8196-5BE0CE95E1A2}"/>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3" name="Rechte verbindingslijn 142">
              <a:extLst>
                <a:ext uri="{FF2B5EF4-FFF2-40B4-BE49-F238E27FC236}">
                  <a16:creationId xmlns:a16="http://schemas.microsoft.com/office/drawing/2014/main" id="{538015B1-02CA-4D12-916C-CF663AB9977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4" name="Rechthoek 143">
              <a:extLst>
                <a:ext uri="{FF2B5EF4-FFF2-40B4-BE49-F238E27FC236}">
                  <a16:creationId xmlns:a16="http://schemas.microsoft.com/office/drawing/2014/main" id="{DA819037-2CF9-4C38-8A1A-264191F0A3B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17F9F126-796B-4D7B-80FD-01543CCE0C8F}"/>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C2E20E9-4090-46F2-9FE4-CCE51E55311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9" name="Ovaal 148">
              <a:extLst>
                <a:ext uri="{FF2B5EF4-FFF2-40B4-BE49-F238E27FC236}">
                  <a16:creationId xmlns:a16="http://schemas.microsoft.com/office/drawing/2014/main" id="{EEF2FE66-C1E2-4947-B559-3C0F84F8205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0" name="Rechthoek 149">
              <a:extLst>
                <a:ext uri="{FF2B5EF4-FFF2-40B4-BE49-F238E27FC236}">
                  <a16:creationId xmlns:a16="http://schemas.microsoft.com/office/drawing/2014/main" id="{678FE4CE-A6F3-4027-B5DB-FC4CB25DC1A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Opvulling, lijnen, cellen verdelen, cellen toevoegen, kolommen of rijen verwijderen, etc.</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8DA9A7E2-86E2-403F-A87E-BCF705F6CD7F}"/>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35" name="Groep 34">
              <a:extLst>
                <a:ext uri="{FF2B5EF4-FFF2-40B4-BE49-F238E27FC236}">
                  <a16:creationId xmlns:a16="http://schemas.microsoft.com/office/drawing/2014/main" id="{5C4BEA8F-3EA4-4E13-845C-BB0091AB85DA}"/>
                </a:ext>
              </a:extLst>
            </p:cNvPr>
            <p:cNvGrpSpPr/>
            <p:nvPr/>
          </p:nvGrpSpPr>
          <p:grpSpPr>
            <a:xfrm>
              <a:off x="12901925" y="2004002"/>
              <a:ext cx="825930" cy="209550"/>
              <a:chOff x="13504624" y="2482850"/>
              <a:chExt cx="825500" cy="209550"/>
            </a:xfrm>
          </p:grpSpPr>
          <p:sp>
            <p:nvSpPr>
              <p:cNvPr id="46" name="Rechthoek 45">
                <a:extLst>
                  <a:ext uri="{FF2B5EF4-FFF2-40B4-BE49-F238E27FC236}">
                    <a16:creationId xmlns:a16="http://schemas.microsoft.com/office/drawing/2014/main" id="{7590441B-7ECE-41BC-BBEA-DF3764D0180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47" name="Rechte verbindingslijn 46">
                <a:extLst>
                  <a:ext uri="{FF2B5EF4-FFF2-40B4-BE49-F238E27FC236}">
                    <a16:creationId xmlns:a16="http://schemas.microsoft.com/office/drawing/2014/main" id="{23A3C296-83B0-4952-B45E-57261BD0497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8" name="Gelijkbenige driehoek 47">
                <a:extLst>
                  <a:ext uri="{FF2B5EF4-FFF2-40B4-BE49-F238E27FC236}">
                    <a16:creationId xmlns:a16="http://schemas.microsoft.com/office/drawing/2014/main" id="{3086C471-F017-4FA1-A9DB-CEDA778318B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7" name="Tabel icoon">
              <a:extLst>
                <a:ext uri="{FF2B5EF4-FFF2-40B4-BE49-F238E27FC236}">
                  <a16:creationId xmlns:a16="http://schemas.microsoft.com/office/drawing/2014/main" id="{AB295555-7C37-4628-9E25-0954E7189AAE}"/>
                </a:ext>
              </a:extLst>
            </p:cNvPr>
            <p:cNvGrpSpPr/>
            <p:nvPr/>
          </p:nvGrpSpPr>
          <p:grpSpPr>
            <a:xfrm>
              <a:off x="12927654" y="903541"/>
              <a:ext cx="375696" cy="339168"/>
              <a:chOff x="6072040" y="3376043"/>
              <a:chExt cx="1227920" cy="1109109"/>
            </a:xfrm>
          </p:grpSpPr>
          <p:sp>
            <p:nvSpPr>
              <p:cNvPr id="38" name="Rechthoek 37">
                <a:extLst>
                  <a:ext uri="{FF2B5EF4-FFF2-40B4-BE49-F238E27FC236}">
                    <a16:creationId xmlns:a16="http://schemas.microsoft.com/office/drawing/2014/main" id="{CF4FDE2C-1A8C-4636-8FFE-8D6E78859620}"/>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39" name="Rechthoek 38">
                <a:extLst>
                  <a:ext uri="{FF2B5EF4-FFF2-40B4-BE49-F238E27FC236}">
                    <a16:creationId xmlns:a16="http://schemas.microsoft.com/office/drawing/2014/main" id="{405A0D93-C4B6-4A9C-92B5-3F55723EECF7}"/>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40" name="Rechte verbindingslijn 39">
                <a:extLst>
                  <a:ext uri="{FF2B5EF4-FFF2-40B4-BE49-F238E27FC236}">
                    <a16:creationId xmlns:a16="http://schemas.microsoft.com/office/drawing/2014/main" id="{7CBA5CC1-1223-4152-BA56-8985F9EA538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1F843F69-FEA0-4697-A4BB-567CCD483C67}"/>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F5FFDEDD-5DA7-4B34-9E8A-1C93BCB82D58}"/>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BD51020-31C6-4E69-AA8C-411F7B296CB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9E9A3462-3339-4CF3-9943-DBA4DA464DD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45" name="Rechthoek 44">
                <a:extLst>
                  <a:ext uri="{FF2B5EF4-FFF2-40B4-BE49-F238E27FC236}">
                    <a16:creationId xmlns:a16="http://schemas.microsoft.com/office/drawing/2014/main" id="{F7E1ABD6-C3C8-4171-93E6-A2D7831479C1}"/>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sp>
        <p:nvSpPr>
          <p:cNvPr id="26" name="Tijdelijke aanduiding voor tabel 8">
            <a:extLst>
              <a:ext uri="{FF2B5EF4-FFF2-40B4-BE49-F238E27FC236}">
                <a16:creationId xmlns:a16="http://schemas.microsoft.com/office/drawing/2014/main" id="{E69F8AA6-A154-4045-863A-FA1DA831628C}"/>
              </a:ext>
            </a:extLst>
          </p:cNvPr>
          <p:cNvSpPr>
            <a:spLocks noGrp="1"/>
          </p:cNvSpPr>
          <p:nvPr>
            <p:ph type="tbl" sz="quarter" idx="15"/>
          </p:nvPr>
        </p:nvSpPr>
        <p:spPr>
          <a:xfrm>
            <a:off x="903283" y="1997291"/>
            <a:ext cx="10385434" cy="37440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pictogram als u een tabel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37" name="Tijdelijke aanduiding voor verticale tekst 2">
            <a:extLst>
              <a:ext uri="{FF2B5EF4-FFF2-40B4-BE49-F238E27FC236}">
                <a16:creationId xmlns:a16="http://schemas.microsoft.com/office/drawing/2014/main" id="{6DA49AEF-4DA7-458F-8455-C913A61B0558}"/>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5202F76-9912-4EF2-848A-219C8C403E33}" type="datetime10">
              <a:rPr lang="nl-NL" smtClean="0"/>
              <a:t>07:01</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204" name="Tijdelijke aanduiding voor tekst 6">
            <a:extLst>
              <a:ext uri="{FF2B5EF4-FFF2-40B4-BE49-F238E27FC236}">
                <a16:creationId xmlns:a16="http://schemas.microsoft.com/office/drawing/2014/main" id="{70C75C22-E80C-4DD8-AE84-19474AEC5A5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5" name="Tijdelijke aanduiding voor tekst 6">
            <a:extLst>
              <a:ext uri="{FF2B5EF4-FFF2-40B4-BE49-F238E27FC236}">
                <a16:creationId xmlns:a16="http://schemas.microsoft.com/office/drawing/2014/main" id="{0482DC9C-2AF2-4B4C-8244-74DEF9159AFC}"/>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6" name="Tijdelijke aanduiding voor tekst 6">
            <a:extLst>
              <a:ext uri="{FF2B5EF4-FFF2-40B4-BE49-F238E27FC236}">
                <a16:creationId xmlns:a16="http://schemas.microsoft.com/office/drawing/2014/main" id="{1D60B74D-ADAC-4EA9-BAF1-421E2312BFE5}"/>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7" name="Tijdelijke aanduiding voor tekst 6">
            <a:extLst>
              <a:ext uri="{FF2B5EF4-FFF2-40B4-BE49-F238E27FC236}">
                <a16:creationId xmlns:a16="http://schemas.microsoft.com/office/drawing/2014/main" id="{095DE808-83F6-4C5A-A687-2D34E6946ACD}"/>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05" name="Tijdelijke aanduiding voor tekst 82">
            <a:extLst>
              <a:ext uri="{FF2B5EF4-FFF2-40B4-BE49-F238E27FC236}">
                <a16:creationId xmlns:a16="http://schemas.microsoft.com/office/drawing/2014/main" id="{384319C4-E1EE-4B41-864D-8DFF4FEFD67F}"/>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38" name="INSTRUCTIES">
            <a:extLst>
              <a:ext uri="{FF2B5EF4-FFF2-40B4-BE49-F238E27FC236}">
                <a16:creationId xmlns:a16="http://schemas.microsoft.com/office/drawing/2014/main" id="{CB5AA805-6B13-43D7-A9CC-B6B355FD0251}"/>
              </a:ext>
            </a:extLst>
          </p:cNvPr>
          <p:cNvGrpSpPr/>
          <p:nvPr userDrawn="1"/>
        </p:nvGrpSpPr>
        <p:grpSpPr>
          <a:xfrm>
            <a:off x="12395374" y="-718670"/>
            <a:ext cx="4140000" cy="4462669"/>
            <a:chOff x="12395374" y="-718670"/>
            <a:chExt cx="4140000" cy="4462669"/>
          </a:xfrm>
        </p:grpSpPr>
        <p:sp>
          <p:nvSpPr>
            <p:cNvPr id="141" name="Rechthoek: afgeronde hoeken 140">
              <a:extLst>
                <a:ext uri="{FF2B5EF4-FFF2-40B4-BE49-F238E27FC236}">
                  <a16:creationId xmlns:a16="http://schemas.microsoft.com/office/drawing/2014/main" id="{6E96139E-929E-4D3B-89BB-3BE30092338C}"/>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Tabel invoegen of de bestaande tabel aanpassen / veranderen.</a:t>
              </a:r>
            </a:p>
          </p:txBody>
        </p:sp>
        <p:sp>
          <p:nvSpPr>
            <p:cNvPr id="145" name="Rechthoek: afgeronde hoeken 144">
              <a:extLst>
                <a:ext uri="{FF2B5EF4-FFF2-40B4-BE49-F238E27FC236}">
                  <a16:creationId xmlns:a16="http://schemas.microsoft.com/office/drawing/2014/main" id="{A72090FD-BD85-466A-9E2D-88C1071090AD}"/>
                </a:ext>
              </a:extLst>
            </p:cNvPr>
            <p:cNvSpPr/>
            <p:nvPr userDrawn="1"/>
          </p:nvSpPr>
          <p:spPr>
            <a:xfrm>
              <a:off x="12395374" y="-1"/>
              <a:ext cx="4140000" cy="3744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26FB6707-1FA0-42FC-B7D7-0BC5AF8CBFA8}"/>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1954F1A6-68D9-4A16-B0D1-7F88AD40DEC4}"/>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52" name="Rechthoek 151">
              <a:extLst>
                <a:ext uri="{FF2B5EF4-FFF2-40B4-BE49-F238E27FC236}">
                  <a16:creationId xmlns:a16="http://schemas.microsoft.com/office/drawing/2014/main" id="{58E32810-8862-4A4A-8CED-EBB990E9AA3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53" name="Ovaal 152">
              <a:extLst>
                <a:ext uri="{FF2B5EF4-FFF2-40B4-BE49-F238E27FC236}">
                  <a16:creationId xmlns:a16="http://schemas.microsoft.com/office/drawing/2014/main" id="{7D71CD57-3ECA-4FAB-A360-7CD445D5CBF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4" name="Rechthoek 153">
              <a:extLst>
                <a:ext uri="{FF2B5EF4-FFF2-40B4-BE49-F238E27FC236}">
                  <a16:creationId xmlns:a16="http://schemas.microsoft.com/office/drawing/2014/main" id="{EA456834-5ABE-41AE-B4CD-3A83CE6C8AC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55" name="Ovaal 154">
              <a:extLst>
                <a:ext uri="{FF2B5EF4-FFF2-40B4-BE49-F238E27FC236}">
                  <a16:creationId xmlns:a16="http://schemas.microsoft.com/office/drawing/2014/main" id="{5CDE9635-A4F8-4B90-873E-D2CEEFC78927}"/>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7" name="Rechthoek 156">
              <a:extLst>
                <a:ext uri="{FF2B5EF4-FFF2-40B4-BE49-F238E27FC236}">
                  <a16:creationId xmlns:a16="http://schemas.microsoft.com/office/drawing/2014/main" id="{03CAE751-09C1-42F2-A2D3-5E38408C7B68}"/>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Opvulling, lijnen, cellen verdelen, cellen toevoegen, kolommen of rijen verwijderen, etc.</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8" name="Rechte verbindingslijn 157">
              <a:extLst>
                <a:ext uri="{FF2B5EF4-FFF2-40B4-BE49-F238E27FC236}">
                  <a16:creationId xmlns:a16="http://schemas.microsoft.com/office/drawing/2014/main" id="{4FE79479-6DF2-4ACB-9B22-3EE869B25CB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9" name="Groep 158">
              <a:extLst>
                <a:ext uri="{FF2B5EF4-FFF2-40B4-BE49-F238E27FC236}">
                  <a16:creationId xmlns:a16="http://schemas.microsoft.com/office/drawing/2014/main" id="{B3AE751F-E051-4E72-839C-22FF4B57EF25}"/>
                </a:ext>
              </a:extLst>
            </p:cNvPr>
            <p:cNvGrpSpPr/>
            <p:nvPr/>
          </p:nvGrpSpPr>
          <p:grpSpPr>
            <a:xfrm>
              <a:off x="12901925" y="2004002"/>
              <a:ext cx="825930" cy="209550"/>
              <a:chOff x="13504624" y="2482850"/>
              <a:chExt cx="825500" cy="209550"/>
            </a:xfrm>
          </p:grpSpPr>
          <p:sp>
            <p:nvSpPr>
              <p:cNvPr id="169" name="Rechthoek 168">
                <a:extLst>
                  <a:ext uri="{FF2B5EF4-FFF2-40B4-BE49-F238E27FC236}">
                    <a16:creationId xmlns:a16="http://schemas.microsoft.com/office/drawing/2014/main" id="{65B28864-2EA1-4D4D-91DC-0D143C2FFA2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0" name="Rechte verbindingslijn 169">
                <a:extLst>
                  <a:ext uri="{FF2B5EF4-FFF2-40B4-BE49-F238E27FC236}">
                    <a16:creationId xmlns:a16="http://schemas.microsoft.com/office/drawing/2014/main" id="{7AB2D829-0195-4CC3-B235-91DF03E17AA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1" name="Gelijkbenige driehoek 170">
                <a:extLst>
                  <a:ext uri="{FF2B5EF4-FFF2-40B4-BE49-F238E27FC236}">
                    <a16:creationId xmlns:a16="http://schemas.microsoft.com/office/drawing/2014/main" id="{D7B7091C-4B3F-4F00-A708-2D098B31D2C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0" name="Tabel icoon">
              <a:extLst>
                <a:ext uri="{FF2B5EF4-FFF2-40B4-BE49-F238E27FC236}">
                  <a16:creationId xmlns:a16="http://schemas.microsoft.com/office/drawing/2014/main" id="{F42956DE-BEF4-47EA-9F5D-EC5AE2C438AF}"/>
                </a:ext>
              </a:extLst>
            </p:cNvPr>
            <p:cNvGrpSpPr/>
            <p:nvPr/>
          </p:nvGrpSpPr>
          <p:grpSpPr>
            <a:xfrm>
              <a:off x="12927654" y="903541"/>
              <a:ext cx="375696" cy="339168"/>
              <a:chOff x="6072040" y="3376043"/>
              <a:chExt cx="1227920" cy="1109109"/>
            </a:xfrm>
          </p:grpSpPr>
          <p:sp>
            <p:nvSpPr>
              <p:cNvPr id="161" name="Rechthoek 160">
                <a:extLst>
                  <a:ext uri="{FF2B5EF4-FFF2-40B4-BE49-F238E27FC236}">
                    <a16:creationId xmlns:a16="http://schemas.microsoft.com/office/drawing/2014/main" id="{5F2872E0-787D-48C4-B939-C0CC1D5906A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2" name="Rechthoek 161">
                <a:extLst>
                  <a:ext uri="{FF2B5EF4-FFF2-40B4-BE49-F238E27FC236}">
                    <a16:creationId xmlns:a16="http://schemas.microsoft.com/office/drawing/2014/main" id="{175FA448-9D1F-44BE-A4FE-D23E4C03EA39}"/>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163" name="Rechte verbindingslijn 162">
                <a:extLst>
                  <a:ext uri="{FF2B5EF4-FFF2-40B4-BE49-F238E27FC236}">
                    <a16:creationId xmlns:a16="http://schemas.microsoft.com/office/drawing/2014/main" id="{54735773-7858-47A4-81A6-E26E6F1B8E18}"/>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29651D08-DC1D-42AD-9CF2-BBBFE1D65D4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5" name="Rechte verbindingslijn 164">
                <a:extLst>
                  <a:ext uri="{FF2B5EF4-FFF2-40B4-BE49-F238E27FC236}">
                    <a16:creationId xmlns:a16="http://schemas.microsoft.com/office/drawing/2014/main" id="{3F8D72FB-A048-4051-96F7-F384D50E80B2}"/>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6" name="Rechte verbindingslijn 165">
                <a:extLst>
                  <a:ext uri="{FF2B5EF4-FFF2-40B4-BE49-F238E27FC236}">
                    <a16:creationId xmlns:a16="http://schemas.microsoft.com/office/drawing/2014/main" id="{1606C060-9376-4DFD-A313-AFC1D4400FE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7" name="Rechte verbindingslijn 166">
                <a:extLst>
                  <a:ext uri="{FF2B5EF4-FFF2-40B4-BE49-F238E27FC236}">
                    <a16:creationId xmlns:a16="http://schemas.microsoft.com/office/drawing/2014/main" id="{26A2DB28-3106-44CC-9D8C-D1D404BCABF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68" name="Rechthoek 167">
                <a:extLst>
                  <a:ext uri="{FF2B5EF4-FFF2-40B4-BE49-F238E27FC236}">
                    <a16:creationId xmlns:a16="http://schemas.microsoft.com/office/drawing/2014/main" id="{60EDE8B4-CFF9-4AB3-9F4E-55576A4D864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grpSp>
        <p:nvGrpSpPr>
          <p:cNvPr id="172" name="TEKSTINSTRUCTIES">
            <a:extLst>
              <a:ext uri="{FF2B5EF4-FFF2-40B4-BE49-F238E27FC236}">
                <a16:creationId xmlns:a16="http://schemas.microsoft.com/office/drawing/2014/main" id="{E4DB9C35-D4AE-4833-BA14-33F38C01C1DC}"/>
              </a:ext>
            </a:extLst>
          </p:cNvPr>
          <p:cNvGrpSpPr/>
          <p:nvPr userDrawn="1"/>
        </p:nvGrpSpPr>
        <p:grpSpPr>
          <a:xfrm>
            <a:off x="-4297881" y="-718670"/>
            <a:ext cx="4140000" cy="7198669"/>
            <a:chOff x="-4297881" y="-718670"/>
            <a:chExt cx="4140000" cy="7198669"/>
          </a:xfrm>
        </p:grpSpPr>
        <p:sp>
          <p:nvSpPr>
            <p:cNvPr id="173" name="Rechthoek: afgeronde hoeken 172">
              <a:extLst>
                <a:ext uri="{FF2B5EF4-FFF2-40B4-BE49-F238E27FC236}">
                  <a16:creationId xmlns:a16="http://schemas.microsoft.com/office/drawing/2014/main" id="{EA817319-3E90-43B6-8331-6F1A51EB2507}"/>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74" name="Rechthoek: afgeronde hoeken 173">
              <a:extLst>
                <a:ext uri="{FF2B5EF4-FFF2-40B4-BE49-F238E27FC236}">
                  <a16:creationId xmlns:a16="http://schemas.microsoft.com/office/drawing/2014/main" id="{8A57391A-35A4-40F3-9640-B856F6BE0BB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75" name="Rechte verbindingslijn 174">
              <a:extLst>
                <a:ext uri="{FF2B5EF4-FFF2-40B4-BE49-F238E27FC236}">
                  <a16:creationId xmlns:a16="http://schemas.microsoft.com/office/drawing/2014/main" id="{36D84D92-D8DF-4B4F-9052-7D088093C85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6" name="Groep 175">
              <a:extLst>
                <a:ext uri="{FF2B5EF4-FFF2-40B4-BE49-F238E27FC236}">
                  <a16:creationId xmlns:a16="http://schemas.microsoft.com/office/drawing/2014/main" id="{BC5C1C04-2576-414F-98F2-28CAD0EEFF56}"/>
                </a:ext>
              </a:extLst>
            </p:cNvPr>
            <p:cNvGrpSpPr/>
            <p:nvPr userDrawn="1"/>
          </p:nvGrpSpPr>
          <p:grpSpPr>
            <a:xfrm>
              <a:off x="-3905190" y="127747"/>
              <a:ext cx="3354618" cy="786653"/>
              <a:chOff x="-3419346" y="368233"/>
              <a:chExt cx="3170491" cy="743862"/>
            </a:xfrm>
          </p:grpSpPr>
          <p:sp>
            <p:nvSpPr>
              <p:cNvPr id="197" name="Rechthoek 196">
                <a:extLst>
                  <a:ext uri="{FF2B5EF4-FFF2-40B4-BE49-F238E27FC236}">
                    <a16:creationId xmlns:a16="http://schemas.microsoft.com/office/drawing/2014/main" id="{D4372B3C-AF38-4A05-BF34-A974CBD8DFB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8" name="Rechte verbindingslijn 197">
                <a:extLst>
                  <a:ext uri="{FF2B5EF4-FFF2-40B4-BE49-F238E27FC236}">
                    <a16:creationId xmlns:a16="http://schemas.microsoft.com/office/drawing/2014/main" id="{C5C63C87-FCF8-4508-968A-E09A0695C57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Rechte verbindingslijn 198">
                <a:extLst>
                  <a:ext uri="{FF2B5EF4-FFF2-40B4-BE49-F238E27FC236}">
                    <a16:creationId xmlns:a16="http://schemas.microsoft.com/office/drawing/2014/main" id="{1F58A817-9C38-4930-B181-3D77A3278E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0" name="Rechthoek 199">
                <a:extLst>
                  <a:ext uri="{FF2B5EF4-FFF2-40B4-BE49-F238E27FC236}">
                    <a16:creationId xmlns:a16="http://schemas.microsoft.com/office/drawing/2014/main" id="{8FAA39E1-D45A-4FE9-B29A-6B5E81B7F2B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1" name="Groep 200">
                <a:extLst>
                  <a:ext uri="{FF2B5EF4-FFF2-40B4-BE49-F238E27FC236}">
                    <a16:creationId xmlns:a16="http://schemas.microsoft.com/office/drawing/2014/main" id="{10050D09-FB5C-4F94-858C-58155B80D662}"/>
                  </a:ext>
                </a:extLst>
              </p:cNvPr>
              <p:cNvGrpSpPr/>
              <p:nvPr userDrawn="1"/>
            </p:nvGrpSpPr>
            <p:grpSpPr>
              <a:xfrm>
                <a:off x="-3002834" y="720303"/>
                <a:ext cx="182598" cy="143759"/>
                <a:chOff x="-3310843" y="700986"/>
                <a:chExt cx="182598" cy="143759"/>
              </a:xfrm>
            </p:grpSpPr>
            <p:grpSp>
              <p:nvGrpSpPr>
                <p:cNvPr id="291" name="Groep 290">
                  <a:extLst>
                    <a:ext uri="{FF2B5EF4-FFF2-40B4-BE49-F238E27FC236}">
                      <a16:creationId xmlns:a16="http://schemas.microsoft.com/office/drawing/2014/main" id="{B1241F8E-188B-4B4A-8214-A8A0E5E1308D}"/>
                    </a:ext>
                  </a:extLst>
                </p:cNvPr>
                <p:cNvGrpSpPr/>
                <p:nvPr userDrawn="1"/>
              </p:nvGrpSpPr>
              <p:grpSpPr>
                <a:xfrm>
                  <a:off x="-3310843" y="700986"/>
                  <a:ext cx="182598" cy="143759"/>
                  <a:chOff x="-3310843" y="700986"/>
                  <a:chExt cx="182598" cy="143759"/>
                </a:xfrm>
              </p:grpSpPr>
              <p:cxnSp>
                <p:nvCxnSpPr>
                  <p:cNvPr id="295" name="Rechte verbindingslijn 294">
                    <a:extLst>
                      <a:ext uri="{FF2B5EF4-FFF2-40B4-BE49-F238E27FC236}">
                        <a16:creationId xmlns:a16="http://schemas.microsoft.com/office/drawing/2014/main" id="{F53EC63F-2975-4478-932E-E4D66AA9C3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9C65D63D-3BEB-47E7-B5EC-7C80050D28A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62943BD3-30C9-4CE8-848F-6EBC52C3094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E067D354-89F6-4061-8350-5B14905192A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12B7DCC3-2170-40FD-AA66-31C0E7E94D8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2" name="Groep 291">
                  <a:extLst>
                    <a:ext uri="{FF2B5EF4-FFF2-40B4-BE49-F238E27FC236}">
                      <a16:creationId xmlns:a16="http://schemas.microsoft.com/office/drawing/2014/main" id="{DD42077B-2ED5-49C0-BF10-420DF2E7773D}"/>
                    </a:ext>
                  </a:extLst>
                </p:cNvPr>
                <p:cNvGrpSpPr/>
                <p:nvPr userDrawn="1"/>
              </p:nvGrpSpPr>
              <p:grpSpPr>
                <a:xfrm flipH="1">
                  <a:off x="-3310774" y="735854"/>
                  <a:ext cx="88801" cy="72568"/>
                  <a:chOff x="-2091059" y="1395403"/>
                  <a:chExt cx="157316" cy="128558"/>
                </a:xfrm>
              </p:grpSpPr>
              <p:sp>
                <p:nvSpPr>
                  <p:cNvPr id="293" name="Rechthoek 292">
                    <a:extLst>
                      <a:ext uri="{FF2B5EF4-FFF2-40B4-BE49-F238E27FC236}">
                        <a16:creationId xmlns:a16="http://schemas.microsoft.com/office/drawing/2014/main" id="{FBCD1071-933B-4C8D-922E-7680F0333D4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4" name="Pijl: punthaak 293">
                    <a:extLst>
                      <a:ext uri="{FF2B5EF4-FFF2-40B4-BE49-F238E27FC236}">
                        <a16:creationId xmlns:a16="http://schemas.microsoft.com/office/drawing/2014/main" id="{4DB44322-C2FB-4789-AEB2-539750BE6CC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02" name="Groep 201">
                <a:extLst>
                  <a:ext uri="{FF2B5EF4-FFF2-40B4-BE49-F238E27FC236}">
                    <a16:creationId xmlns:a16="http://schemas.microsoft.com/office/drawing/2014/main" id="{9C8EC3EC-4663-4EAE-B4EB-AAC3FED6883D}"/>
                  </a:ext>
                </a:extLst>
              </p:cNvPr>
              <p:cNvGrpSpPr/>
              <p:nvPr userDrawn="1"/>
            </p:nvGrpSpPr>
            <p:grpSpPr>
              <a:xfrm>
                <a:off x="-3326107" y="720303"/>
                <a:ext cx="182598" cy="143759"/>
                <a:chOff x="-3634116" y="700986"/>
                <a:chExt cx="182598" cy="143759"/>
              </a:xfrm>
            </p:grpSpPr>
            <p:grpSp>
              <p:nvGrpSpPr>
                <p:cNvPr id="282" name="Groep 281">
                  <a:extLst>
                    <a:ext uri="{FF2B5EF4-FFF2-40B4-BE49-F238E27FC236}">
                      <a16:creationId xmlns:a16="http://schemas.microsoft.com/office/drawing/2014/main" id="{F8DE8B64-F58D-400C-A72C-AF755716D7F4}"/>
                    </a:ext>
                  </a:extLst>
                </p:cNvPr>
                <p:cNvGrpSpPr/>
                <p:nvPr userDrawn="1"/>
              </p:nvGrpSpPr>
              <p:grpSpPr>
                <a:xfrm>
                  <a:off x="-3634116" y="700986"/>
                  <a:ext cx="182598" cy="143759"/>
                  <a:chOff x="-3634116" y="700986"/>
                  <a:chExt cx="182598" cy="143759"/>
                </a:xfrm>
              </p:grpSpPr>
              <p:cxnSp>
                <p:nvCxnSpPr>
                  <p:cNvPr id="286" name="Rechte verbindingslijn 285">
                    <a:extLst>
                      <a:ext uri="{FF2B5EF4-FFF2-40B4-BE49-F238E27FC236}">
                        <a16:creationId xmlns:a16="http://schemas.microsoft.com/office/drawing/2014/main" id="{702A32CA-2BBC-4FD6-8818-424C7B1C93D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AABE94AC-A4E6-4609-95CA-F583AE2F197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BABA4255-2F53-4A93-877C-83606A58FF9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9236D7F5-A2B2-4B53-814D-0211D5F8C5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293C7FCD-5DF4-429D-9DE6-6FF000C3224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83" name="Groep 282">
                  <a:extLst>
                    <a:ext uri="{FF2B5EF4-FFF2-40B4-BE49-F238E27FC236}">
                      <a16:creationId xmlns:a16="http://schemas.microsoft.com/office/drawing/2014/main" id="{64F2C88A-0E6B-406E-9B32-61251F168463}"/>
                    </a:ext>
                  </a:extLst>
                </p:cNvPr>
                <p:cNvGrpSpPr/>
                <p:nvPr userDrawn="1"/>
              </p:nvGrpSpPr>
              <p:grpSpPr>
                <a:xfrm>
                  <a:off x="-3634047" y="735854"/>
                  <a:ext cx="88801" cy="72568"/>
                  <a:chOff x="-2091059" y="1395403"/>
                  <a:chExt cx="157316" cy="128558"/>
                </a:xfrm>
              </p:grpSpPr>
              <p:sp>
                <p:nvSpPr>
                  <p:cNvPr id="284" name="Rechthoek 283">
                    <a:extLst>
                      <a:ext uri="{FF2B5EF4-FFF2-40B4-BE49-F238E27FC236}">
                        <a16:creationId xmlns:a16="http://schemas.microsoft.com/office/drawing/2014/main" id="{90E8D91D-1F61-4D4A-8E15-A16C5EF69D8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5" name="Pijl: punthaak 284">
                    <a:extLst>
                      <a:ext uri="{FF2B5EF4-FFF2-40B4-BE49-F238E27FC236}">
                        <a16:creationId xmlns:a16="http://schemas.microsoft.com/office/drawing/2014/main" id="{2F31B629-8EA2-478B-B4A6-FEFE41DD52D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03" name="Rechte verbindingslijn 202">
                <a:extLst>
                  <a:ext uri="{FF2B5EF4-FFF2-40B4-BE49-F238E27FC236}">
                    <a16:creationId xmlns:a16="http://schemas.microsoft.com/office/drawing/2014/main" id="{4CA19F23-6383-4AB9-91DF-63E0DF9F881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55" name="Rechte verbindingslijn 254">
                <a:extLst>
                  <a:ext uri="{FF2B5EF4-FFF2-40B4-BE49-F238E27FC236}">
                    <a16:creationId xmlns:a16="http://schemas.microsoft.com/office/drawing/2014/main" id="{C5858D46-12A8-4AAB-B2B2-7F72E787FC0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6" name="Groep 255">
                <a:extLst>
                  <a:ext uri="{FF2B5EF4-FFF2-40B4-BE49-F238E27FC236}">
                    <a16:creationId xmlns:a16="http://schemas.microsoft.com/office/drawing/2014/main" id="{378CE2EC-795C-4AD1-867E-3015FEF88B5A}"/>
                  </a:ext>
                </a:extLst>
              </p:cNvPr>
              <p:cNvGrpSpPr/>
              <p:nvPr userDrawn="1"/>
            </p:nvGrpSpPr>
            <p:grpSpPr>
              <a:xfrm>
                <a:off x="-2425037" y="370226"/>
                <a:ext cx="357690" cy="330595"/>
                <a:chOff x="-2721817" y="347336"/>
                <a:chExt cx="432805" cy="400021"/>
              </a:xfrm>
            </p:grpSpPr>
            <p:sp>
              <p:nvSpPr>
                <p:cNvPr id="271" name="Rechthoek 270">
                  <a:extLst>
                    <a:ext uri="{FF2B5EF4-FFF2-40B4-BE49-F238E27FC236}">
                      <a16:creationId xmlns:a16="http://schemas.microsoft.com/office/drawing/2014/main" id="{9A578CAC-1F4B-4622-923B-F451FE3657F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72" name="Groep 271">
                  <a:extLst>
                    <a:ext uri="{FF2B5EF4-FFF2-40B4-BE49-F238E27FC236}">
                      <a16:creationId xmlns:a16="http://schemas.microsoft.com/office/drawing/2014/main" id="{6B3984F7-5566-4797-B74D-5B6F9C7CDA64}"/>
                    </a:ext>
                  </a:extLst>
                </p:cNvPr>
                <p:cNvGrpSpPr/>
                <p:nvPr userDrawn="1"/>
              </p:nvGrpSpPr>
              <p:grpSpPr>
                <a:xfrm>
                  <a:off x="-2652453" y="431583"/>
                  <a:ext cx="294076" cy="231526"/>
                  <a:chOff x="-3634116" y="700986"/>
                  <a:chExt cx="182598" cy="143759"/>
                </a:xfrm>
              </p:grpSpPr>
              <p:grpSp>
                <p:nvGrpSpPr>
                  <p:cNvPr id="273" name="Groep 272">
                    <a:extLst>
                      <a:ext uri="{FF2B5EF4-FFF2-40B4-BE49-F238E27FC236}">
                        <a16:creationId xmlns:a16="http://schemas.microsoft.com/office/drawing/2014/main" id="{485B7DFD-84DA-492D-A36A-E82BE7F34C2B}"/>
                      </a:ext>
                    </a:extLst>
                  </p:cNvPr>
                  <p:cNvGrpSpPr/>
                  <p:nvPr userDrawn="1"/>
                </p:nvGrpSpPr>
                <p:grpSpPr>
                  <a:xfrm>
                    <a:off x="-3634116" y="700986"/>
                    <a:ext cx="182598" cy="143759"/>
                    <a:chOff x="-3634116" y="700986"/>
                    <a:chExt cx="182598" cy="143759"/>
                  </a:xfrm>
                </p:grpSpPr>
                <p:cxnSp>
                  <p:nvCxnSpPr>
                    <p:cNvPr id="277" name="Rechte verbindingslijn 276">
                      <a:extLst>
                        <a:ext uri="{FF2B5EF4-FFF2-40B4-BE49-F238E27FC236}">
                          <a16:creationId xmlns:a16="http://schemas.microsoft.com/office/drawing/2014/main" id="{7C9E4748-BA70-45A8-95C6-938E362BEC5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8" name="Rechte verbindingslijn 277">
                      <a:extLst>
                        <a:ext uri="{FF2B5EF4-FFF2-40B4-BE49-F238E27FC236}">
                          <a16:creationId xmlns:a16="http://schemas.microsoft.com/office/drawing/2014/main" id="{15AEDA89-2AC6-49FC-9ABA-043828A0D22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9" name="Rechte verbindingslijn 278">
                      <a:extLst>
                        <a:ext uri="{FF2B5EF4-FFF2-40B4-BE49-F238E27FC236}">
                          <a16:creationId xmlns:a16="http://schemas.microsoft.com/office/drawing/2014/main" id="{C61FD8B7-63FC-4BBC-B55E-6C285877529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80" name="Rechte verbindingslijn 279">
                      <a:extLst>
                        <a:ext uri="{FF2B5EF4-FFF2-40B4-BE49-F238E27FC236}">
                          <a16:creationId xmlns:a16="http://schemas.microsoft.com/office/drawing/2014/main" id="{35B11D51-BF3F-4C77-A169-71FE20E88E6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A0595E77-B761-426E-889E-1C91C769732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74" name="Groep 273">
                    <a:extLst>
                      <a:ext uri="{FF2B5EF4-FFF2-40B4-BE49-F238E27FC236}">
                        <a16:creationId xmlns:a16="http://schemas.microsoft.com/office/drawing/2014/main" id="{6B8ED440-D497-4507-AE19-63BAD16F65B6}"/>
                      </a:ext>
                    </a:extLst>
                  </p:cNvPr>
                  <p:cNvGrpSpPr/>
                  <p:nvPr userDrawn="1"/>
                </p:nvGrpSpPr>
                <p:grpSpPr>
                  <a:xfrm>
                    <a:off x="-3634047" y="735854"/>
                    <a:ext cx="88801" cy="72568"/>
                    <a:chOff x="-2091059" y="1395403"/>
                    <a:chExt cx="157316" cy="128558"/>
                  </a:xfrm>
                </p:grpSpPr>
                <p:sp>
                  <p:nvSpPr>
                    <p:cNvPr id="275" name="Rechthoek 274">
                      <a:extLst>
                        <a:ext uri="{FF2B5EF4-FFF2-40B4-BE49-F238E27FC236}">
                          <a16:creationId xmlns:a16="http://schemas.microsoft.com/office/drawing/2014/main" id="{478C5F21-E7BB-4F55-96A6-AE75C29F18B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6" name="Pijl: punthaak 275">
                      <a:extLst>
                        <a:ext uri="{FF2B5EF4-FFF2-40B4-BE49-F238E27FC236}">
                          <a16:creationId xmlns:a16="http://schemas.microsoft.com/office/drawing/2014/main" id="{E51C8480-C2CA-4AB2-9214-BA55D9B7299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57" name="Groep 256">
                <a:extLst>
                  <a:ext uri="{FF2B5EF4-FFF2-40B4-BE49-F238E27FC236}">
                    <a16:creationId xmlns:a16="http://schemas.microsoft.com/office/drawing/2014/main" id="{4C8C53BD-23FE-4AFB-8DFF-2F7C086CD588}"/>
                  </a:ext>
                </a:extLst>
              </p:cNvPr>
              <p:cNvGrpSpPr/>
              <p:nvPr userDrawn="1"/>
            </p:nvGrpSpPr>
            <p:grpSpPr>
              <a:xfrm>
                <a:off x="-2425037" y="781500"/>
                <a:ext cx="357690" cy="330595"/>
                <a:chOff x="-2721817" y="782525"/>
                <a:chExt cx="432805" cy="400021"/>
              </a:xfrm>
            </p:grpSpPr>
            <p:sp>
              <p:nvSpPr>
                <p:cNvPr id="260" name="Rechthoek 259">
                  <a:extLst>
                    <a:ext uri="{FF2B5EF4-FFF2-40B4-BE49-F238E27FC236}">
                      <a16:creationId xmlns:a16="http://schemas.microsoft.com/office/drawing/2014/main" id="{FAAFF728-2380-4C80-99F8-6084AAD378F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61" name="Groep 260">
                  <a:extLst>
                    <a:ext uri="{FF2B5EF4-FFF2-40B4-BE49-F238E27FC236}">
                      <a16:creationId xmlns:a16="http://schemas.microsoft.com/office/drawing/2014/main" id="{9C92A438-93C1-4AD9-8E5F-572643932E32}"/>
                    </a:ext>
                  </a:extLst>
                </p:cNvPr>
                <p:cNvGrpSpPr/>
                <p:nvPr userDrawn="1"/>
              </p:nvGrpSpPr>
              <p:grpSpPr>
                <a:xfrm>
                  <a:off x="-2652453" y="866772"/>
                  <a:ext cx="294076" cy="231526"/>
                  <a:chOff x="-3310843" y="700986"/>
                  <a:chExt cx="182598" cy="143759"/>
                </a:xfrm>
              </p:grpSpPr>
              <p:grpSp>
                <p:nvGrpSpPr>
                  <p:cNvPr id="262" name="Groep 261">
                    <a:extLst>
                      <a:ext uri="{FF2B5EF4-FFF2-40B4-BE49-F238E27FC236}">
                        <a16:creationId xmlns:a16="http://schemas.microsoft.com/office/drawing/2014/main" id="{CD48DE64-5071-4C9C-AFBB-6280B29F35B6}"/>
                      </a:ext>
                    </a:extLst>
                  </p:cNvPr>
                  <p:cNvGrpSpPr/>
                  <p:nvPr userDrawn="1"/>
                </p:nvGrpSpPr>
                <p:grpSpPr>
                  <a:xfrm>
                    <a:off x="-3310843" y="700986"/>
                    <a:ext cx="182598" cy="143759"/>
                    <a:chOff x="-3310843" y="700986"/>
                    <a:chExt cx="182598" cy="143759"/>
                  </a:xfrm>
                </p:grpSpPr>
                <p:cxnSp>
                  <p:nvCxnSpPr>
                    <p:cNvPr id="266" name="Rechte verbindingslijn 265">
                      <a:extLst>
                        <a:ext uri="{FF2B5EF4-FFF2-40B4-BE49-F238E27FC236}">
                          <a16:creationId xmlns:a16="http://schemas.microsoft.com/office/drawing/2014/main" id="{B87AD648-0CA9-4FB3-97D3-7D74BA9600F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7" name="Rechte verbindingslijn 266">
                      <a:extLst>
                        <a:ext uri="{FF2B5EF4-FFF2-40B4-BE49-F238E27FC236}">
                          <a16:creationId xmlns:a16="http://schemas.microsoft.com/office/drawing/2014/main" id="{C18E0E5F-7A8A-4EAC-87CB-75B2496CF16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8" name="Rechte verbindingslijn 267">
                      <a:extLst>
                        <a:ext uri="{FF2B5EF4-FFF2-40B4-BE49-F238E27FC236}">
                          <a16:creationId xmlns:a16="http://schemas.microsoft.com/office/drawing/2014/main" id="{7A7C6235-E1A2-49E6-9D8E-865EDE78637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9" name="Rechte verbindingslijn 268">
                      <a:extLst>
                        <a:ext uri="{FF2B5EF4-FFF2-40B4-BE49-F238E27FC236}">
                          <a16:creationId xmlns:a16="http://schemas.microsoft.com/office/drawing/2014/main" id="{8833E006-4789-439C-81E4-1878B6D0362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70" name="Rechte verbindingslijn 269">
                      <a:extLst>
                        <a:ext uri="{FF2B5EF4-FFF2-40B4-BE49-F238E27FC236}">
                          <a16:creationId xmlns:a16="http://schemas.microsoft.com/office/drawing/2014/main" id="{49FCE386-E0C8-410F-878D-459A9865B82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63" name="Groep 262">
                    <a:extLst>
                      <a:ext uri="{FF2B5EF4-FFF2-40B4-BE49-F238E27FC236}">
                        <a16:creationId xmlns:a16="http://schemas.microsoft.com/office/drawing/2014/main" id="{5E8D0408-D9BC-4088-8868-071355D9EB22}"/>
                      </a:ext>
                    </a:extLst>
                  </p:cNvPr>
                  <p:cNvGrpSpPr/>
                  <p:nvPr userDrawn="1"/>
                </p:nvGrpSpPr>
                <p:grpSpPr>
                  <a:xfrm flipH="1">
                    <a:off x="-3310774" y="735854"/>
                    <a:ext cx="88801" cy="72568"/>
                    <a:chOff x="-2091059" y="1395403"/>
                    <a:chExt cx="157316" cy="128558"/>
                  </a:xfrm>
                </p:grpSpPr>
                <p:sp>
                  <p:nvSpPr>
                    <p:cNvPr id="264" name="Rechthoek 263">
                      <a:extLst>
                        <a:ext uri="{FF2B5EF4-FFF2-40B4-BE49-F238E27FC236}">
                          <a16:creationId xmlns:a16="http://schemas.microsoft.com/office/drawing/2014/main" id="{F709A72A-CFCD-4329-8574-218601C5946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65" name="Pijl: punthaak 264">
                      <a:extLst>
                        <a:ext uri="{FF2B5EF4-FFF2-40B4-BE49-F238E27FC236}">
                          <a16:creationId xmlns:a16="http://schemas.microsoft.com/office/drawing/2014/main" id="{2BFBC1AC-8E21-4E59-A097-2E9CB1E111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58" name="Rechthoek 257">
                <a:extLst>
                  <a:ext uri="{FF2B5EF4-FFF2-40B4-BE49-F238E27FC236}">
                    <a16:creationId xmlns:a16="http://schemas.microsoft.com/office/drawing/2014/main" id="{65BB59B2-8D52-40F9-9209-E3CFBA47994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59" name="Rechthoek 258">
                <a:extLst>
                  <a:ext uri="{FF2B5EF4-FFF2-40B4-BE49-F238E27FC236}">
                    <a16:creationId xmlns:a16="http://schemas.microsoft.com/office/drawing/2014/main" id="{3F7F5412-2DD5-4E9A-A4C1-F264C6EA668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7" name="Rechte verbindingslijn 176">
              <a:extLst>
                <a:ext uri="{FF2B5EF4-FFF2-40B4-BE49-F238E27FC236}">
                  <a16:creationId xmlns:a16="http://schemas.microsoft.com/office/drawing/2014/main" id="{574B7203-4889-4D18-A2E4-5E9FF05C630D}"/>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8" name="Rechthoek 177">
              <a:extLst>
                <a:ext uri="{FF2B5EF4-FFF2-40B4-BE49-F238E27FC236}">
                  <a16:creationId xmlns:a16="http://schemas.microsoft.com/office/drawing/2014/main" id="{23B8692D-C1C4-4A6D-995D-5A523DD4731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9" name="Rechthoek 178">
              <a:extLst>
                <a:ext uri="{FF2B5EF4-FFF2-40B4-BE49-F238E27FC236}">
                  <a16:creationId xmlns:a16="http://schemas.microsoft.com/office/drawing/2014/main" id="{0AAF7BB1-835B-4256-A01D-1AFA811144B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80" name="Ovaal 179">
              <a:extLst>
                <a:ext uri="{FF2B5EF4-FFF2-40B4-BE49-F238E27FC236}">
                  <a16:creationId xmlns:a16="http://schemas.microsoft.com/office/drawing/2014/main" id="{010FE26F-40AE-468F-84A8-47BE39C480B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81" name="Ovaal 180">
              <a:extLst>
                <a:ext uri="{FF2B5EF4-FFF2-40B4-BE49-F238E27FC236}">
                  <a16:creationId xmlns:a16="http://schemas.microsoft.com/office/drawing/2014/main" id="{B8D338EA-A2F5-4C05-98A1-B5180FF8EAC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2" name="Ovaal 181">
              <a:extLst>
                <a:ext uri="{FF2B5EF4-FFF2-40B4-BE49-F238E27FC236}">
                  <a16:creationId xmlns:a16="http://schemas.microsoft.com/office/drawing/2014/main" id="{5098EEF7-E66F-46A4-A47E-CF7E26AAC69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3" name="Ovaal 182">
              <a:extLst>
                <a:ext uri="{FF2B5EF4-FFF2-40B4-BE49-F238E27FC236}">
                  <a16:creationId xmlns:a16="http://schemas.microsoft.com/office/drawing/2014/main" id="{D441D049-2F9C-4016-AEB7-C2762B04F26E}"/>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4" name="Ovaal 183">
              <a:extLst>
                <a:ext uri="{FF2B5EF4-FFF2-40B4-BE49-F238E27FC236}">
                  <a16:creationId xmlns:a16="http://schemas.microsoft.com/office/drawing/2014/main" id="{6F31BF43-9150-4C8D-A5FE-7748A3399D64}"/>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5" name="Ovaal 184">
              <a:extLst>
                <a:ext uri="{FF2B5EF4-FFF2-40B4-BE49-F238E27FC236}">
                  <a16:creationId xmlns:a16="http://schemas.microsoft.com/office/drawing/2014/main" id="{82863C50-D296-452A-B89E-65D617410F0E}"/>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86" name="Ovaal 185">
              <a:extLst>
                <a:ext uri="{FF2B5EF4-FFF2-40B4-BE49-F238E27FC236}">
                  <a16:creationId xmlns:a16="http://schemas.microsoft.com/office/drawing/2014/main" id="{7CF741FB-809B-49B1-9B56-744326255E09}"/>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7" name="Ovaal 186">
              <a:extLst>
                <a:ext uri="{FF2B5EF4-FFF2-40B4-BE49-F238E27FC236}">
                  <a16:creationId xmlns:a16="http://schemas.microsoft.com/office/drawing/2014/main" id="{216F8233-2721-4F91-8DDA-9F8FEC4BF0C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8" name="Ovaal 187">
              <a:extLst>
                <a:ext uri="{FF2B5EF4-FFF2-40B4-BE49-F238E27FC236}">
                  <a16:creationId xmlns:a16="http://schemas.microsoft.com/office/drawing/2014/main" id="{0CC79147-02F9-4B8B-AD8F-BBED9FF6C0C6}"/>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9" name="Rechthoek 188">
              <a:extLst>
                <a:ext uri="{FF2B5EF4-FFF2-40B4-BE49-F238E27FC236}">
                  <a16:creationId xmlns:a16="http://schemas.microsoft.com/office/drawing/2014/main" id="{45A0AF4B-63BB-4822-A262-9194FEB9D691}"/>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90" name="Rechthoek 189">
              <a:extLst>
                <a:ext uri="{FF2B5EF4-FFF2-40B4-BE49-F238E27FC236}">
                  <a16:creationId xmlns:a16="http://schemas.microsoft.com/office/drawing/2014/main" id="{410F813F-E876-4052-A74F-0F2F60C8EEB7}"/>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91" name="Rechthoek 190">
              <a:extLst>
                <a:ext uri="{FF2B5EF4-FFF2-40B4-BE49-F238E27FC236}">
                  <a16:creationId xmlns:a16="http://schemas.microsoft.com/office/drawing/2014/main" id="{2499415F-21CC-4E1F-89ED-00B560F018FE}"/>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92" name="Rechthoek 191">
              <a:extLst>
                <a:ext uri="{FF2B5EF4-FFF2-40B4-BE49-F238E27FC236}">
                  <a16:creationId xmlns:a16="http://schemas.microsoft.com/office/drawing/2014/main" id="{FFB5B02B-6793-43FC-B505-653559E64E80}"/>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93" name="Rechthoek 192">
              <a:extLst>
                <a:ext uri="{FF2B5EF4-FFF2-40B4-BE49-F238E27FC236}">
                  <a16:creationId xmlns:a16="http://schemas.microsoft.com/office/drawing/2014/main" id="{236E2DFA-74B3-4D9F-8198-CF7F057D45B3}"/>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94" name="Rechthoek 193">
              <a:extLst>
                <a:ext uri="{FF2B5EF4-FFF2-40B4-BE49-F238E27FC236}">
                  <a16:creationId xmlns:a16="http://schemas.microsoft.com/office/drawing/2014/main" id="{625349B1-B371-4008-8732-C38A084CF2C8}"/>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95" name="Rechthoek 194">
              <a:extLst>
                <a:ext uri="{FF2B5EF4-FFF2-40B4-BE49-F238E27FC236}">
                  <a16:creationId xmlns:a16="http://schemas.microsoft.com/office/drawing/2014/main" id="{147769C7-CB81-44AD-8E79-3ACA238522C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96" name="Rechthoek 195">
              <a:extLst>
                <a:ext uri="{FF2B5EF4-FFF2-40B4-BE49-F238E27FC236}">
                  <a16:creationId xmlns:a16="http://schemas.microsoft.com/office/drawing/2014/main" id="{1A98B3A0-7B02-4C7F-9046-DFCA5CB977D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33728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blauw">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a:t>Alleen titel (donker)</a:t>
            </a:r>
          </a:p>
        </p:txBody>
      </p:sp>
      <p:grpSp>
        <p:nvGrpSpPr>
          <p:cNvPr id="152" name="TEKSTINSTRUCTIES">
            <a:extLst>
              <a:ext uri="{FF2B5EF4-FFF2-40B4-BE49-F238E27FC236}">
                <a16:creationId xmlns:a16="http://schemas.microsoft.com/office/drawing/2014/main" id="{26C3509E-0A69-46CC-9C49-0BD668915D85}"/>
              </a:ext>
            </a:extLst>
          </p:cNvPr>
          <p:cNvGrpSpPr/>
          <p:nvPr userDrawn="1"/>
        </p:nvGrpSpPr>
        <p:grpSpPr>
          <a:xfrm>
            <a:off x="-4297881" y="-718670"/>
            <a:ext cx="4140000" cy="7198669"/>
            <a:chOff x="-4297881" y="-718670"/>
            <a:chExt cx="4140000" cy="7198669"/>
          </a:xfrm>
        </p:grpSpPr>
        <p:sp>
          <p:nvSpPr>
            <p:cNvPr id="153" name="Rechthoek: afgeronde hoeken 152">
              <a:extLst>
                <a:ext uri="{FF2B5EF4-FFF2-40B4-BE49-F238E27FC236}">
                  <a16:creationId xmlns:a16="http://schemas.microsoft.com/office/drawing/2014/main" id="{37C0BA12-35F3-4724-A7B3-0042F4486B7F}"/>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31" name="Rechthoek: afgeronde hoeken 230">
              <a:extLst>
                <a:ext uri="{FF2B5EF4-FFF2-40B4-BE49-F238E27FC236}">
                  <a16:creationId xmlns:a16="http://schemas.microsoft.com/office/drawing/2014/main" id="{721EC05E-9F20-4CAE-8DF7-C2995C054B1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32" name="Rechthoek: afgeronde hoeken 231">
              <a:extLst>
                <a:ext uri="{FF2B5EF4-FFF2-40B4-BE49-F238E27FC236}">
                  <a16:creationId xmlns:a16="http://schemas.microsoft.com/office/drawing/2014/main" id="{CD60CB5D-0FF8-4A5C-9049-0ADCFFF37B0D}"/>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33" name="Rechte verbindingslijn 232">
              <a:extLst>
                <a:ext uri="{FF2B5EF4-FFF2-40B4-BE49-F238E27FC236}">
                  <a16:creationId xmlns:a16="http://schemas.microsoft.com/office/drawing/2014/main" id="{05B5FC22-28EA-4281-9616-A892CA19FE7F}"/>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34" name="Groep 233">
              <a:extLst>
                <a:ext uri="{FF2B5EF4-FFF2-40B4-BE49-F238E27FC236}">
                  <a16:creationId xmlns:a16="http://schemas.microsoft.com/office/drawing/2014/main" id="{C46514FA-A6FA-48D0-8A6B-7B696E204988}"/>
                </a:ext>
              </a:extLst>
            </p:cNvPr>
            <p:cNvGrpSpPr/>
            <p:nvPr userDrawn="1"/>
          </p:nvGrpSpPr>
          <p:grpSpPr>
            <a:xfrm>
              <a:off x="-3905190" y="127747"/>
              <a:ext cx="3354618" cy="786653"/>
              <a:chOff x="-3419346" y="368233"/>
              <a:chExt cx="3170491" cy="743862"/>
            </a:xfrm>
          </p:grpSpPr>
          <p:sp>
            <p:nvSpPr>
              <p:cNvPr id="255" name="Rechthoek 254">
                <a:extLst>
                  <a:ext uri="{FF2B5EF4-FFF2-40B4-BE49-F238E27FC236}">
                    <a16:creationId xmlns:a16="http://schemas.microsoft.com/office/drawing/2014/main" id="{8CAE67A6-58D7-4A62-B618-BE5F79EB9D2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56" name="Rechte verbindingslijn 255">
                <a:extLst>
                  <a:ext uri="{FF2B5EF4-FFF2-40B4-BE49-F238E27FC236}">
                    <a16:creationId xmlns:a16="http://schemas.microsoft.com/office/drawing/2014/main" id="{22F40CA3-07E7-41D0-AC4D-17D51206A08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Rechte verbindingslijn 256">
                <a:extLst>
                  <a:ext uri="{FF2B5EF4-FFF2-40B4-BE49-F238E27FC236}">
                    <a16:creationId xmlns:a16="http://schemas.microsoft.com/office/drawing/2014/main" id="{9D18C173-9E17-4671-87F5-1EA85AADA5E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8" name="Rechthoek 257">
                <a:extLst>
                  <a:ext uri="{FF2B5EF4-FFF2-40B4-BE49-F238E27FC236}">
                    <a16:creationId xmlns:a16="http://schemas.microsoft.com/office/drawing/2014/main" id="{23CDB88D-CE15-4B3B-930F-0AF7F075E0B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59" name="Groep 258">
                <a:extLst>
                  <a:ext uri="{FF2B5EF4-FFF2-40B4-BE49-F238E27FC236}">
                    <a16:creationId xmlns:a16="http://schemas.microsoft.com/office/drawing/2014/main" id="{1ACB204F-7C30-4DCF-B41A-F351A372DBAE}"/>
                  </a:ext>
                </a:extLst>
              </p:cNvPr>
              <p:cNvGrpSpPr/>
              <p:nvPr userDrawn="1"/>
            </p:nvGrpSpPr>
            <p:grpSpPr>
              <a:xfrm>
                <a:off x="-3002834" y="720303"/>
                <a:ext cx="182598" cy="143759"/>
                <a:chOff x="-3310843" y="700986"/>
                <a:chExt cx="182598" cy="143759"/>
              </a:xfrm>
            </p:grpSpPr>
            <p:grpSp>
              <p:nvGrpSpPr>
                <p:cNvPr id="298" name="Groep 297">
                  <a:extLst>
                    <a:ext uri="{FF2B5EF4-FFF2-40B4-BE49-F238E27FC236}">
                      <a16:creationId xmlns:a16="http://schemas.microsoft.com/office/drawing/2014/main" id="{28B25163-1A02-412A-A1B9-94BEAA40A63F}"/>
                    </a:ext>
                  </a:extLst>
                </p:cNvPr>
                <p:cNvGrpSpPr/>
                <p:nvPr userDrawn="1"/>
              </p:nvGrpSpPr>
              <p:grpSpPr>
                <a:xfrm>
                  <a:off x="-3310843" y="700986"/>
                  <a:ext cx="182598" cy="143759"/>
                  <a:chOff x="-3310843" y="700986"/>
                  <a:chExt cx="182598" cy="143759"/>
                </a:xfrm>
              </p:grpSpPr>
              <p:cxnSp>
                <p:nvCxnSpPr>
                  <p:cNvPr id="302" name="Rechte verbindingslijn 301">
                    <a:extLst>
                      <a:ext uri="{FF2B5EF4-FFF2-40B4-BE49-F238E27FC236}">
                        <a16:creationId xmlns:a16="http://schemas.microsoft.com/office/drawing/2014/main" id="{55AF61F6-AC80-46A0-9937-7ECE4471DD2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03" name="Rechte verbindingslijn 302">
                    <a:extLst>
                      <a:ext uri="{FF2B5EF4-FFF2-40B4-BE49-F238E27FC236}">
                        <a16:creationId xmlns:a16="http://schemas.microsoft.com/office/drawing/2014/main" id="{D53AA243-878F-4529-8D51-434FE9E9AF9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04" name="Rechte verbindingslijn 303">
                    <a:extLst>
                      <a:ext uri="{FF2B5EF4-FFF2-40B4-BE49-F238E27FC236}">
                        <a16:creationId xmlns:a16="http://schemas.microsoft.com/office/drawing/2014/main" id="{8C092567-E9FD-44CC-8DA2-322E2EC488B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05" name="Rechte verbindingslijn 304">
                    <a:extLst>
                      <a:ext uri="{FF2B5EF4-FFF2-40B4-BE49-F238E27FC236}">
                        <a16:creationId xmlns:a16="http://schemas.microsoft.com/office/drawing/2014/main" id="{ACABB650-492E-4FD1-A3E2-F3C45C37A9B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41C3B79E-77E2-4696-BEBC-56EAFC65135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9" name="Groep 298">
                  <a:extLst>
                    <a:ext uri="{FF2B5EF4-FFF2-40B4-BE49-F238E27FC236}">
                      <a16:creationId xmlns:a16="http://schemas.microsoft.com/office/drawing/2014/main" id="{F7C82AA1-FDED-4C00-8049-DD815D2BE992}"/>
                    </a:ext>
                  </a:extLst>
                </p:cNvPr>
                <p:cNvGrpSpPr/>
                <p:nvPr userDrawn="1"/>
              </p:nvGrpSpPr>
              <p:grpSpPr>
                <a:xfrm flipH="1">
                  <a:off x="-3310774" y="735854"/>
                  <a:ext cx="88801" cy="72568"/>
                  <a:chOff x="-2091059" y="1395403"/>
                  <a:chExt cx="157316" cy="128558"/>
                </a:xfrm>
              </p:grpSpPr>
              <p:sp>
                <p:nvSpPr>
                  <p:cNvPr id="300" name="Rechthoek 299">
                    <a:extLst>
                      <a:ext uri="{FF2B5EF4-FFF2-40B4-BE49-F238E27FC236}">
                        <a16:creationId xmlns:a16="http://schemas.microsoft.com/office/drawing/2014/main" id="{523B918D-8D07-4945-BD36-5F5F576C7C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1" name="Pijl: punthaak 300">
                    <a:extLst>
                      <a:ext uri="{FF2B5EF4-FFF2-40B4-BE49-F238E27FC236}">
                        <a16:creationId xmlns:a16="http://schemas.microsoft.com/office/drawing/2014/main" id="{E78F339A-1DCF-4519-8F3A-582CB2DEEE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60" name="Groep 259">
                <a:extLst>
                  <a:ext uri="{FF2B5EF4-FFF2-40B4-BE49-F238E27FC236}">
                    <a16:creationId xmlns:a16="http://schemas.microsoft.com/office/drawing/2014/main" id="{EFD476D6-80AD-43A3-969A-84E8C8BD21A4}"/>
                  </a:ext>
                </a:extLst>
              </p:cNvPr>
              <p:cNvGrpSpPr/>
              <p:nvPr userDrawn="1"/>
            </p:nvGrpSpPr>
            <p:grpSpPr>
              <a:xfrm>
                <a:off x="-3326107" y="720303"/>
                <a:ext cx="182598" cy="143759"/>
                <a:chOff x="-3634116" y="700986"/>
                <a:chExt cx="182598" cy="143759"/>
              </a:xfrm>
            </p:grpSpPr>
            <p:grpSp>
              <p:nvGrpSpPr>
                <p:cNvPr id="289" name="Groep 288">
                  <a:extLst>
                    <a:ext uri="{FF2B5EF4-FFF2-40B4-BE49-F238E27FC236}">
                      <a16:creationId xmlns:a16="http://schemas.microsoft.com/office/drawing/2014/main" id="{46EB8B2C-ECA2-4ADB-873E-05FECCAA7C9D}"/>
                    </a:ext>
                  </a:extLst>
                </p:cNvPr>
                <p:cNvGrpSpPr/>
                <p:nvPr userDrawn="1"/>
              </p:nvGrpSpPr>
              <p:grpSpPr>
                <a:xfrm>
                  <a:off x="-3634116" y="700986"/>
                  <a:ext cx="182598" cy="143759"/>
                  <a:chOff x="-3634116" y="700986"/>
                  <a:chExt cx="182598" cy="143759"/>
                </a:xfrm>
              </p:grpSpPr>
              <p:cxnSp>
                <p:nvCxnSpPr>
                  <p:cNvPr id="293" name="Rechte verbindingslijn 292">
                    <a:extLst>
                      <a:ext uri="{FF2B5EF4-FFF2-40B4-BE49-F238E27FC236}">
                        <a16:creationId xmlns:a16="http://schemas.microsoft.com/office/drawing/2014/main" id="{5D61CB44-B92D-4F3B-8E5D-70949AC28D6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94" name="Rechte verbindingslijn 293">
                    <a:extLst>
                      <a:ext uri="{FF2B5EF4-FFF2-40B4-BE49-F238E27FC236}">
                        <a16:creationId xmlns:a16="http://schemas.microsoft.com/office/drawing/2014/main" id="{288E9F93-1711-4190-AAC0-E460E48C8DE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1D1B72D1-3314-431B-AA47-AC4C1A4E138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225BCD6E-69AD-465B-9781-4234C1E10C9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AFCC6165-C528-4830-BDC0-3A107C4618DB}"/>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90" name="Groep 289">
                  <a:extLst>
                    <a:ext uri="{FF2B5EF4-FFF2-40B4-BE49-F238E27FC236}">
                      <a16:creationId xmlns:a16="http://schemas.microsoft.com/office/drawing/2014/main" id="{11CD68F5-67D7-4774-B8DD-361E9E06815B}"/>
                    </a:ext>
                  </a:extLst>
                </p:cNvPr>
                <p:cNvGrpSpPr/>
                <p:nvPr userDrawn="1"/>
              </p:nvGrpSpPr>
              <p:grpSpPr>
                <a:xfrm>
                  <a:off x="-3634047" y="735854"/>
                  <a:ext cx="88801" cy="72568"/>
                  <a:chOff x="-2091059" y="1395403"/>
                  <a:chExt cx="157316" cy="128558"/>
                </a:xfrm>
              </p:grpSpPr>
              <p:sp>
                <p:nvSpPr>
                  <p:cNvPr id="291" name="Rechthoek 290">
                    <a:extLst>
                      <a:ext uri="{FF2B5EF4-FFF2-40B4-BE49-F238E27FC236}">
                        <a16:creationId xmlns:a16="http://schemas.microsoft.com/office/drawing/2014/main" id="{D1322F6E-A720-4E8A-BAEB-96AB7C60F8E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2" name="Pijl: punthaak 291">
                    <a:extLst>
                      <a:ext uri="{FF2B5EF4-FFF2-40B4-BE49-F238E27FC236}">
                        <a16:creationId xmlns:a16="http://schemas.microsoft.com/office/drawing/2014/main" id="{8C4310B4-29F1-4DDE-85C0-95E92812130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61" name="Rechte verbindingslijn 260">
                <a:extLst>
                  <a:ext uri="{FF2B5EF4-FFF2-40B4-BE49-F238E27FC236}">
                    <a16:creationId xmlns:a16="http://schemas.microsoft.com/office/drawing/2014/main" id="{8299751A-F4E3-4D8C-B901-134088CCD3B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62" name="Rechte verbindingslijn 261">
                <a:extLst>
                  <a:ext uri="{FF2B5EF4-FFF2-40B4-BE49-F238E27FC236}">
                    <a16:creationId xmlns:a16="http://schemas.microsoft.com/office/drawing/2014/main" id="{2B8EE754-AFF5-4727-A930-5FEBE7A641A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63" name="Groep 262">
                <a:extLst>
                  <a:ext uri="{FF2B5EF4-FFF2-40B4-BE49-F238E27FC236}">
                    <a16:creationId xmlns:a16="http://schemas.microsoft.com/office/drawing/2014/main" id="{43F630B6-ED5A-42AB-AA5F-E2D46870192B}"/>
                  </a:ext>
                </a:extLst>
              </p:cNvPr>
              <p:cNvGrpSpPr/>
              <p:nvPr userDrawn="1"/>
            </p:nvGrpSpPr>
            <p:grpSpPr>
              <a:xfrm>
                <a:off x="-2425037" y="370226"/>
                <a:ext cx="357690" cy="330595"/>
                <a:chOff x="-2721817" y="347336"/>
                <a:chExt cx="432805" cy="400021"/>
              </a:xfrm>
            </p:grpSpPr>
            <p:sp>
              <p:nvSpPr>
                <p:cNvPr id="278" name="Rechthoek 277">
                  <a:extLst>
                    <a:ext uri="{FF2B5EF4-FFF2-40B4-BE49-F238E27FC236}">
                      <a16:creationId xmlns:a16="http://schemas.microsoft.com/office/drawing/2014/main" id="{3495E9CF-4CF4-4240-9432-3A370F3E2C7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79" name="Groep 278">
                  <a:extLst>
                    <a:ext uri="{FF2B5EF4-FFF2-40B4-BE49-F238E27FC236}">
                      <a16:creationId xmlns:a16="http://schemas.microsoft.com/office/drawing/2014/main" id="{0A7810F7-BB12-4ECD-87C2-94235B71E5AB}"/>
                    </a:ext>
                  </a:extLst>
                </p:cNvPr>
                <p:cNvGrpSpPr/>
                <p:nvPr userDrawn="1"/>
              </p:nvGrpSpPr>
              <p:grpSpPr>
                <a:xfrm>
                  <a:off x="-2652453" y="431583"/>
                  <a:ext cx="294076" cy="231526"/>
                  <a:chOff x="-3634116" y="700986"/>
                  <a:chExt cx="182598" cy="143759"/>
                </a:xfrm>
              </p:grpSpPr>
              <p:grpSp>
                <p:nvGrpSpPr>
                  <p:cNvPr id="280" name="Groep 279">
                    <a:extLst>
                      <a:ext uri="{FF2B5EF4-FFF2-40B4-BE49-F238E27FC236}">
                        <a16:creationId xmlns:a16="http://schemas.microsoft.com/office/drawing/2014/main" id="{6F2ED526-E491-4907-AA49-8B962EDF8804}"/>
                      </a:ext>
                    </a:extLst>
                  </p:cNvPr>
                  <p:cNvGrpSpPr/>
                  <p:nvPr userDrawn="1"/>
                </p:nvGrpSpPr>
                <p:grpSpPr>
                  <a:xfrm>
                    <a:off x="-3634116" y="700986"/>
                    <a:ext cx="182598" cy="143759"/>
                    <a:chOff x="-3634116" y="700986"/>
                    <a:chExt cx="182598" cy="143759"/>
                  </a:xfrm>
                </p:grpSpPr>
                <p:cxnSp>
                  <p:nvCxnSpPr>
                    <p:cNvPr id="284" name="Rechte verbindingslijn 283">
                      <a:extLst>
                        <a:ext uri="{FF2B5EF4-FFF2-40B4-BE49-F238E27FC236}">
                          <a16:creationId xmlns:a16="http://schemas.microsoft.com/office/drawing/2014/main" id="{31A4AF64-9D0A-46B4-A856-31953621BD0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85" name="Rechte verbindingslijn 284">
                      <a:extLst>
                        <a:ext uri="{FF2B5EF4-FFF2-40B4-BE49-F238E27FC236}">
                          <a16:creationId xmlns:a16="http://schemas.microsoft.com/office/drawing/2014/main" id="{262A084D-6B6F-4501-83E0-A268D742057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566D43D6-5CFD-47A5-96D8-12094EC74CB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656D74EC-A86A-4657-92E2-00998549592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DCED4CEE-5B57-4C93-8A39-BFE898622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81" name="Groep 280">
                    <a:extLst>
                      <a:ext uri="{FF2B5EF4-FFF2-40B4-BE49-F238E27FC236}">
                        <a16:creationId xmlns:a16="http://schemas.microsoft.com/office/drawing/2014/main" id="{9BBC0DC5-67D5-48EB-A7F7-F37477653AD8}"/>
                      </a:ext>
                    </a:extLst>
                  </p:cNvPr>
                  <p:cNvGrpSpPr/>
                  <p:nvPr userDrawn="1"/>
                </p:nvGrpSpPr>
                <p:grpSpPr>
                  <a:xfrm>
                    <a:off x="-3634047" y="735854"/>
                    <a:ext cx="88801" cy="72568"/>
                    <a:chOff x="-2091059" y="1395403"/>
                    <a:chExt cx="157316" cy="128558"/>
                  </a:xfrm>
                </p:grpSpPr>
                <p:sp>
                  <p:nvSpPr>
                    <p:cNvPr id="282" name="Rechthoek 281">
                      <a:extLst>
                        <a:ext uri="{FF2B5EF4-FFF2-40B4-BE49-F238E27FC236}">
                          <a16:creationId xmlns:a16="http://schemas.microsoft.com/office/drawing/2014/main" id="{32B855EF-AA19-4269-8A53-AF5F7DD8205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3" name="Pijl: punthaak 282">
                      <a:extLst>
                        <a:ext uri="{FF2B5EF4-FFF2-40B4-BE49-F238E27FC236}">
                          <a16:creationId xmlns:a16="http://schemas.microsoft.com/office/drawing/2014/main" id="{4ADDB022-2D2F-4451-AEC9-66F273D8646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64" name="Groep 263">
                <a:extLst>
                  <a:ext uri="{FF2B5EF4-FFF2-40B4-BE49-F238E27FC236}">
                    <a16:creationId xmlns:a16="http://schemas.microsoft.com/office/drawing/2014/main" id="{AD8D25C8-EF1A-4F5A-A983-19B965F14EE8}"/>
                  </a:ext>
                </a:extLst>
              </p:cNvPr>
              <p:cNvGrpSpPr/>
              <p:nvPr userDrawn="1"/>
            </p:nvGrpSpPr>
            <p:grpSpPr>
              <a:xfrm>
                <a:off x="-2425037" y="781500"/>
                <a:ext cx="357690" cy="330595"/>
                <a:chOff x="-2721817" y="782525"/>
                <a:chExt cx="432805" cy="400021"/>
              </a:xfrm>
            </p:grpSpPr>
            <p:sp>
              <p:nvSpPr>
                <p:cNvPr id="267" name="Rechthoek 266">
                  <a:extLst>
                    <a:ext uri="{FF2B5EF4-FFF2-40B4-BE49-F238E27FC236}">
                      <a16:creationId xmlns:a16="http://schemas.microsoft.com/office/drawing/2014/main" id="{A45D0EB0-3F9B-460A-9350-16472248538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68" name="Groep 267">
                  <a:extLst>
                    <a:ext uri="{FF2B5EF4-FFF2-40B4-BE49-F238E27FC236}">
                      <a16:creationId xmlns:a16="http://schemas.microsoft.com/office/drawing/2014/main" id="{43C55D6D-B6C7-4D73-84ED-89A47821C0D9}"/>
                    </a:ext>
                  </a:extLst>
                </p:cNvPr>
                <p:cNvGrpSpPr/>
                <p:nvPr userDrawn="1"/>
              </p:nvGrpSpPr>
              <p:grpSpPr>
                <a:xfrm>
                  <a:off x="-2652453" y="866772"/>
                  <a:ext cx="294076" cy="231526"/>
                  <a:chOff x="-3310843" y="700986"/>
                  <a:chExt cx="182598" cy="143759"/>
                </a:xfrm>
              </p:grpSpPr>
              <p:grpSp>
                <p:nvGrpSpPr>
                  <p:cNvPr id="269" name="Groep 268">
                    <a:extLst>
                      <a:ext uri="{FF2B5EF4-FFF2-40B4-BE49-F238E27FC236}">
                        <a16:creationId xmlns:a16="http://schemas.microsoft.com/office/drawing/2014/main" id="{88C009B7-AE57-4117-A4E6-1E5818244F98}"/>
                      </a:ext>
                    </a:extLst>
                  </p:cNvPr>
                  <p:cNvGrpSpPr/>
                  <p:nvPr userDrawn="1"/>
                </p:nvGrpSpPr>
                <p:grpSpPr>
                  <a:xfrm>
                    <a:off x="-3310843" y="700986"/>
                    <a:ext cx="182598" cy="143759"/>
                    <a:chOff x="-3310843" y="700986"/>
                    <a:chExt cx="182598" cy="143759"/>
                  </a:xfrm>
                </p:grpSpPr>
                <p:cxnSp>
                  <p:nvCxnSpPr>
                    <p:cNvPr id="273" name="Rechte verbindingslijn 272">
                      <a:extLst>
                        <a:ext uri="{FF2B5EF4-FFF2-40B4-BE49-F238E27FC236}">
                          <a16:creationId xmlns:a16="http://schemas.microsoft.com/office/drawing/2014/main" id="{9E7031FE-799B-45FB-98D0-DF962C872C6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15C89361-96D2-4D35-B3A2-9F9BB95C22E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3C398DB1-CCA6-4128-92FB-C8C475AA24A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76" name="Rechte verbindingslijn 275">
                      <a:extLst>
                        <a:ext uri="{FF2B5EF4-FFF2-40B4-BE49-F238E27FC236}">
                          <a16:creationId xmlns:a16="http://schemas.microsoft.com/office/drawing/2014/main" id="{E9C6BEF7-2A30-47E8-B035-D52CA08F7A2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A64415E6-0DF3-432A-9CE4-B9088CCDA2A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70" name="Groep 269">
                    <a:extLst>
                      <a:ext uri="{FF2B5EF4-FFF2-40B4-BE49-F238E27FC236}">
                        <a16:creationId xmlns:a16="http://schemas.microsoft.com/office/drawing/2014/main" id="{78CABF22-A94A-4D33-A1FE-C1F16D5AA6E8}"/>
                      </a:ext>
                    </a:extLst>
                  </p:cNvPr>
                  <p:cNvGrpSpPr/>
                  <p:nvPr userDrawn="1"/>
                </p:nvGrpSpPr>
                <p:grpSpPr>
                  <a:xfrm flipH="1">
                    <a:off x="-3310774" y="735854"/>
                    <a:ext cx="88801" cy="72568"/>
                    <a:chOff x="-2091059" y="1395403"/>
                    <a:chExt cx="157316" cy="128558"/>
                  </a:xfrm>
                </p:grpSpPr>
                <p:sp>
                  <p:nvSpPr>
                    <p:cNvPr id="271" name="Rechthoek 270">
                      <a:extLst>
                        <a:ext uri="{FF2B5EF4-FFF2-40B4-BE49-F238E27FC236}">
                          <a16:creationId xmlns:a16="http://schemas.microsoft.com/office/drawing/2014/main" id="{5870DCFC-6763-4190-932C-F4F225EDD7D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2" name="Pijl: punthaak 271">
                      <a:extLst>
                        <a:ext uri="{FF2B5EF4-FFF2-40B4-BE49-F238E27FC236}">
                          <a16:creationId xmlns:a16="http://schemas.microsoft.com/office/drawing/2014/main" id="{2DEA5177-267E-422F-B450-44D935FF35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65" name="Rechthoek 264">
                <a:extLst>
                  <a:ext uri="{FF2B5EF4-FFF2-40B4-BE49-F238E27FC236}">
                    <a16:creationId xmlns:a16="http://schemas.microsoft.com/office/drawing/2014/main" id="{E89B56A0-D30C-47FF-B2AA-F59C295F1B0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66" name="Rechthoek 265">
                <a:extLst>
                  <a:ext uri="{FF2B5EF4-FFF2-40B4-BE49-F238E27FC236}">
                    <a16:creationId xmlns:a16="http://schemas.microsoft.com/office/drawing/2014/main" id="{AB8E5433-BBA9-4D4B-A6B6-707C912F5E7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35" name="Rechte verbindingslijn 234">
              <a:extLst>
                <a:ext uri="{FF2B5EF4-FFF2-40B4-BE49-F238E27FC236}">
                  <a16:creationId xmlns:a16="http://schemas.microsoft.com/office/drawing/2014/main" id="{4FDC306B-428B-4B3D-A513-680E409272F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36" name="Rechthoek 235">
              <a:extLst>
                <a:ext uri="{FF2B5EF4-FFF2-40B4-BE49-F238E27FC236}">
                  <a16:creationId xmlns:a16="http://schemas.microsoft.com/office/drawing/2014/main" id="{6D1F9870-3C2C-4F8D-90EC-A8FB256705BB}"/>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237" name="Rechthoek 236">
              <a:extLst>
                <a:ext uri="{FF2B5EF4-FFF2-40B4-BE49-F238E27FC236}">
                  <a16:creationId xmlns:a16="http://schemas.microsoft.com/office/drawing/2014/main" id="{5AD54266-5CA4-4C2A-85C3-C7C234B3A9D1}"/>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38" name="Ovaal 237">
              <a:extLst>
                <a:ext uri="{FF2B5EF4-FFF2-40B4-BE49-F238E27FC236}">
                  <a16:creationId xmlns:a16="http://schemas.microsoft.com/office/drawing/2014/main" id="{16FFE5A1-2633-4CFE-8523-15F1106F2B6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39" name="Ovaal 238">
              <a:extLst>
                <a:ext uri="{FF2B5EF4-FFF2-40B4-BE49-F238E27FC236}">
                  <a16:creationId xmlns:a16="http://schemas.microsoft.com/office/drawing/2014/main" id="{4F0A6A49-B178-42CF-B43C-090B14A3E5B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40" name="Ovaal 239">
              <a:extLst>
                <a:ext uri="{FF2B5EF4-FFF2-40B4-BE49-F238E27FC236}">
                  <a16:creationId xmlns:a16="http://schemas.microsoft.com/office/drawing/2014/main" id="{8164D9FD-A57D-4E9D-8DD7-627C3DBA05F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Ovaal 240">
              <a:extLst>
                <a:ext uri="{FF2B5EF4-FFF2-40B4-BE49-F238E27FC236}">
                  <a16:creationId xmlns:a16="http://schemas.microsoft.com/office/drawing/2014/main" id="{387524FF-B255-4BF3-B2FB-50E3D327150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42" name="Ovaal 241">
              <a:extLst>
                <a:ext uri="{FF2B5EF4-FFF2-40B4-BE49-F238E27FC236}">
                  <a16:creationId xmlns:a16="http://schemas.microsoft.com/office/drawing/2014/main" id="{480AA440-E6D6-4E42-97C6-67B203263BA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43" name="Ovaal 242">
              <a:extLst>
                <a:ext uri="{FF2B5EF4-FFF2-40B4-BE49-F238E27FC236}">
                  <a16:creationId xmlns:a16="http://schemas.microsoft.com/office/drawing/2014/main" id="{F1C532C7-0458-46C0-A347-B68C2367C18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44" name="Ovaal 243">
              <a:extLst>
                <a:ext uri="{FF2B5EF4-FFF2-40B4-BE49-F238E27FC236}">
                  <a16:creationId xmlns:a16="http://schemas.microsoft.com/office/drawing/2014/main" id="{8A6E69D0-8A34-491C-A4D6-1C773A1F34E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45" name="Ovaal 244">
              <a:extLst>
                <a:ext uri="{FF2B5EF4-FFF2-40B4-BE49-F238E27FC236}">
                  <a16:creationId xmlns:a16="http://schemas.microsoft.com/office/drawing/2014/main" id="{48BED4C0-EEB4-4D31-A3C8-9EB065EB5952}"/>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46" name="Ovaal 245">
              <a:extLst>
                <a:ext uri="{FF2B5EF4-FFF2-40B4-BE49-F238E27FC236}">
                  <a16:creationId xmlns:a16="http://schemas.microsoft.com/office/drawing/2014/main" id="{421F6532-41DC-4535-AE7C-2E2F6DD2670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47" name="Rechthoek 246">
              <a:extLst>
                <a:ext uri="{FF2B5EF4-FFF2-40B4-BE49-F238E27FC236}">
                  <a16:creationId xmlns:a16="http://schemas.microsoft.com/office/drawing/2014/main" id="{E49B970E-796A-47D4-AEA1-DB0D2CEB7A9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248" name="Rechthoek 247">
              <a:extLst>
                <a:ext uri="{FF2B5EF4-FFF2-40B4-BE49-F238E27FC236}">
                  <a16:creationId xmlns:a16="http://schemas.microsoft.com/office/drawing/2014/main" id="{68E23539-0D40-4A5B-B323-57EDD34E9603}"/>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249" name="Rechthoek 248">
              <a:extLst>
                <a:ext uri="{FF2B5EF4-FFF2-40B4-BE49-F238E27FC236}">
                  <a16:creationId xmlns:a16="http://schemas.microsoft.com/office/drawing/2014/main" id="{769A19B9-198F-47AE-B9E4-D4932CE5D11D}"/>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250" name="Rechthoek 249">
              <a:extLst>
                <a:ext uri="{FF2B5EF4-FFF2-40B4-BE49-F238E27FC236}">
                  <a16:creationId xmlns:a16="http://schemas.microsoft.com/office/drawing/2014/main" id="{0F878FFD-CA56-40FE-9347-E687FAA0018E}"/>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251" name="Rechthoek 250">
              <a:extLst>
                <a:ext uri="{FF2B5EF4-FFF2-40B4-BE49-F238E27FC236}">
                  <a16:creationId xmlns:a16="http://schemas.microsoft.com/office/drawing/2014/main" id="{C3EC4D9E-FDB9-4DCF-BFDA-E1F35EE12178}"/>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252" name="Rechthoek 251">
              <a:extLst>
                <a:ext uri="{FF2B5EF4-FFF2-40B4-BE49-F238E27FC236}">
                  <a16:creationId xmlns:a16="http://schemas.microsoft.com/office/drawing/2014/main" id="{0B00207C-7FB1-4200-933A-F9FF893A4EA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253" name="Rechthoek 252">
              <a:extLst>
                <a:ext uri="{FF2B5EF4-FFF2-40B4-BE49-F238E27FC236}">
                  <a16:creationId xmlns:a16="http://schemas.microsoft.com/office/drawing/2014/main" id="{D562D203-8B0F-472C-821B-F64891B0A51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254" name="Rechthoek 253">
              <a:extLst>
                <a:ext uri="{FF2B5EF4-FFF2-40B4-BE49-F238E27FC236}">
                  <a16:creationId xmlns:a16="http://schemas.microsoft.com/office/drawing/2014/main" id="{89BECF26-FD99-4269-9560-8DDDB122D66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307" name="LICHT BLAUW">
            <a:extLst>
              <a:ext uri="{FF2B5EF4-FFF2-40B4-BE49-F238E27FC236}">
                <a16:creationId xmlns:a16="http://schemas.microsoft.com/office/drawing/2014/main" id="{3F774C5F-B8A8-4E64-9E0B-1AD21542AEA5}"/>
              </a:ext>
            </a:extLst>
          </p:cNvPr>
          <p:cNvSpPr/>
          <p:nvPr userDrawn="1"/>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308" name="LIJNEN">
            <a:extLst>
              <a:ext uri="{FF2B5EF4-FFF2-40B4-BE49-F238E27FC236}">
                <a16:creationId xmlns:a16="http://schemas.microsoft.com/office/drawing/2014/main" id="{ECC8C9F1-19B2-4594-AD04-51CEC9781A48}"/>
              </a:ext>
            </a:extLst>
          </p:cNvPr>
          <p:cNvPicPr preferRelativeResize="0">
            <a:picLocks/>
          </p:cNvPicPr>
          <p:nvPr userDrawn="1"/>
        </p:nvPicPr>
        <p:blipFill>
          <a:blip r:embed="rId4">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309" name="VERLOOP">
            <a:extLst>
              <a:ext uri="{FF2B5EF4-FFF2-40B4-BE49-F238E27FC236}">
                <a16:creationId xmlns:a16="http://schemas.microsoft.com/office/drawing/2014/main" id="{C95FD691-AD98-413F-A68B-0E662E9540E3}"/>
              </a:ext>
            </a:extLst>
          </p:cNvPr>
          <p:cNvSpPr/>
          <p:nvPr userDrawn="1"/>
        </p:nvSpPr>
        <p:spPr>
          <a:xfrm>
            <a:off x="-2400" y="4668232"/>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D4326B90-3A70-4782-9C4D-84BC99BEB4DA}" type="datetime10">
              <a:rPr lang="nl-NL" smtClean="0"/>
              <a:pPr/>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‹nr.›</a:t>
            </a:fld>
            <a:endParaRPr lang="nl-NL"/>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0" name="Tijdelijke aanduiding voor tekst 9">
            <a:extLst>
              <a:ext uri="{FF2B5EF4-FFF2-40B4-BE49-F238E27FC236}">
                <a16:creationId xmlns:a16="http://schemas.microsoft.com/office/drawing/2014/main" id="{5BE04B4A-160D-4EC1-8058-AF8F0BD0F79E}"/>
              </a:ext>
            </a:extLst>
          </p:cNvPr>
          <p:cNvSpPr>
            <a:spLocks noGrp="1"/>
          </p:cNvSpPr>
          <p:nvPr>
            <p:ph type="body" sz="quarter" idx="27"/>
          </p:nvPr>
        </p:nvSpPr>
        <p:spPr>
          <a:xfrm>
            <a:off x="874712" y="1089025"/>
            <a:ext cx="10442575" cy="432908"/>
          </a:xfrm>
        </p:spPr>
        <p:txBody>
          <a:bodyPr/>
          <a:lstStyle>
            <a:lvl1pPr>
              <a:defRPr>
                <a:solidFill>
                  <a:srgbClr val="F8F8F8"/>
                </a:solidFill>
              </a:defRPr>
            </a:lvl1pPr>
            <a:lvl2pPr>
              <a:defRPr>
                <a:solidFill>
                  <a:srgbClr val="F8F8F8"/>
                </a:solidFill>
              </a:defRPr>
            </a:lvl2pPr>
            <a:lvl3pPr>
              <a:defRPr>
                <a:solidFill>
                  <a:srgbClr val="F8F8F8"/>
                </a:solidFill>
              </a:defRPr>
            </a:lvl3pPr>
            <a:lvl4pPr>
              <a:defRPr>
                <a:solidFill>
                  <a:srgbClr val="F8F8F8"/>
                </a:solidFill>
              </a:defRPr>
            </a:lvl4pPr>
            <a:lvl5pPr>
              <a:defRPr>
                <a:solidFill>
                  <a:srgbClr val="F8F8F8"/>
                </a:solidFill>
              </a:defRPr>
            </a:lvl5pPr>
          </a:lstStyle>
          <a:p>
            <a:pPr lvl="0"/>
            <a:r>
              <a:rPr lang="nl-NL"/>
              <a:t>Klikken om de tekststijl van het model te bewerken</a:t>
            </a:r>
          </a:p>
        </p:txBody>
      </p:sp>
      <p:sp>
        <p:nvSpPr>
          <p:cNvPr id="12" name="Tijdelijke aanduiding voor tekst 11">
            <a:extLst>
              <a:ext uri="{FF2B5EF4-FFF2-40B4-BE49-F238E27FC236}">
                <a16:creationId xmlns:a16="http://schemas.microsoft.com/office/drawing/2014/main" id="{371F54F9-9874-40A4-B9CF-26FF6E0C9D88}"/>
              </a:ext>
            </a:extLst>
          </p:cNvPr>
          <p:cNvSpPr>
            <a:spLocks noGrp="1"/>
          </p:cNvSpPr>
          <p:nvPr>
            <p:ph type="body" sz="quarter" idx="28"/>
          </p:nvPr>
        </p:nvSpPr>
        <p:spPr>
          <a:xfrm>
            <a:off x="874713" y="1643063"/>
            <a:ext cx="10442575" cy="4125912"/>
          </a:xfrm>
        </p:spPr>
        <p:txBody>
          <a:bodyPr/>
          <a:lstStyle>
            <a:lvl1pPr>
              <a:defRPr sz="2400">
                <a:solidFill>
                  <a:srgbClr val="F8F8F8"/>
                </a:solidFill>
              </a:defRPr>
            </a:lvl1pPr>
            <a:lvl2pPr>
              <a:defRPr>
                <a:solidFill>
                  <a:srgbClr val="F8F8F8"/>
                </a:solidFill>
              </a:defRPr>
            </a:lvl2pPr>
            <a:lvl3pPr>
              <a:defRPr>
                <a:solidFill>
                  <a:srgbClr val="F8F8F8"/>
                </a:solidFill>
              </a:defRPr>
            </a:lvl3pPr>
            <a:lvl4pPr>
              <a:defRPr>
                <a:solidFill>
                  <a:srgbClr val="F8F8F8"/>
                </a:solidFill>
              </a:defRPr>
            </a:lvl4pPr>
            <a:lvl5pPr>
              <a:defRPr>
                <a:solidFill>
                  <a:srgbClr val="F8F8F8"/>
                </a:solidFill>
              </a:defRPr>
            </a:lvl5pPr>
          </a:lstStyle>
          <a:p>
            <a:pPr lvl="0"/>
            <a:r>
              <a:rPr lang="nl-NL"/>
              <a:t>Klikken om de tekststijl van het model te bewerken</a:t>
            </a:r>
          </a:p>
        </p:txBody>
      </p:sp>
    </p:spTree>
    <p:extLst>
      <p:ext uri="{BB962C8B-B14F-4D97-AF65-F5344CB8AC3E}">
        <p14:creationId xmlns:p14="http://schemas.microsoft.com/office/powerpoint/2010/main" val="233016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angepast ontwerp">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7F96747A-A5C3-4367-9294-F2D348A1828C}"/>
              </a:ext>
            </a:extLst>
          </p:cNvPr>
          <p:cNvSpPr/>
          <p:nvPr/>
        </p:nvSpPr>
        <p:spPr>
          <a:xfrm>
            <a:off x="0" y="-399601"/>
            <a:ext cx="720000" cy="360000"/>
          </a:xfrm>
          <a:prstGeom prst="rect">
            <a:avLst/>
          </a:prstGeom>
        </p:spPr>
        <p:txBody>
          <a:bodyPr wrap="none" lIns="0" tIns="0" rIns="0" bIns="0">
            <a:noAutofit/>
          </a:bodyPr>
          <a:lstStyle/>
          <a:p>
            <a:r>
              <a:rPr lang="nl-NL"/>
              <a:t>Aangepast ontwerp</a:t>
            </a:r>
          </a:p>
        </p:txBody>
      </p:sp>
      <p:grpSp>
        <p:nvGrpSpPr>
          <p:cNvPr id="15" name="INSTRUCTIE HYPERS">
            <a:extLst>
              <a:ext uri="{FF2B5EF4-FFF2-40B4-BE49-F238E27FC236}">
                <a16:creationId xmlns:a16="http://schemas.microsoft.com/office/drawing/2014/main" id="{C632F4CF-6046-4B93-AF7C-AF23D72FAADE}"/>
              </a:ext>
            </a:extLst>
          </p:cNvPr>
          <p:cNvGrpSpPr/>
          <p:nvPr/>
        </p:nvGrpSpPr>
        <p:grpSpPr>
          <a:xfrm>
            <a:off x="12395374" y="-718670"/>
            <a:ext cx="4140000" cy="7306669"/>
            <a:chOff x="12395374" y="-718670"/>
            <a:chExt cx="4140000" cy="7306669"/>
          </a:xfrm>
        </p:grpSpPr>
        <p:sp>
          <p:nvSpPr>
            <p:cNvPr id="16" name="Rechthoek: afgeronde hoeken 15">
              <a:extLst>
                <a:ext uri="{FF2B5EF4-FFF2-40B4-BE49-F238E27FC236}">
                  <a16:creationId xmlns:a16="http://schemas.microsoft.com/office/drawing/2014/main" id="{26C18161-982A-43AC-BBCC-31E1E661E36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Nieuwe Hyperlinks aanmaken</a:t>
              </a:r>
              <a:br>
                <a:rPr lang="nl-NL" sz="1400" kern="0" cap="all">
                  <a:solidFill>
                    <a:schemeClr val="bg1"/>
                  </a:solidFill>
                  <a:latin typeface="+mj-lt"/>
                  <a:cs typeface="Segoe UI Light" panose="020B0502040204020203" pitchFamily="34" charset="0"/>
                </a:rPr>
              </a:br>
              <a:r>
                <a:rPr lang="nl-NL" sz="1400" kern="0" cap="all">
                  <a:solidFill>
                    <a:schemeClr val="bg1"/>
                  </a:solidFill>
                  <a:latin typeface="+mj-lt"/>
                  <a:cs typeface="Segoe UI Light" panose="020B0502040204020203" pitchFamily="34" charset="0"/>
                </a:rPr>
                <a:t>en /of bestaande aanpassen.</a:t>
              </a:r>
            </a:p>
          </p:txBody>
        </p:sp>
        <p:sp>
          <p:nvSpPr>
            <p:cNvPr id="17" name="Rechthoek: afgeronde hoeken 16">
              <a:extLst>
                <a:ext uri="{FF2B5EF4-FFF2-40B4-BE49-F238E27FC236}">
                  <a16:creationId xmlns:a16="http://schemas.microsoft.com/office/drawing/2014/main" id="{AE8ED288-6B5F-4984-BDC6-E0CE3A6C557A}"/>
                </a:ext>
              </a:extLst>
            </p:cNvPr>
            <p:cNvSpPr/>
            <p:nvPr userDrawn="1"/>
          </p:nvSpPr>
          <p:spPr>
            <a:xfrm>
              <a:off x="12395374" y="-1"/>
              <a:ext cx="4140000" cy="6588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grpSp>
          <p:nvGrpSpPr>
            <p:cNvPr id="18" name="Instructie">
              <a:extLst>
                <a:ext uri="{FF2B5EF4-FFF2-40B4-BE49-F238E27FC236}">
                  <a16:creationId xmlns:a16="http://schemas.microsoft.com/office/drawing/2014/main" id="{08133A1A-355C-45E8-BDA2-FABCCA9E033B}"/>
                </a:ext>
              </a:extLst>
            </p:cNvPr>
            <p:cNvGrpSpPr/>
            <p:nvPr/>
          </p:nvGrpSpPr>
          <p:grpSpPr>
            <a:xfrm>
              <a:off x="12538131" y="156910"/>
              <a:ext cx="3850732" cy="6371079"/>
              <a:chOff x="-3423240" y="367924"/>
              <a:chExt cx="3850732" cy="6371079"/>
            </a:xfrm>
          </p:grpSpPr>
          <p:sp>
            <p:nvSpPr>
              <p:cNvPr id="19" name="Ovaal 18">
                <a:extLst>
                  <a:ext uri="{FF2B5EF4-FFF2-40B4-BE49-F238E27FC236}">
                    <a16:creationId xmlns:a16="http://schemas.microsoft.com/office/drawing/2014/main" id="{796F47A1-A2C6-4583-BCCE-35930EF169F1}"/>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0" name="Rechte verbindingslijn 19">
                <a:extLst>
                  <a:ext uri="{FF2B5EF4-FFF2-40B4-BE49-F238E27FC236}">
                    <a16:creationId xmlns:a16="http://schemas.microsoft.com/office/drawing/2014/main" id="{9B82F6EA-61C6-45CF-903F-7DA2157D9801}"/>
                  </a:ext>
                </a:extLst>
              </p:cNvPr>
              <p:cNvCxnSpPr>
                <a:cxnSpLocks/>
              </p:cNvCxnSpPr>
              <p:nvPr userDrawn="1"/>
            </p:nvCxnSpPr>
            <p:spPr>
              <a:xfrm>
                <a:off x="-3417581" y="1824625"/>
                <a:ext cx="3816000" cy="0"/>
              </a:xfrm>
              <a:prstGeom prst="line">
                <a:avLst/>
              </a:prstGeom>
              <a:noFill/>
              <a:ln w="3175" cap="flat" cmpd="sng" algn="ctr">
                <a:solidFill>
                  <a:schemeClr val="tx2"/>
                </a:solidFill>
                <a:prstDash val="solid"/>
              </a:ln>
              <a:effectLst/>
            </p:spPr>
          </p:cxnSp>
          <p:sp>
            <p:nvSpPr>
              <p:cNvPr id="21" name="Rechthoek 20">
                <a:extLst>
                  <a:ext uri="{FF2B5EF4-FFF2-40B4-BE49-F238E27FC236}">
                    <a16:creationId xmlns:a16="http://schemas.microsoft.com/office/drawing/2014/main" id="{14BE6283-667A-4FC0-BFE8-26F60E547155}"/>
                  </a:ext>
                </a:extLst>
              </p:cNvPr>
              <p:cNvSpPr/>
              <p:nvPr userDrawn="1"/>
            </p:nvSpPr>
            <p:spPr>
              <a:xfrm>
                <a:off x="-3057559" y="433986"/>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Kies de vorm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‘Rechthoek’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met de muis over de dia om de vorm te trekken.</a:t>
                </a:r>
              </a:p>
            </p:txBody>
          </p:sp>
          <p:cxnSp>
            <p:nvCxnSpPr>
              <p:cNvPr id="22" name="Rechte verbindingslijn 21">
                <a:extLst>
                  <a:ext uri="{FF2B5EF4-FFF2-40B4-BE49-F238E27FC236}">
                    <a16:creationId xmlns:a16="http://schemas.microsoft.com/office/drawing/2014/main" id="{D58D5D4E-F986-4B7F-ADD8-99AD767F9775}"/>
                  </a:ext>
                </a:extLst>
              </p:cNvPr>
              <p:cNvCxnSpPr>
                <a:cxnSpLocks/>
              </p:cNvCxnSpPr>
              <p:nvPr userDrawn="1"/>
            </p:nvCxnSpPr>
            <p:spPr>
              <a:xfrm>
                <a:off x="-3417581" y="6105885"/>
                <a:ext cx="3816000" cy="0"/>
              </a:xfrm>
              <a:prstGeom prst="line">
                <a:avLst/>
              </a:prstGeom>
              <a:noFill/>
              <a:ln w="3175" cap="flat" cmpd="sng" algn="ctr">
                <a:solidFill>
                  <a:schemeClr val="tx2"/>
                </a:solidFill>
                <a:prstDash val="solid"/>
              </a:ln>
              <a:effectLst/>
            </p:spPr>
          </p:cxnSp>
          <p:sp>
            <p:nvSpPr>
              <p:cNvPr id="23" name="Ovaal 22">
                <a:extLst>
                  <a:ext uri="{FF2B5EF4-FFF2-40B4-BE49-F238E27FC236}">
                    <a16:creationId xmlns:a16="http://schemas.microsoft.com/office/drawing/2014/main" id="{FFCBB45E-AB22-4BA9-899B-1A15957F1C3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4" name="Rechthoek 23">
                <a:extLst>
                  <a:ext uri="{FF2B5EF4-FFF2-40B4-BE49-F238E27FC236}">
                    <a16:creationId xmlns:a16="http://schemas.microsoft.com/office/drawing/2014/main" id="{9DC47F33-FDBD-45ED-BCF4-BC13B727E5BC}"/>
                  </a:ext>
                </a:extLst>
              </p:cNvPr>
              <p:cNvSpPr/>
              <p:nvPr userDrawn="1"/>
            </p:nvSpPr>
            <p:spPr>
              <a:xfrm>
                <a:off x="-3057559" y="2017452"/>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Sleep het blokje over de menuknop heen en maak deze even groot als de menuknop. Klik met de rechter muisknop op de rechthoek 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 opmaken’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5" name="Groep 24">
                <a:extLst>
                  <a:ext uri="{FF2B5EF4-FFF2-40B4-BE49-F238E27FC236}">
                    <a16:creationId xmlns:a16="http://schemas.microsoft.com/office/drawing/2014/main" id="{BB59AE8C-D8D9-467A-B1E5-CA51FC2828A2}"/>
                  </a:ext>
                </a:extLst>
              </p:cNvPr>
              <p:cNvGrpSpPr/>
              <p:nvPr userDrawn="1"/>
            </p:nvGrpSpPr>
            <p:grpSpPr>
              <a:xfrm>
                <a:off x="-3033717" y="5781713"/>
                <a:ext cx="825500" cy="209550"/>
                <a:chOff x="13504624" y="2482850"/>
                <a:chExt cx="825500" cy="209550"/>
              </a:xfrm>
            </p:grpSpPr>
            <p:sp>
              <p:nvSpPr>
                <p:cNvPr id="73" name="Rechthoek 72">
                  <a:extLst>
                    <a:ext uri="{FF2B5EF4-FFF2-40B4-BE49-F238E27FC236}">
                      <a16:creationId xmlns:a16="http://schemas.microsoft.com/office/drawing/2014/main" id="{7D2BCE47-AA99-4965-B2E7-136F5B5013D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OK</a:t>
                  </a:r>
                </a:p>
              </p:txBody>
            </p:sp>
            <p:cxnSp>
              <p:nvCxnSpPr>
                <p:cNvPr id="74" name="Rechte verbindingslijn 73">
                  <a:extLst>
                    <a:ext uri="{FF2B5EF4-FFF2-40B4-BE49-F238E27FC236}">
                      <a16:creationId xmlns:a16="http://schemas.microsoft.com/office/drawing/2014/main" id="{DC0B273A-6A11-4FED-A63A-9E53619925F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5" name="Gelijkbenige driehoek 74">
                  <a:extLst>
                    <a:ext uri="{FF2B5EF4-FFF2-40B4-BE49-F238E27FC236}">
                      <a16:creationId xmlns:a16="http://schemas.microsoft.com/office/drawing/2014/main" id="{71CA4634-2FD2-40FF-8B29-486926A197F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sp>
            <p:nvSpPr>
              <p:cNvPr id="26" name="Ovaal 25">
                <a:extLst>
                  <a:ext uri="{FF2B5EF4-FFF2-40B4-BE49-F238E27FC236}">
                    <a16:creationId xmlns:a16="http://schemas.microsoft.com/office/drawing/2014/main" id="{4290DC15-6CC7-4FD5-8521-5DE249F6F32E}"/>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7" name="Rechthoek 26">
                <a:extLst>
                  <a:ext uri="{FF2B5EF4-FFF2-40B4-BE49-F238E27FC236}">
                    <a16:creationId xmlns:a16="http://schemas.microsoft.com/office/drawing/2014/main" id="{73200D8B-682A-4FFE-964C-F6473B323B0B}"/>
                  </a:ext>
                </a:extLst>
              </p:cNvPr>
              <p:cNvSpPr/>
              <p:nvPr userDrawn="1"/>
            </p:nvSpPr>
            <p:spPr>
              <a:xfrm>
                <a:off x="-3057559" y="3717139"/>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op de verfemmer,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‘Opvulling’</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bij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‘Doorzichtigheid’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de teller naar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Nu is het blokje volledig transparant.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 name="Rechte verbindingslijn 27">
                <a:extLst>
                  <a:ext uri="{FF2B5EF4-FFF2-40B4-BE49-F238E27FC236}">
                    <a16:creationId xmlns:a16="http://schemas.microsoft.com/office/drawing/2014/main" id="{F56DC84B-EA1F-4FD1-AA93-8D1A07FFAD18}"/>
                  </a:ext>
                </a:extLst>
              </p:cNvPr>
              <p:cNvCxnSpPr>
                <a:cxnSpLocks/>
              </p:cNvCxnSpPr>
              <p:nvPr userDrawn="1"/>
            </p:nvCxnSpPr>
            <p:spPr>
              <a:xfrm>
                <a:off x="-3417581" y="4734973"/>
                <a:ext cx="3816000" cy="0"/>
              </a:xfrm>
              <a:prstGeom prst="line">
                <a:avLst/>
              </a:prstGeom>
              <a:noFill/>
              <a:ln w="3175" cap="flat" cmpd="sng" algn="ctr">
                <a:solidFill>
                  <a:schemeClr val="tx2"/>
                </a:solidFill>
                <a:prstDash val="solid"/>
              </a:ln>
              <a:effectLst/>
            </p:spPr>
          </p:cxnSp>
          <p:grpSp>
            <p:nvGrpSpPr>
              <p:cNvPr id="29" name="Groep 28">
                <a:extLst>
                  <a:ext uri="{FF2B5EF4-FFF2-40B4-BE49-F238E27FC236}">
                    <a16:creationId xmlns:a16="http://schemas.microsoft.com/office/drawing/2014/main" id="{B339AA43-6403-4AB3-8BC1-DFF8ED3A1DEC}"/>
                  </a:ext>
                </a:extLst>
              </p:cNvPr>
              <p:cNvGrpSpPr/>
              <p:nvPr userDrawn="1"/>
            </p:nvGrpSpPr>
            <p:grpSpPr>
              <a:xfrm>
                <a:off x="-3157492" y="1043526"/>
                <a:ext cx="593851" cy="702861"/>
                <a:chOff x="556302" y="773876"/>
                <a:chExt cx="906983" cy="1073474"/>
              </a:xfrm>
            </p:grpSpPr>
            <p:sp>
              <p:nvSpPr>
                <p:cNvPr id="69" name="Rechthoek: afgeronde hoeken 68">
                  <a:extLst>
                    <a:ext uri="{FF2B5EF4-FFF2-40B4-BE49-F238E27FC236}">
                      <a16:creationId xmlns:a16="http://schemas.microsoft.com/office/drawing/2014/main" id="{AA4703CA-8AB3-425B-AABC-90A7E370E3CA}"/>
                    </a:ext>
                  </a:extLst>
                </p:cNvPr>
                <p:cNvSpPr/>
                <p:nvPr/>
              </p:nvSpPr>
              <p:spPr>
                <a:xfrm>
                  <a:off x="556302" y="773876"/>
                  <a:ext cx="906983" cy="1073474"/>
                </a:xfrm>
                <a:prstGeom prst="roundRect">
                  <a:avLst>
                    <a:gd name="adj" fmla="val 7474"/>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70" name="Ovaal 69">
                  <a:extLst>
                    <a:ext uri="{FF2B5EF4-FFF2-40B4-BE49-F238E27FC236}">
                      <a16:creationId xmlns:a16="http://schemas.microsoft.com/office/drawing/2014/main" id="{1BC5EDC2-9240-4860-B1B8-9E0815C1BD7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sp>
              <p:nvSpPr>
                <p:cNvPr id="71" name="Rechthoek 70">
                  <a:extLst>
                    <a:ext uri="{FF2B5EF4-FFF2-40B4-BE49-F238E27FC236}">
                      <a16:creationId xmlns:a16="http://schemas.microsoft.com/office/drawing/2014/main" id="{6A6CF985-E6CA-458D-9B3B-249C70773360}"/>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72" name="Ruit 71">
                  <a:extLst>
                    <a:ext uri="{FF2B5EF4-FFF2-40B4-BE49-F238E27FC236}">
                      <a16:creationId xmlns:a16="http://schemas.microsoft.com/office/drawing/2014/main" id="{1436F987-4CF6-4696-A81F-23F45A5B992D}"/>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grpSp>
          <p:sp>
            <p:nvSpPr>
              <p:cNvPr id="30" name="Rechthoek 29">
                <a:extLst>
                  <a:ext uri="{FF2B5EF4-FFF2-40B4-BE49-F238E27FC236}">
                    <a16:creationId xmlns:a16="http://schemas.microsoft.com/office/drawing/2014/main" id="{169C92CF-5815-4E5A-BD74-217B785E3F4F}"/>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Vormen</a:t>
                </a:r>
              </a:p>
            </p:txBody>
          </p:sp>
          <p:sp>
            <p:nvSpPr>
              <p:cNvPr id="31" name="Gelijkbenige driehoek 30">
                <a:extLst>
                  <a:ext uri="{FF2B5EF4-FFF2-40B4-BE49-F238E27FC236}">
                    <a16:creationId xmlns:a16="http://schemas.microsoft.com/office/drawing/2014/main" id="{07C20F5D-71B5-42A6-B02C-DECE07D95663}"/>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nvGrpSpPr>
              <p:cNvPr id="32" name="Groep 31">
                <a:extLst>
                  <a:ext uri="{FF2B5EF4-FFF2-40B4-BE49-F238E27FC236}">
                    <a16:creationId xmlns:a16="http://schemas.microsoft.com/office/drawing/2014/main" id="{36CE5117-282A-4E58-A798-29BF7E93B802}"/>
                  </a:ext>
                </a:extLst>
              </p:cNvPr>
              <p:cNvGrpSpPr/>
              <p:nvPr userDrawn="1"/>
            </p:nvGrpSpPr>
            <p:grpSpPr>
              <a:xfrm>
                <a:off x="-3057559" y="2743413"/>
                <a:ext cx="1470561" cy="678267"/>
                <a:chOff x="-3057559" y="2743413"/>
                <a:chExt cx="1470561" cy="678267"/>
              </a:xfrm>
            </p:grpSpPr>
            <p:sp>
              <p:nvSpPr>
                <p:cNvPr id="46" name="Rechthoek 45">
                  <a:extLst>
                    <a:ext uri="{FF2B5EF4-FFF2-40B4-BE49-F238E27FC236}">
                      <a16:creationId xmlns:a16="http://schemas.microsoft.com/office/drawing/2014/main" id="{A047E5C6-1400-4472-BF4C-0774A972B305}"/>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47" name="Rechthoek 46">
                  <a:extLst>
                    <a:ext uri="{FF2B5EF4-FFF2-40B4-BE49-F238E27FC236}">
                      <a16:creationId xmlns:a16="http://schemas.microsoft.com/office/drawing/2014/main" id="{55FE40F6-475B-4EAA-93E8-70913DDA1056}"/>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48" name="Tekstvak 47">
                  <a:extLst>
                    <a:ext uri="{FF2B5EF4-FFF2-40B4-BE49-F238E27FC236}">
                      <a16:creationId xmlns:a16="http://schemas.microsoft.com/office/drawing/2014/main" id="{38494B07-9677-48DB-8C76-8D6C8EFEF5F2}"/>
                    </a:ext>
                  </a:extLst>
                </p:cNvPr>
                <p:cNvSpPr txBox="1"/>
                <p:nvPr userDrawn="1"/>
              </p:nvSpPr>
              <p:spPr>
                <a:xfrm>
                  <a:off x="-2817196" y="2782523"/>
                  <a:ext cx="1147939"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Grootte en positie…</a:t>
                  </a:r>
                </a:p>
              </p:txBody>
            </p:sp>
            <p:sp>
              <p:nvSpPr>
                <p:cNvPr id="49" name="Tekstvak 48">
                  <a:extLst>
                    <a:ext uri="{FF2B5EF4-FFF2-40B4-BE49-F238E27FC236}">
                      <a16:creationId xmlns:a16="http://schemas.microsoft.com/office/drawing/2014/main" id="{075BDACD-064D-40B1-9C28-63C207DD374D}"/>
                    </a:ext>
                  </a:extLst>
                </p:cNvPr>
                <p:cNvSpPr txBox="1"/>
                <p:nvPr userDrawn="1"/>
              </p:nvSpPr>
              <p:spPr>
                <a:xfrm>
                  <a:off x="-2830623" y="3103649"/>
                  <a:ext cx="1156604"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Vorm opmaken…</a:t>
                  </a:r>
                </a:p>
              </p:txBody>
            </p:sp>
            <p:pic>
              <p:nvPicPr>
                <p:cNvPr id="50" name="Picture 3">
                  <a:extLst>
                    <a:ext uri="{FF2B5EF4-FFF2-40B4-BE49-F238E27FC236}">
                      <a16:creationId xmlns:a16="http://schemas.microsoft.com/office/drawing/2014/main" id="{C5EDB57C-7239-4F40-9B8A-07A2E1ACC62E}"/>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Groep 50">
                  <a:extLst>
                    <a:ext uri="{FF2B5EF4-FFF2-40B4-BE49-F238E27FC236}">
                      <a16:creationId xmlns:a16="http://schemas.microsoft.com/office/drawing/2014/main" id="{1BE59676-5D86-435A-A417-EF64464AADF7}"/>
                    </a:ext>
                  </a:extLst>
                </p:cNvPr>
                <p:cNvGrpSpPr/>
                <p:nvPr userDrawn="1"/>
              </p:nvGrpSpPr>
              <p:grpSpPr>
                <a:xfrm>
                  <a:off x="-2986080" y="2795018"/>
                  <a:ext cx="171801" cy="182567"/>
                  <a:chOff x="-2991459" y="2784261"/>
                  <a:chExt cx="171801" cy="182567"/>
                </a:xfrm>
              </p:grpSpPr>
              <p:sp>
                <p:nvSpPr>
                  <p:cNvPr id="59" name="Rechthoek: afgeronde hoeken 58">
                    <a:extLst>
                      <a:ext uri="{FF2B5EF4-FFF2-40B4-BE49-F238E27FC236}">
                        <a16:creationId xmlns:a16="http://schemas.microsoft.com/office/drawing/2014/main" id="{FF807214-ED9E-46DC-A880-A5A71D10C045}"/>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cxnSp>
                <p:nvCxnSpPr>
                  <p:cNvPr id="60" name="Rechte verbindingslijn 59">
                    <a:extLst>
                      <a:ext uri="{FF2B5EF4-FFF2-40B4-BE49-F238E27FC236}">
                        <a16:creationId xmlns:a16="http://schemas.microsoft.com/office/drawing/2014/main" id="{62F3591F-26EB-405B-8B0E-9272D6AD2B1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1" name="Rechte verbindingslijn 60">
                    <a:extLst>
                      <a:ext uri="{FF2B5EF4-FFF2-40B4-BE49-F238E27FC236}">
                        <a16:creationId xmlns:a16="http://schemas.microsoft.com/office/drawing/2014/main" id="{07E0CCBC-F08D-44AE-8285-3EAEA38E1953}"/>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2" name="Rechthoek: afgeronde hoeken 61">
                    <a:extLst>
                      <a:ext uri="{FF2B5EF4-FFF2-40B4-BE49-F238E27FC236}">
                        <a16:creationId xmlns:a16="http://schemas.microsoft.com/office/drawing/2014/main" id="{B1F0DB58-8BF8-47A4-9D86-E475BFD70638}"/>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grpSp>
                <p:nvGrpSpPr>
                  <p:cNvPr id="63" name="Groep 62">
                    <a:extLst>
                      <a:ext uri="{FF2B5EF4-FFF2-40B4-BE49-F238E27FC236}">
                        <a16:creationId xmlns:a16="http://schemas.microsoft.com/office/drawing/2014/main" id="{A5370796-86A9-4D24-A5F8-B179941C92B9}"/>
                      </a:ext>
                    </a:extLst>
                  </p:cNvPr>
                  <p:cNvGrpSpPr/>
                  <p:nvPr userDrawn="1"/>
                </p:nvGrpSpPr>
                <p:grpSpPr>
                  <a:xfrm rot="5400000">
                    <a:off x="-2990086" y="2782888"/>
                    <a:ext cx="57228" cy="59974"/>
                    <a:chOff x="-2355611" y="494641"/>
                    <a:chExt cx="76167" cy="79826"/>
                  </a:xfrm>
                </p:grpSpPr>
                <p:sp>
                  <p:nvSpPr>
                    <p:cNvPr id="67" name="Rechthoek 66">
                      <a:extLst>
                        <a:ext uri="{FF2B5EF4-FFF2-40B4-BE49-F238E27FC236}">
                          <a16:creationId xmlns:a16="http://schemas.microsoft.com/office/drawing/2014/main" id="{5CB27E26-BB11-438D-8A9C-B28C893580CB}"/>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68" name="Pijl: punthaak 67">
                      <a:extLst>
                        <a:ext uri="{FF2B5EF4-FFF2-40B4-BE49-F238E27FC236}">
                          <a16:creationId xmlns:a16="http://schemas.microsoft.com/office/drawing/2014/main" id="{3E992145-DAB2-4CD1-8727-D72F2F7625BB}"/>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nvGrpSpPr>
                  <p:cNvPr id="64" name="Groep 63">
                    <a:extLst>
                      <a:ext uri="{FF2B5EF4-FFF2-40B4-BE49-F238E27FC236}">
                        <a16:creationId xmlns:a16="http://schemas.microsoft.com/office/drawing/2014/main" id="{19F15298-9866-499D-8039-B62168D36B68}"/>
                      </a:ext>
                    </a:extLst>
                  </p:cNvPr>
                  <p:cNvGrpSpPr/>
                  <p:nvPr userDrawn="1"/>
                </p:nvGrpSpPr>
                <p:grpSpPr>
                  <a:xfrm rot="16200000">
                    <a:off x="-2990086" y="2908227"/>
                    <a:ext cx="57228" cy="59974"/>
                    <a:chOff x="-2355611" y="494641"/>
                    <a:chExt cx="76167" cy="79826"/>
                  </a:xfrm>
                </p:grpSpPr>
                <p:sp>
                  <p:nvSpPr>
                    <p:cNvPr id="65" name="Rechthoek 64">
                      <a:extLst>
                        <a:ext uri="{FF2B5EF4-FFF2-40B4-BE49-F238E27FC236}">
                          <a16:creationId xmlns:a16="http://schemas.microsoft.com/office/drawing/2014/main" id="{F1FBC697-DBBE-40C6-8FB6-7E66F4A114D1}"/>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66" name="Pijl: punthaak 65">
                      <a:extLst>
                        <a:ext uri="{FF2B5EF4-FFF2-40B4-BE49-F238E27FC236}">
                          <a16:creationId xmlns:a16="http://schemas.microsoft.com/office/drawing/2014/main" id="{0D214CB3-E672-431A-9D8A-C2587EA12F95}"/>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grpSp>
              <p:nvGrpSpPr>
                <p:cNvPr id="52" name="Groep 51">
                  <a:extLst>
                    <a:ext uri="{FF2B5EF4-FFF2-40B4-BE49-F238E27FC236}">
                      <a16:creationId xmlns:a16="http://schemas.microsoft.com/office/drawing/2014/main" id="{34865B68-D534-45BE-BEAC-F5089EE45431}"/>
                    </a:ext>
                  </a:extLst>
                </p:cNvPr>
                <p:cNvGrpSpPr/>
                <p:nvPr userDrawn="1"/>
              </p:nvGrpSpPr>
              <p:grpSpPr>
                <a:xfrm>
                  <a:off x="-2983875" y="3094353"/>
                  <a:ext cx="179696" cy="192086"/>
                  <a:chOff x="-899320" y="3037554"/>
                  <a:chExt cx="257041" cy="274768"/>
                </a:xfrm>
              </p:grpSpPr>
              <p:grpSp>
                <p:nvGrpSpPr>
                  <p:cNvPr id="53" name="Groep 52">
                    <a:extLst>
                      <a:ext uri="{FF2B5EF4-FFF2-40B4-BE49-F238E27FC236}">
                        <a16:creationId xmlns:a16="http://schemas.microsoft.com/office/drawing/2014/main" id="{625B9189-1A39-4211-9A59-7BA67B6ABA98}"/>
                      </a:ext>
                    </a:extLst>
                  </p:cNvPr>
                  <p:cNvGrpSpPr/>
                  <p:nvPr userDrawn="1"/>
                </p:nvGrpSpPr>
                <p:grpSpPr>
                  <a:xfrm>
                    <a:off x="-899320" y="3037554"/>
                    <a:ext cx="175977" cy="165227"/>
                    <a:chOff x="-899320" y="3037554"/>
                    <a:chExt cx="175977" cy="165227"/>
                  </a:xfrm>
                </p:grpSpPr>
                <p:sp>
                  <p:nvSpPr>
                    <p:cNvPr id="56" name="Vrije vorm: vorm 55">
                      <a:extLst>
                        <a:ext uri="{FF2B5EF4-FFF2-40B4-BE49-F238E27FC236}">
                          <a16:creationId xmlns:a16="http://schemas.microsoft.com/office/drawing/2014/main" id="{8765B895-9792-4556-B0E8-2FE20679DF36}"/>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57" name="Rechthoek: afgeronde hoeken 56">
                      <a:extLst>
                        <a:ext uri="{FF2B5EF4-FFF2-40B4-BE49-F238E27FC236}">
                          <a16:creationId xmlns:a16="http://schemas.microsoft.com/office/drawing/2014/main" id="{75FDF114-EB1B-47FB-9E7F-083BDB949AFE}"/>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58" name="Vrije vorm: vorm 57">
                      <a:extLst>
                        <a:ext uri="{FF2B5EF4-FFF2-40B4-BE49-F238E27FC236}">
                          <a16:creationId xmlns:a16="http://schemas.microsoft.com/office/drawing/2014/main" id="{A093D174-F3F3-457D-A1F0-5B5343ACA326}"/>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sp>
                <p:nvSpPr>
                  <p:cNvPr id="54" name="Vrije vorm: vorm 53">
                    <a:extLst>
                      <a:ext uri="{FF2B5EF4-FFF2-40B4-BE49-F238E27FC236}">
                        <a16:creationId xmlns:a16="http://schemas.microsoft.com/office/drawing/2014/main" id="{63D7A1A9-6670-4376-96A1-2939B983F47C}"/>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55" name="Vrije vorm: vorm 54">
                    <a:extLst>
                      <a:ext uri="{FF2B5EF4-FFF2-40B4-BE49-F238E27FC236}">
                        <a16:creationId xmlns:a16="http://schemas.microsoft.com/office/drawing/2014/main" id="{61BF15B4-3294-4F99-ACDB-4C9E44126DDD}"/>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grpSp>
          <p:cxnSp>
            <p:nvCxnSpPr>
              <p:cNvPr id="33" name="Rechte verbindingslijn 32">
                <a:extLst>
                  <a:ext uri="{FF2B5EF4-FFF2-40B4-BE49-F238E27FC236}">
                    <a16:creationId xmlns:a16="http://schemas.microsoft.com/office/drawing/2014/main" id="{024EC0A0-413D-4BFA-BC1D-D758A7FF5B1A}"/>
                  </a:ext>
                </a:extLst>
              </p:cNvPr>
              <p:cNvCxnSpPr>
                <a:cxnSpLocks/>
              </p:cNvCxnSpPr>
              <p:nvPr userDrawn="1"/>
            </p:nvCxnSpPr>
            <p:spPr>
              <a:xfrm>
                <a:off x="-3417581" y="3528675"/>
                <a:ext cx="3816000" cy="0"/>
              </a:xfrm>
              <a:prstGeom prst="line">
                <a:avLst/>
              </a:prstGeom>
              <a:noFill/>
              <a:ln w="3175" cap="flat" cmpd="sng" algn="ctr">
                <a:solidFill>
                  <a:schemeClr val="tx2"/>
                </a:solidFill>
                <a:prstDash val="solid"/>
              </a:ln>
              <a:effectLst/>
            </p:spPr>
          </p:cxnSp>
          <p:sp>
            <p:nvSpPr>
              <p:cNvPr id="34" name="Ovaal 33">
                <a:extLst>
                  <a:ext uri="{FF2B5EF4-FFF2-40B4-BE49-F238E27FC236}">
                    <a16:creationId xmlns:a16="http://schemas.microsoft.com/office/drawing/2014/main" id="{85FDE656-064B-4882-91A1-3615472F6422}"/>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5" name="Rechthoek 34">
                <a:extLst>
                  <a:ext uri="{FF2B5EF4-FFF2-40B4-BE49-F238E27FC236}">
                    <a16:creationId xmlns:a16="http://schemas.microsoft.com/office/drawing/2014/main" id="{A3BA5E91-3EEA-4EDC-A162-C6A9F2DA250F}"/>
                  </a:ext>
                </a:extLst>
              </p:cNvPr>
              <p:cNvSpPr/>
              <p:nvPr userDrawn="1"/>
            </p:nvSpPr>
            <p:spPr>
              <a:xfrm>
                <a:off x="-3057559" y="4905128"/>
                <a:ext cx="3485051"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de rechthoek aan en gebruik de sneltoets:</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een hyperlink toe te voegen. Klik aan de linker kant van het venster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‘Plaats in dit document’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selecteer in de lijst de juiste dia. Klik vervolgens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6" name="Ovaal 35">
                <a:extLst>
                  <a:ext uri="{FF2B5EF4-FFF2-40B4-BE49-F238E27FC236}">
                    <a16:creationId xmlns:a16="http://schemas.microsoft.com/office/drawing/2014/main" id="{A51F9A4E-D0B3-44FE-86D6-378FCFA9947E}"/>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7" name="Rechthoek 36">
                <a:extLst>
                  <a:ext uri="{FF2B5EF4-FFF2-40B4-BE49-F238E27FC236}">
                    <a16:creationId xmlns:a16="http://schemas.microsoft.com/office/drawing/2014/main" id="{47825D18-F218-4411-86DD-E0CF321560DC}"/>
                  </a:ext>
                </a:extLst>
              </p:cNvPr>
              <p:cNvSpPr/>
              <p:nvPr userDrawn="1"/>
            </p:nvSpPr>
            <p:spPr>
              <a:xfrm>
                <a:off x="-3057559" y="6274316"/>
                <a:ext cx="3485051"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Kopieer de rechthoek op andere menuknoppen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pas de hyperlinks aan door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stap 4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te herhalen. </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8" name="Groep 37">
                <a:extLst>
                  <a:ext uri="{FF2B5EF4-FFF2-40B4-BE49-F238E27FC236}">
                    <a16:creationId xmlns:a16="http://schemas.microsoft.com/office/drawing/2014/main" id="{A7D455DA-ACEE-421F-9098-D65365261CC0}"/>
                  </a:ext>
                </a:extLst>
              </p:cNvPr>
              <p:cNvGrpSpPr/>
              <p:nvPr userDrawn="1"/>
            </p:nvGrpSpPr>
            <p:grpSpPr>
              <a:xfrm>
                <a:off x="-3059446" y="4284710"/>
                <a:ext cx="2765843" cy="337337"/>
                <a:chOff x="5114260" y="1150425"/>
                <a:chExt cx="2545193" cy="310425"/>
              </a:xfrm>
            </p:grpSpPr>
            <p:sp>
              <p:nvSpPr>
                <p:cNvPr id="39" name="Rechthoek 38">
                  <a:extLst>
                    <a:ext uri="{FF2B5EF4-FFF2-40B4-BE49-F238E27FC236}">
                      <a16:creationId xmlns:a16="http://schemas.microsoft.com/office/drawing/2014/main" id="{7B83CFEB-F3C2-4EB1-9AC4-10D24934EB0E}"/>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40" name="Tekstvak 39">
                  <a:extLst>
                    <a:ext uri="{FF2B5EF4-FFF2-40B4-BE49-F238E27FC236}">
                      <a16:creationId xmlns:a16="http://schemas.microsoft.com/office/drawing/2014/main" id="{25B8439F-D543-41E4-94FA-EA103040F62B}"/>
                    </a:ext>
                  </a:extLst>
                </p:cNvPr>
                <p:cNvSpPr txBox="1"/>
                <p:nvPr userDrawn="1"/>
              </p:nvSpPr>
              <p:spPr>
                <a:xfrm>
                  <a:off x="5129419" y="1227111"/>
                  <a:ext cx="1156604" cy="1741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u="none" kern="1200" noProof="0">
                      <a:solidFill>
                        <a:schemeClr val="tx1"/>
                      </a:solidFill>
                      <a:latin typeface="Arial" panose="020B0604020202020204" pitchFamily="34" charset="0"/>
                      <a:ea typeface="+mn-ea"/>
                      <a:cs typeface="Arial" panose="020B0604020202020204" pitchFamily="34" charset="0"/>
                    </a:rPr>
                    <a:t>Door</a:t>
                  </a:r>
                  <a:r>
                    <a:rPr lang="nl-NL" sz="700" b="0" u="sng" kern="1200" noProof="0">
                      <a:solidFill>
                        <a:schemeClr val="tx1"/>
                      </a:solidFill>
                      <a:latin typeface="Arial" panose="020B0604020202020204" pitchFamily="34" charset="0"/>
                      <a:ea typeface="+mn-ea"/>
                      <a:cs typeface="Arial" panose="020B0604020202020204" pitchFamily="34" charset="0"/>
                    </a:rPr>
                    <a:t>z</a:t>
                  </a:r>
                  <a:r>
                    <a:rPr lang="nl-NL" sz="700" b="0" u="none" kern="1200" noProof="0">
                      <a:solidFill>
                        <a:schemeClr val="tx1"/>
                      </a:solidFill>
                      <a:latin typeface="Arial" panose="020B0604020202020204" pitchFamily="34" charset="0"/>
                      <a:ea typeface="+mn-ea"/>
                      <a:cs typeface="Arial" panose="020B0604020202020204" pitchFamily="34" charset="0"/>
                    </a:rPr>
                    <a:t>ichtigheid</a:t>
                  </a:r>
                </a:p>
              </p:txBody>
            </p:sp>
            <p:sp>
              <p:nvSpPr>
                <p:cNvPr id="41" name="Rechthoek 40">
                  <a:extLst>
                    <a:ext uri="{FF2B5EF4-FFF2-40B4-BE49-F238E27FC236}">
                      <a16:creationId xmlns:a16="http://schemas.microsoft.com/office/drawing/2014/main" id="{A93BA017-12FC-40C9-A483-B95F69267D05}"/>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cxnSp>
              <p:nvCxnSpPr>
                <p:cNvPr id="42" name="Rechte verbindingslijn 41">
                  <a:extLst>
                    <a:ext uri="{FF2B5EF4-FFF2-40B4-BE49-F238E27FC236}">
                      <a16:creationId xmlns:a16="http://schemas.microsoft.com/office/drawing/2014/main" id="{A989B425-F25F-444F-8EA2-A0EF63DB3590}"/>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43" name="Rechthoek 42">
                  <a:extLst>
                    <a:ext uri="{FF2B5EF4-FFF2-40B4-BE49-F238E27FC236}">
                      <a16:creationId xmlns:a16="http://schemas.microsoft.com/office/drawing/2014/main" id="{066BAA8D-1370-4820-9E01-EE75BA31A93D}"/>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700" b="0">
                      <a:solidFill>
                        <a:schemeClr val="tx1"/>
                      </a:solidFill>
                      <a:latin typeface="Arial" panose="020B0604020202020204" pitchFamily="34" charset="0"/>
                      <a:cs typeface="Arial" panose="020B0604020202020204" pitchFamily="34" charset="0"/>
                    </a:rPr>
                    <a:t>100%</a:t>
                  </a:r>
                </a:p>
              </p:txBody>
            </p:sp>
            <p:sp>
              <p:nvSpPr>
                <p:cNvPr id="44" name="Gelijkbenige driehoek 43">
                  <a:extLst>
                    <a:ext uri="{FF2B5EF4-FFF2-40B4-BE49-F238E27FC236}">
                      <a16:creationId xmlns:a16="http://schemas.microsoft.com/office/drawing/2014/main" id="{571BFC69-964A-4AC3-B8CD-428F057C384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45" name="Gelijkbenige driehoek 44">
                  <a:extLst>
                    <a:ext uri="{FF2B5EF4-FFF2-40B4-BE49-F238E27FC236}">
                      <a16:creationId xmlns:a16="http://schemas.microsoft.com/office/drawing/2014/main" id="{EF2F408C-03F7-412F-9B50-F5E1BEC1DA26}"/>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grpSp>
        </p:grpSp>
      </p:grpSp>
      <p:grpSp>
        <p:nvGrpSpPr>
          <p:cNvPr id="10" name="COVER">
            <a:extLst>
              <a:ext uri="{FF2B5EF4-FFF2-40B4-BE49-F238E27FC236}">
                <a16:creationId xmlns:a16="http://schemas.microsoft.com/office/drawing/2014/main" id="{62425A88-8092-4BD4-A700-57BF869CC47D}"/>
              </a:ext>
            </a:extLst>
          </p:cNvPr>
          <p:cNvGrpSpPr/>
          <p:nvPr/>
        </p:nvGrpSpPr>
        <p:grpSpPr>
          <a:xfrm>
            <a:off x="-2400" y="0"/>
            <a:ext cx="12196800" cy="6858001"/>
            <a:chOff x="-2402" y="-104108"/>
            <a:chExt cx="12196800" cy="6858001"/>
          </a:xfrm>
        </p:grpSpPr>
        <p:sp>
          <p:nvSpPr>
            <p:cNvPr id="11" name="COVER">
              <a:extLst>
                <a:ext uri="{FF2B5EF4-FFF2-40B4-BE49-F238E27FC236}">
                  <a16:creationId xmlns:a16="http://schemas.microsoft.com/office/drawing/2014/main" id="{0928969D-31BC-4FA4-B2A2-E5801A917829}"/>
                </a:ext>
              </a:extLst>
            </p:cNvPr>
            <p:cNvSpPr/>
            <p:nvPr/>
          </p:nvSpPr>
          <p:spPr>
            <a:xfrm rot="10800000">
              <a:off x="-2402" y="-104108"/>
              <a:ext cx="12196800" cy="6858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VERLOOP">
              <a:extLst>
                <a:ext uri="{FF2B5EF4-FFF2-40B4-BE49-F238E27FC236}">
                  <a16:creationId xmlns:a16="http://schemas.microsoft.com/office/drawing/2014/main" id="{7DBCE4B3-6FB5-4D99-902D-59CE76C6CA87}"/>
                </a:ext>
              </a:extLst>
            </p:cNvPr>
            <p:cNvSpPr/>
            <p:nvPr/>
          </p:nvSpPr>
          <p:spPr>
            <a:xfrm>
              <a:off x="-2402" y="5673893"/>
              <a:ext cx="12196800" cy="1080000"/>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a:xfrm rot="16200000">
            <a:off x="-2112900" y="4747500"/>
            <a:ext cx="3429000" cy="792000"/>
          </a:xfrm>
        </p:spPr>
        <p:txBody>
          <a:bodyPr/>
          <a:lstStyle/>
          <a:p>
            <a:r>
              <a:rPr lang="nl-NL"/>
              <a:t>Klik om stijl te bewerken</a:t>
            </a:r>
          </a:p>
        </p:txBody>
      </p:sp>
      <p:sp>
        <p:nvSpPr>
          <p:cNvPr id="14" name="Tijdelijke aanduiding voor tekst 82">
            <a:extLst>
              <a:ext uri="{FF2B5EF4-FFF2-40B4-BE49-F238E27FC236}">
                <a16:creationId xmlns:a16="http://schemas.microsoft.com/office/drawing/2014/main" id="{E27AA8EE-9BDC-466A-A537-EDFE92A8C60E}"/>
              </a:ext>
            </a:extLst>
          </p:cNvPr>
          <p:cNvSpPr>
            <a:spLocks noGrp="1"/>
          </p:cNvSpPr>
          <p:nvPr>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76" name="Rechthoek 75">
            <a:extLst>
              <a:ext uri="{FF2B5EF4-FFF2-40B4-BE49-F238E27FC236}">
                <a16:creationId xmlns:a16="http://schemas.microsoft.com/office/drawing/2014/main" id="{2982BE9B-A9E8-4F30-B75B-0AA9BD7CBA86}"/>
              </a:ext>
            </a:extLst>
          </p:cNvPr>
          <p:cNvSpPr/>
          <p:nvPr userDrawn="1"/>
        </p:nvSpPr>
        <p:spPr>
          <a:xfrm>
            <a:off x="0" y="-399601"/>
            <a:ext cx="720000" cy="360000"/>
          </a:xfrm>
          <a:prstGeom prst="rect">
            <a:avLst/>
          </a:prstGeom>
        </p:spPr>
        <p:txBody>
          <a:bodyPr wrap="none" lIns="0" tIns="0" rIns="0" bIns="0">
            <a:noAutofit/>
          </a:bodyPr>
          <a:lstStyle/>
          <a:p>
            <a:r>
              <a:rPr lang="nl-NL"/>
              <a:t>Aangepast ontwerp</a:t>
            </a:r>
          </a:p>
        </p:txBody>
      </p:sp>
      <p:grpSp>
        <p:nvGrpSpPr>
          <p:cNvPr id="77" name="INSTRUCTIE HYPERS">
            <a:extLst>
              <a:ext uri="{FF2B5EF4-FFF2-40B4-BE49-F238E27FC236}">
                <a16:creationId xmlns:a16="http://schemas.microsoft.com/office/drawing/2014/main" id="{18034252-0428-454E-8B84-F5B746641C46}"/>
              </a:ext>
            </a:extLst>
          </p:cNvPr>
          <p:cNvGrpSpPr/>
          <p:nvPr userDrawn="1"/>
        </p:nvGrpSpPr>
        <p:grpSpPr>
          <a:xfrm>
            <a:off x="12395374" y="-718670"/>
            <a:ext cx="4140000" cy="7306669"/>
            <a:chOff x="12395374" y="-718670"/>
            <a:chExt cx="4140000" cy="7306669"/>
          </a:xfrm>
        </p:grpSpPr>
        <p:sp>
          <p:nvSpPr>
            <p:cNvPr id="78" name="Rechthoek: afgeronde hoeken 77">
              <a:extLst>
                <a:ext uri="{FF2B5EF4-FFF2-40B4-BE49-F238E27FC236}">
                  <a16:creationId xmlns:a16="http://schemas.microsoft.com/office/drawing/2014/main" id="{5285D780-FB50-4A7C-84D1-093D57A40DC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Nieuwe Hyperlinks aanmaken</a:t>
              </a:r>
              <a:br>
                <a:rPr lang="nl-NL" sz="1400" kern="0" cap="all">
                  <a:solidFill>
                    <a:schemeClr val="bg1"/>
                  </a:solidFill>
                  <a:latin typeface="+mj-lt"/>
                  <a:cs typeface="Segoe UI Light" panose="020B0502040204020203" pitchFamily="34" charset="0"/>
                </a:rPr>
              </a:br>
              <a:r>
                <a:rPr lang="nl-NL" sz="1400" kern="0" cap="all">
                  <a:solidFill>
                    <a:schemeClr val="bg1"/>
                  </a:solidFill>
                  <a:latin typeface="+mj-lt"/>
                  <a:cs typeface="Segoe UI Light" panose="020B0502040204020203" pitchFamily="34" charset="0"/>
                </a:rPr>
                <a:t>en /of bestaande aanpassen.</a:t>
              </a:r>
            </a:p>
          </p:txBody>
        </p:sp>
        <p:sp>
          <p:nvSpPr>
            <p:cNvPr id="79" name="Rechthoek: afgeronde hoeken 78">
              <a:extLst>
                <a:ext uri="{FF2B5EF4-FFF2-40B4-BE49-F238E27FC236}">
                  <a16:creationId xmlns:a16="http://schemas.microsoft.com/office/drawing/2014/main" id="{F86A809A-C3A6-405C-BB65-1DC3288DE96F}"/>
                </a:ext>
              </a:extLst>
            </p:cNvPr>
            <p:cNvSpPr/>
            <p:nvPr userDrawn="1"/>
          </p:nvSpPr>
          <p:spPr>
            <a:xfrm>
              <a:off x="12395374" y="-1"/>
              <a:ext cx="4140000" cy="6588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grpSp>
          <p:nvGrpSpPr>
            <p:cNvPr id="80" name="Instructie">
              <a:extLst>
                <a:ext uri="{FF2B5EF4-FFF2-40B4-BE49-F238E27FC236}">
                  <a16:creationId xmlns:a16="http://schemas.microsoft.com/office/drawing/2014/main" id="{7594F8BF-85E8-46A6-B0C4-BCEBB77C2A51}"/>
                </a:ext>
              </a:extLst>
            </p:cNvPr>
            <p:cNvGrpSpPr/>
            <p:nvPr/>
          </p:nvGrpSpPr>
          <p:grpSpPr>
            <a:xfrm>
              <a:off x="12538131" y="156910"/>
              <a:ext cx="3850732" cy="6371079"/>
              <a:chOff x="-3423240" y="367924"/>
              <a:chExt cx="3850732" cy="6371079"/>
            </a:xfrm>
          </p:grpSpPr>
          <p:sp>
            <p:nvSpPr>
              <p:cNvPr id="81" name="Ovaal 80">
                <a:extLst>
                  <a:ext uri="{FF2B5EF4-FFF2-40B4-BE49-F238E27FC236}">
                    <a16:creationId xmlns:a16="http://schemas.microsoft.com/office/drawing/2014/main" id="{EBCE3879-20AC-49D4-9645-A608887D67D7}"/>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82" name="Rechte verbindingslijn 81">
                <a:extLst>
                  <a:ext uri="{FF2B5EF4-FFF2-40B4-BE49-F238E27FC236}">
                    <a16:creationId xmlns:a16="http://schemas.microsoft.com/office/drawing/2014/main" id="{4F52F9CE-5CD4-4F12-88A5-291A584AB012}"/>
                  </a:ext>
                </a:extLst>
              </p:cNvPr>
              <p:cNvCxnSpPr>
                <a:cxnSpLocks/>
              </p:cNvCxnSpPr>
              <p:nvPr userDrawn="1"/>
            </p:nvCxnSpPr>
            <p:spPr>
              <a:xfrm>
                <a:off x="-3417581" y="1824625"/>
                <a:ext cx="3816000" cy="0"/>
              </a:xfrm>
              <a:prstGeom prst="line">
                <a:avLst/>
              </a:prstGeom>
              <a:noFill/>
              <a:ln w="3175" cap="flat" cmpd="sng" algn="ctr">
                <a:solidFill>
                  <a:schemeClr val="tx2"/>
                </a:solidFill>
                <a:prstDash val="solid"/>
              </a:ln>
              <a:effectLst/>
            </p:spPr>
          </p:cxnSp>
          <p:sp>
            <p:nvSpPr>
              <p:cNvPr id="83" name="Rechthoek 82">
                <a:extLst>
                  <a:ext uri="{FF2B5EF4-FFF2-40B4-BE49-F238E27FC236}">
                    <a16:creationId xmlns:a16="http://schemas.microsoft.com/office/drawing/2014/main" id="{F4F71024-4931-49DD-9089-2F4D7BA080C1}"/>
                  </a:ext>
                </a:extLst>
              </p:cNvPr>
              <p:cNvSpPr/>
              <p:nvPr userDrawn="1"/>
            </p:nvSpPr>
            <p:spPr>
              <a:xfrm>
                <a:off x="-3057559" y="433986"/>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Kies de vorm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‘Rechthoek’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met de muis over de dia om de vorm te trekken.</a:t>
                </a:r>
              </a:p>
            </p:txBody>
          </p:sp>
          <p:cxnSp>
            <p:nvCxnSpPr>
              <p:cNvPr id="84" name="Rechte verbindingslijn 83">
                <a:extLst>
                  <a:ext uri="{FF2B5EF4-FFF2-40B4-BE49-F238E27FC236}">
                    <a16:creationId xmlns:a16="http://schemas.microsoft.com/office/drawing/2014/main" id="{04225B4E-C4EC-46A2-A0AE-3D6D3BEE640F}"/>
                  </a:ext>
                </a:extLst>
              </p:cNvPr>
              <p:cNvCxnSpPr>
                <a:cxnSpLocks/>
              </p:cNvCxnSpPr>
              <p:nvPr userDrawn="1"/>
            </p:nvCxnSpPr>
            <p:spPr>
              <a:xfrm>
                <a:off x="-3417581" y="6105885"/>
                <a:ext cx="3816000" cy="0"/>
              </a:xfrm>
              <a:prstGeom prst="line">
                <a:avLst/>
              </a:prstGeom>
              <a:noFill/>
              <a:ln w="3175" cap="flat" cmpd="sng" algn="ctr">
                <a:solidFill>
                  <a:schemeClr val="tx2"/>
                </a:solidFill>
                <a:prstDash val="solid"/>
              </a:ln>
              <a:effectLst/>
            </p:spPr>
          </p:cxnSp>
          <p:sp>
            <p:nvSpPr>
              <p:cNvPr id="85" name="Ovaal 84">
                <a:extLst>
                  <a:ext uri="{FF2B5EF4-FFF2-40B4-BE49-F238E27FC236}">
                    <a16:creationId xmlns:a16="http://schemas.microsoft.com/office/drawing/2014/main" id="{004FA66C-84AC-4EAF-968A-B4026701B29C}"/>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86" name="Rechthoek 85">
                <a:extLst>
                  <a:ext uri="{FF2B5EF4-FFF2-40B4-BE49-F238E27FC236}">
                    <a16:creationId xmlns:a16="http://schemas.microsoft.com/office/drawing/2014/main" id="{E58F58EA-6651-4C5F-A7FD-FF0FF79BBB5F}"/>
                  </a:ext>
                </a:extLst>
              </p:cNvPr>
              <p:cNvSpPr/>
              <p:nvPr userDrawn="1"/>
            </p:nvSpPr>
            <p:spPr>
              <a:xfrm>
                <a:off x="-3057559" y="2017452"/>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Sleep het blokje over de menuknop heen en maak deze even groot als de menuknop. Klik met de rechter muisknop op de rechthoek 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 opmaken’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87" name="Groep 86">
                <a:extLst>
                  <a:ext uri="{FF2B5EF4-FFF2-40B4-BE49-F238E27FC236}">
                    <a16:creationId xmlns:a16="http://schemas.microsoft.com/office/drawing/2014/main" id="{7A3D8E7F-5E22-4B80-8CB3-5D7510948243}"/>
                  </a:ext>
                </a:extLst>
              </p:cNvPr>
              <p:cNvGrpSpPr/>
              <p:nvPr userDrawn="1"/>
            </p:nvGrpSpPr>
            <p:grpSpPr>
              <a:xfrm>
                <a:off x="-3033717" y="5781713"/>
                <a:ext cx="825500" cy="209550"/>
                <a:chOff x="13504624" y="2482850"/>
                <a:chExt cx="825500" cy="209550"/>
              </a:xfrm>
            </p:grpSpPr>
            <p:sp>
              <p:nvSpPr>
                <p:cNvPr id="135" name="Rechthoek 134">
                  <a:extLst>
                    <a:ext uri="{FF2B5EF4-FFF2-40B4-BE49-F238E27FC236}">
                      <a16:creationId xmlns:a16="http://schemas.microsoft.com/office/drawing/2014/main" id="{753CAD02-54BE-4AFD-B99F-2F37C082758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OK</a:t>
                  </a:r>
                </a:p>
              </p:txBody>
            </p:sp>
            <p:cxnSp>
              <p:nvCxnSpPr>
                <p:cNvPr id="136" name="Rechte verbindingslijn 135">
                  <a:extLst>
                    <a:ext uri="{FF2B5EF4-FFF2-40B4-BE49-F238E27FC236}">
                      <a16:creationId xmlns:a16="http://schemas.microsoft.com/office/drawing/2014/main" id="{F32F41EF-BE47-44C5-9EF0-D33F57B2DB6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7" name="Gelijkbenige driehoek 136">
                  <a:extLst>
                    <a:ext uri="{FF2B5EF4-FFF2-40B4-BE49-F238E27FC236}">
                      <a16:creationId xmlns:a16="http://schemas.microsoft.com/office/drawing/2014/main" id="{C43201BC-A293-4F8D-B1A1-068F71C1101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sp>
            <p:nvSpPr>
              <p:cNvPr id="88" name="Ovaal 87">
                <a:extLst>
                  <a:ext uri="{FF2B5EF4-FFF2-40B4-BE49-F238E27FC236}">
                    <a16:creationId xmlns:a16="http://schemas.microsoft.com/office/drawing/2014/main" id="{1456A48E-A5F7-4EAB-AFFB-4E4BC87F1C0B}"/>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9" name="Rechthoek 88">
                <a:extLst>
                  <a:ext uri="{FF2B5EF4-FFF2-40B4-BE49-F238E27FC236}">
                    <a16:creationId xmlns:a16="http://schemas.microsoft.com/office/drawing/2014/main" id="{26093497-FA54-40F1-8F15-8825148DA5D3}"/>
                  </a:ext>
                </a:extLst>
              </p:cNvPr>
              <p:cNvSpPr/>
              <p:nvPr userDrawn="1"/>
            </p:nvSpPr>
            <p:spPr>
              <a:xfrm>
                <a:off x="-3057559" y="3717139"/>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op de verfemmer,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‘Opvulling’</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bij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‘Doorzichtigheid’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de teller naar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Nu is het blokje volledig transparant.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90" name="Rechte verbindingslijn 89">
                <a:extLst>
                  <a:ext uri="{FF2B5EF4-FFF2-40B4-BE49-F238E27FC236}">
                    <a16:creationId xmlns:a16="http://schemas.microsoft.com/office/drawing/2014/main" id="{231D18BE-2F19-46A8-BE2E-85E1E2A00209}"/>
                  </a:ext>
                </a:extLst>
              </p:cNvPr>
              <p:cNvCxnSpPr>
                <a:cxnSpLocks/>
              </p:cNvCxnSpPr>
              <p:nvPr userDrawn="1"/>
            </p:nvCxnSpPr>
            <p:spPr>
              <a:xfrm>
                <a:off x="-3417581" y="4734973"/>
                <a:ext cx="3816000" cy="0"/>
              </a:xfrm>
              <a:prstGeom prst="line">
                <a:avLst/>
              </a:prstGeom>
              <a:noFill/>
              <a:ln w="3175" cap="flat" cmpd="sng" algn="ctr">
                <a:solidFill>
                  <a:schemeClr val="tx2"/>
                </a:solidFill>
                <a:prstDash val="solid"/>
              </a:ln>
              <a:effectLst/>
            </p:spPr>
          </p:cxnSp>
          <p:grpSp>
            <p:nvGrpSpPr>
              <p:cNvPr id="91" name="Groep 90">
                <a:extLst>
                  <a:ext uri="{FF2B5EF4-FFF2-40B4-BE49-F238E27FC236}">
                    <a16:creationId xmlns:a16="http://schemas.microsoft.com/office/drawing/2014/main" id="{35E68B6F-EC48-444A-B531-7402A1CAFF0E}"/>
                  </a:ext>
                </a:extLst>
              </p:cNvPr>
              <p:cNvGrpSpPr/>
              <p:nvPr userDrawn="1"/>
            </p:nvGrpSpPr>
            <p:grpSpPr>
              <a:xfrm>
                <a:off x="-3157492" y="1043526"/>
                <a:ext cx="593851" cy="702861"/>
                <a:chOff x="556302" y="773876"/>
                <a:chExt cx="906983" cy="1073474"/>
              </a:xfrm>
            </p:grpSpPr>
            <p:sp>
              <p:nvSpPr>
                <p:cNvPr id="131" name="Rechthoek: afgeronde hoeken 130">
                  <a:extLst>
                    <a:ext uri="{FF2B5EF4-FFF2-40B4-BE49-F238E27FC236}">
                      <a16:creationId xmlns:a16="http://schemas.microsoft.com/office/drawing/2014/main" id="{3FE8A26D-E99A-47EB-A6FE-6010788E9280}"/>
                    </a:ext>
                  </a:extLst>
                </p:cNvPr>
                <p:cNvSpPr/>
                <p:nvPr/>
              </p:nvSpPr>
              <p:spPr>
                <a:xfrm>
                  <a:off x="556302" y="773876"/>
                  <a:ext cx="906983" cy="1073474"/>
                </a:xfrm>
                <a:prstGeom prst="roundRect">
                  <a:avLst>
                    <a:gd name="adj" fmla="val 7474"/>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132" name="Ovaal 131">
                  <a:extLst>
                    <a:ext uri="{FF2B5EF4-FFF2-40B4-BE49-F238E27FC236}">
                      <a16:creationId xmlns:a16="http://schemas.microsoft.com/office/drawing/2014/main" id="{ED819A4E-6865-4578-80B1-3D464C710675}"/>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sp>
              <p:nvSpPr>
                <p:cNvPr id="133" name="Rechthoek 132">
                  <a:extLst>
                    <a:ext uri="{FF2B5EF4-FFF2-40B4-BE49-F238E27FC236}">
                      <a16:creationId xmlns:a16="http://schemas.microsoft.com/office/drawing/2014/main" id="{075D6EFC-86D6-403A-968A-CF3261C04DEA}"/>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134" name="Ruit 133">
                  <a:extLst>
                    <a:ext uri="{FF2B5EF4-FFF2-40B4-BE49-F238E27FC236}">
                      <a16:creationId xmlns:a16="http://schemas.microsoft.com/office/drawing/2014/main" id="{6D906415-0C64-45FB-9BFD-31C2EB7DA5D5}"/>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grpSp>
          <p:sp>
            <p:nvSpPr>
              <p:cNvPr id="92" name="Rechthoek 91">
                <a:extLst>
                  <a:ext uri="{FF2B5EF4-FFF2-40B4-BE49-F238E27FC236}">
                    <a16:creationId xmlns:a16="http://schemas.microsoft.com/office/drawing/2014/main" id="{275201C3-198E-4891-BE91-89155AFA7B0E}"/>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Vormen</a:t>
                </a:r>
              </a:p>
            </p:txBody>
          </p:sp>
          <p:sp>
            <p:nvSpPr>
              <p:cNvPr id="93" name="Gelijkbenige driehoek 92">
                <a:extLst>
                  <a:ext uri="{FF2B5EF4-FFF2-40B4-BE49-F238E27FC236}">
                    <a16:creationId xmlns:a16="http://schemas.microsoft.com/office/drawing/2014/main" id="{133E65AB-10CB-4D3F-B884-BB94F76F55BF}"/>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nvGrpSpPr>
              <p:cNvPr id="94" name="Groep 93">
                <a:extLst>
                  <a:ext uri="{FF2B5EF4-FFF2-40B4-BE49-F238E27FC236}">
                    <a16:creationId xmlns:a16="http://schemas.microsoft.com/office/drawing/2014/main" id="{B8091385-E925-4681-B71B-1BC4F15ACEA8}"/>
                  </a:ext>
                </a:extLst>
              </p:cNvPr>
              <p:cNvGrpSpPr/>
              <p:nvPr userDrawn="1"/>
            </p:nvGrpSpPr>
            <p:grpSpPr>
              <a:xfrm>
                <a:off x="-3057559" y="2743413"/>
                <a:ext cx="1470561" cy="678267"/>
                <a:chOff x="-3057559" y="2743413"/>
                <a:chExt cx="1470561" cy="678267"/>
              </a:xfrm>
            </p:grpSpPr>
            <p:sp>
              <p:nvSpPr>
                <p:cNvPr id="108" name="Rechthoek 107">
                  <a:extLst>
                    <a:ext uri="{FF2B5EF4-FFF2-40B4-BE49-F238E27FC236}">
                      <a16:creationId xmlns:a16="http://schemas.microsoft.com/office/drawing/2014/main" id="{12FFE7F8-8A16-4195-AAF7-D3D184399367}"/>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109" name="Rechthoek 108">
                  <a:extLst>
                    <a:ext uri="{FF2B5EF4-FFF2-40B4-BE49-F238E27FC236}">
                      <a16:creationId xmlns:a16="http://schemas.microsoft.com/office/drawing/2014/main" id="{8A708AED-6DF1-486C-9D44-C47A69F61722}"/>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110" name="Tekstvak 109">
                  <a:extLst>
                    <a:ext uri="{FF2B5EF4-FFF2-40B4-BE49-F238E27FC236}">
                      <a16:creationId xmlns:a16="http://schemas.microsoft.com/office/drawing/2014/main" id="{F5F2CD28-3B92-4817-92C3-96D0AC2F5622}"/>
                    </a:ext>
                  </a:extLst>
                </p:cNvPr>
                <p:cNvSpPr txBox="1"/>
                <p:nvPr userDrawn="1"/>
              </p:nvSpPr>
              <p:spPr>
                <a:xfrm>
                  <a:off x="-2817196" y="2782523"/>
                  <a:ext cx="1147939"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Grootte en positie…</a:t>
                  </a:r>
                </a:p>
              </p:txBody>
            </p:sp>
            <p:sp>
              <p:nvSpPr>
                <p:cNvPr id="111" name="Tekstvak 110">
                  <a:extLst>
                    <a:ext uri="{FF2B5EF4-FFF2-40B4-BE49-F238E27FC236}">
                      <a16:creationId xmlns:a16="http://schemas.microsoft.com/office/drawing/2014/main" id="{C0BDEF86-D115-41B6-8BF5-A926ACB23405}"/>
                    </a:ext>
                  </a:extLst>
                </p:cNvPr>
                <p:cNvSpPr txBox="1"/>
                <p:nvPr userDrawn="1"/>
              </p:nvSpPr>
              <p:spPr>
                <a:xfrm>
                  <a:off x="-2830623" y="3103649"/>
                  <a:ext cx="1156604"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Vorm opmaken…</a:t>
                  </a:r>
                </a:p>
              </p:txBody>
            </p:sp>
            <p:pic>
              <p:nvPicPr>
                <p:cNvPr id="112" name="Picture 3">
                  <a:extLst>
                    <a:ext uri="{FF2B5EF4-FFF2-40B4-BE49-F238E27FC236}">
                      <a16:creationId xmlns:a16="http://schemas.microsoft.com/office/drawing/2014/main" id="{A3210EFA-FCC2-42C7-AF87-C2277DA71181}"/>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3" name="Groep 112">
                  <a:extLst>
                    <a:ext uri="{FF2B5EF4-FFF2-40B4-BE49-F238E27FC236}">
                      <a16:creationId xmlns:a16="http://schemas.microsoft.com/office/drawing/2014/main" id="{1687B51F-AFA6-4549-9B24-73A33B9A6B58}"/>
                    </a:ext>
                  </a:extLst>
                </p:cNvPr>
                <p:cNvGrpSpPr/>
                <p:nvPr userDrawn="1"/>
              </p:nvGrpSpPr>
              <p:grpSpPr>
                <a:xfrm>
                  <a:off x="-2986080" y="2795018"/>
                  <a:ext cx="171801" cy="182567"/>
                  <a:chOff x="-2991459" y="2784261"/>
                  <a:chExt cx="171801" cy="182567"/>
                </a:xfrm>
              </p:grpSpPr>
              <p:sp>
                <p:nvSpPr>
                  <p:cNvPr id="121" name="Rechthoek: afgeronde hoeken 120">
                    <a:extLst>
                      <a:ext uri="{FF2B5EF4-FFF2-40B4-BE49-F238E27FC236}">
                        <a16:creationId xmlns:a16="http://schemas.microsoft.com/office/drawing/2014/main" id="{30E9B9AA-56FE-4744-A4D0-C396AB0F5019}"/>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cxnSp>
                <p:nvCxnSpPr>
                  <p:cNvPr id="122" name="Rechte verbindingslijn 121">
                    <a:extLst>
                      <a:ext uri="{FF2B5EF4-FFF2-40B4-BE49-F238E27FC236}">
                        <a16:creationId xmlns:a16="http://schemas.microsoft.com/office/drawing/2014/main" id="{608273BD-EB13-48AD-82C9-FA86F5F4A374}"/>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23" name="Rechte verbindingslijn 122">
                    <a:extLst>
                      <a:ext uri="{FF2B5EF4-FFF2-40B4-BE49-F238E27FC236}">
                        <a16:creationId xmlns:a16="http://schemas.microsoft.com/office/drawing/2014/main" id="{C6715D3A-2397-47C6-837A-DAECA2FDE502}"/>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24" name="Rechthoek: afgeronde hoeken 123">
                    <a:extLst>
                      <a:ext uri="{FF2B5EF4-FFF2-40B4-BE49-F238E27FC236}">
                        <a16:creationId xmlns:a16="http://schemas.microsoft.com/office/drawing/2014/main" id="{BA6FE8B4-B99F-46CE-9007-7CD8CBE3A90D}"/>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grpSp>
                <p:nvGrpSpPr>
                  <p:cNvPr id="125" name="Groep 124">
                    <a:extLst>
                      <a:ext uri="{FF2B5EF4-FFF2-40B4-BE49-F238E27FC236}">
                        <a16:creationId xmlns:a16="http://schemas.microsoft.com/office/drawing/2014/main" id="{210E530B-5E93-4A37-83BD-F825D76D5131}"/>
                      </a:ext>
                    </a:extLst>
                  </p:cNvPr>
                  <p:cNvGrpSpPr/>
                  <p:nvPr userDrawn="1"/>
                </p:nvGrpSpPr>
                <p:grpSpPr>
                  <a:xfrm rot="5400000">
                    <a:off x="-2990086" y="2782888"/>
                    <a:ext cx="57228" cy="59974"/>
                    <a:chOff x="-2355611" y="494641"/>
                    <a:chExt cx="76167" cy="79826"/>
                  </a:xfrm>
                </p:grpSpPr>
                <p:sp>
                  <p:nvSpPr>
                    <p:cNvPr id="129" name="Rechthoek 128">
                      <a:extLst>
                        <a:ext uri="{FF2B5EF4-FFF2-40B4-BE49-F238E27FC236}">
                          <a16:creationId xmlns:a16="http://schemas.microsoft.com/office/drawing/2014/main" id="{9C099EC8-848B-443C-94B9-65CABA4EEF43}"/>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130" name="Pijl: punthaak 129">
                      <a:extLst>
                        <a:ext uri="{FF2B5EF4-FFF2-40B4-BE49-F238E27FC236}">
                          <a16:creationId xmlns:a16="http://schemas.microsoft.com/office/drawing/2014/main" id="{B6C3D146-7BD8-4090-8F90-3850D22B1062}"/>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nvGrpSpPr>
                  <p:cNvPr id="126" name="Groep 125">
                    <a:extLst>
                      <a:ext uri="{FF2B5EF4-FFF2-40B4-BE49-F238E27FC236}">
                        <a16:creationId xmlns:a16="http://schemas.microsoft.com/office/drawing/2014/main" id="{4EAC0DC3-D613-4FD0-8144-B0CD0A3905E1}"/>
                      </a:ext>
                    </a:extLst>
                  </p:cNvPr>
                  <p:cNvGrpSpPr/>
                  <p:nvPr userDrawn="1"/>
                </p:nvGrpSpPr>
                <p:grpSpPr>
                  <a:xfrm rot="16200000">
                    <a:off x="-2990086" y="2908227"/>
                    <a:ext cx="57228" cy="59974"/>
                    <a:chOff x="-2355611" y="494641"/>
                    <a:chExt cx="76167" cy="79826"/>
                  </a:xfrm>
                </p:grpSpPr>
                <p:sp>
                  <p:nvSpPr>
                    <p:cNvPr id="127" name="Rechthoek 126">
                      <a:extLst>
                        <a:ext uri="{FF2B5EF4-FFF2-40B4-BE49-F238E27FC236}">
                          <a16:creationId xmlns:a16="http://schemas.microsoft.com/office/drawing/2014/main" id="{46A42617-70C8-451D-9186-584E5FC15C1B}"/>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128" name="Pijl: punthaak 127">
                      <a:extLst>
                        <a:ext uri="{FF2B5EF4-FFF2-40B4-BE49-F238E27FC236}">
                          <a16:creationId xmlns:a16="http://schemas.microsoft.com/office/drawing/2014/main" id="{5601CA2D-3EDD-4BD2-BCDB-74876BC0BBF2}"/>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grpSp>
              <p:nvGrpSpPr>
                <p:cNvPr id="114" name="Groep 113">
                  <a:extLst>
                    <a:ext uri="{FF2B5EF4-FFF2-40B4-BE49-F238E27FC236}">
                      <a16:creationId xmlns:a16="http://schemas.microsoft.com/office/drawing/2014/main" id="{E1F70583-F2EE-4408-9193-5D79C0045612}"/>
                    </a:ext>
                  </a:extLst>
                </p:cNvPr>
                <p:cNvGrpSpPr/>
                <p:nvPr userDrawn="1"/>
              </p:nvGrpSpPr>
              <p:grpSpPr>
                <a:xfrm>
                  <a:off x="-2983875" y="3094353"/>
                  <a:ext cx="179696" cy="192086"/>
                  <a:chOff x="-899320" y="3037554"/>
                  <a:chExt cx="257041" cy="274768"/>
                </a:xfrm>
              </p:grpSpPr>
              <p:grpSp>
                <p:nvGrpSpPr>
                  <p:cNvPr id="115" name="Groep 114">
                    <a:extLst>
                      <a:ext uri="{FF2B5EF4-FFF2-40B4-BE49-F238E27FC236}">
                        <a16:creationId xmlns:a16="http://schemas.microsoft.com/office/drawing/2014/main" id="{B26BBEF2-0361-45AD-92C2-92D3539DA4D4}"/>
                      </a:ext>
                    </a:extLst>
                  </p:cNvPr>
                  <p:cNvGrpSpPr/>
                  <p:nvPr userDrawn="1"/>
                </p:nvGrpSpPr>
                <p:grpSpPr>
                  <a:xfrm>
                    <a:off x="-899320" y="3037554"/>
                    <a:ext cx="175977" cy="165227"/>
                    <a:chOff x="-899320" y="3037554"/>
                    <a:chExt cx="175977" cy="165227"/>
                  </a:xfrm>
                </p:grpSpPr>
                <p:sp>
                  <p:nvSpPr>
                    <p:cNvPr id="118" name="Vrije vorm: vorm 117">
                      <a:extLst>
                        <a:ext uri="{FF2B5EF4-FFF2-40B4-BE49-F238E27FC236}">
                          <a16:creationId xmlns:a16="http://schemas.microsoft.com/office/drawing/2014/main" id="{CC7B9F7C-D58F-4EA6-8A8C-B9C98B8FFE37}"/>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119" name="Rechthoek: afgeronde hoeken 118">
                      <a:extLst>
                        <a:ext uri="{FF2B5EF4-FFF2-40B4-BE49-F238E27FC236}">
                          <a16:creationId xmlns:a16="http://schemas.microsoft.com/office/drawing/2014/main" id="{F4C9FBA1-AC2B-4271-A87D-50CC44C68C08}"/>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120" name="Vrije vorm: vorm 119">
                      <a:extLst>
                        <a:ext uri="{FF2B5EF4-FFF2-40B4-BE49-F238E27FC236}">
                          <a16:creationId xmlns:a16="http://schemas.microsoft.com/office/drawing/2014/main" id="{E3CFAEDD-DFEA-4E44-A62D-CDADA464A643}"/>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sp>
                <p:nvSpPr>
                  <p:cNvPr id="116" name="Vrije vorm: vorm 115">
                    <a:extLst>
                      <a:ext uri="{FF2B5EF4-FFF2-40B4-BE49-F238E27FC236}">
                        <a16:creationId xmlns:a16="http://schemas.microsoft.com/office/drawing/2014/main" id="{DFBFA077-8146-4704-93A4-763A03C03D2D}"/>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117" name="Vrije vorm: vorm 116">
                    <a:extLst>
                      <a:ext uri="{FF2B5EF4-FFF2-40B4-BE49-F238E27FC236}">
                        <a16:creationId xmlns:a16="http://schemas.microsoft.com/office/drawing/2014/main" id="{B5383918-15AD-446F-A556-83F1B1FAD8AE}"/>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grpSp>
          <p:cxnSp>
            <p:nvCxnSpPr>
              <p:cNvPr id="95" name="Rechte verbindingslijn 94">
                <a:extLst>
                  <a:ext uri="{FF2B5EF4-FFF2-40B4-BE49-F238E27FC236}">
                    <a16:creationId xmlns:a16="http://schemas.microsoft.com/office/drawing/2014/main" id="{A00072A4-A91D-4A6B-8472-CF22D46E2577}"/>
                  </a:ext>
                </a:extLst>
              </p:cNvPr>
              <p:cNvCxnSpPr>
                <a:cxnSpLocks/>
              </p:cNvCxnSpPr>
              <p:nvPr userDrawn="1"/>
            </p:nvCxnSpPr>
            <p:spPr>
              <a:xfrm>
                <a:off x="-3417581" y="3528675"/>
                <a:ext cx="3816000" cy="0"/>
              </a:xfrm>
              <a:prstGeom prst="line">
                <a:avLst/>
              </a:prstGeom>
              <a:noFill/>
              <a:ln w="3175" cap="flat" cmpd="sng" algn="ctr">
                <a:solidFill>
                  <a:schemeClr val="tx2"/>
                </a:solidFill>
                <a:prstDash val="solid"/>
              </a:ln>
              <a:effectLst/>
            </p:spPr>
          </p:cxnSp>
          <p:sp>
            <p:nvSpPr>
              <p:cNvPr id="96" name="Ovaal 95">
                <a:extLst>
                  <a:ext uri="{FF2B5EF4-FFF2-40B4-BE49-F238E27FC236}">
                    <a16:creationId xmlns:a16="http://schemas.microsoft.com/office/drawing/2014/main" id="{F6697713-AE7B-4A96-BA12-C105CEACF5D2}"/>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97" name="Rechthoek 96">
                <a:extLst>
                  <a:ext uri="{FF2B5EF4-FFF2-40B4-BE49-F238E27FC236}">
                    <a16:creationId xmlns:a16="http://schemas.microsoft.com/office/drawing/2014/main" id="{8433BA09-7EFD-4814-A00E-7DC5253FFA8E}"/>
                  </a:ext>
                </a:extLst>
              </p:cNvPr>
              <p:cNvSpPr/>
              <p:nvPr userDrawn="1"/>
            </p:nvSpPr>
            <p:spPr>
              <a:xfrm>
                <a:off x="-3057559" y="4905128"/>
                <a:ext cx="3485051"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de rechthoek aan en gebruik de sneltoets:</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een hyperlink toe te voegen. Klik aan de linker kant van het venster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‘Plaats in dit document’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selecteer in de lijst de juiste dia. Klik vervolgens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98" name="Ovaal 97">
                <a:extLst>
                  <a:ext uri="{FF2B5EF4-FFF2-40B4-BE49-F238E27FC236}">
                    <a16:creationId xmlns:a16="http://schemas.microsoft.com/office/drawing/2014/main" id="{FE4B25A2-48A2-47F2-B811-2B810E2DDEF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9" name="Rechthoek 98">
                <a:extLst>
                  <a:ext uri="{FF2B5EF4-FFF2-40B4-BE49-F238E27FC236}">
                    <a16:creationId xmlns:a16="http://schemas.microsoft.com/office/drawing/2014/main" id="{81F4F8EF-44AE-4B3E-A321-E40A45CB221A}"/>
                  </a:ext>
                </a:extLst>
              </p:cNvPr>
              <p:cNvSpPr/>
              <p:nvPr userDrawn="1"/>
            </p:nvSpPr>
            <p:spPr>
              <a:xfrm>
                <a:off x="-3057559" y="6274316"/>
                <a:ext cx="3485051"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Kopieer de rechthoek op andere menuknoppen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pas de hyperlinks aan door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stap 4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te herhalen. </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0" name="Groep 99">
                <a:extLst>
                  <a:ext uri="{FF2B5EF4-FFF2-40B4-BE49-F238E27FC236}">
                    <a16:creationId xmlns:a16="http://schemas.microsoft.com/office/drawing/2014/main" id="{3C108BF2-D48D-4793-921E-CCCE3AE8D769}"/>
                  </a:ext>
                </a:extLst>
              </p:cNvPr>
              <p:cNvGrpSpPr/>
              <p:nvPr userDrawn="1"/>
            </p:nvGrpSpPr>
            <p:grpSpPr>
              <a:xfrm>
                <a:off x="-3059446" y="4284710"/>
                <a:ext cx="2765843" cy="337337"/>
                <a:chOff x="5114260" y="1150425"/>
                <a:chExt cx="2545193" cy="310425"/>
              </a:xfrm>
            </p:grpSpPr>
            <p:sp>
              <p:nvSpPr>
                <p:cNvPr id="101" name="Rechthoek 100">
                  <a:extLst>
                    <a:ext uri="{FF2B5EF4-FFF2-40B4-BE49-F238E27FC236}">
                      <a16:creationId xmlns:a16="http://schemas.microsoft.com/office/drawing/2014/main" id="{D18D0B78-4505-4BF1-8966-2B0F07CEE92E}"/>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102" name="Tekstvak 101">
                  <a:extLst>
                    <a:ext uri="{FF2B5EF4-FFF2-40B4-BE49-F238E27FC236}">
                      <a16:creationId xmlns:a16="http://schemas.microsoft.com/office/drawing/2014/main" id="{B62E3365-F49F-4601-9529-D79200633EDD}"/>
                    </a:ext>
                  </a:extLst>
                </p:cNvPr>
                <p:cNvSpPr txBox="1"/>
                <p:nvPr userDrawn="1"/>
              </p:nvSpPr>
              <p:spPr>
                <a:xfrm>
                  <a:off x="5129419" y="1227111"/>
                  <a:ext cx="1156604" cy="1741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u="none" kern="1200" noProof="0">
                      <a:solidFill>
                        <a:schemeClr val="tx1"/>
                      </a:solidFill>
                      <a:latin typeface="Arial" panose="020B0604020202020204" pitchFamily="34" charset="0"/>
                      <a:ea typeface="+mn-ea"/>
                      <a:cs typeface="Arial" panose="020B0604020202020204" pitchFamily="34" charset="0"/>
                    </a:rPr>
                    <a:t>Door</a:t>
                  </a:r>
                  <a:r>
                    <a:rPr lang="nl-NL" sz="700" b="0" u="sng" kern="1200" noProof="0">
                      <a:solidFill>
                        <a:schemeClr val="tx1"/>
                      </a:solidFill>
                      <a:latin typeface="Arial" panose="020B0604020202020204" pitchFamily="34" charset="0"/>
                      <a:ea typeface="+mn-ea"/>
                      <a:cs typeface="Arial" panose="020B0604020202020204" pitchFamily="34" charset="0"/>
                    </a:rPr>
                    <a:t>z</a:t>
                  </a:r>
                  <a:r>
                    <a:rPr lang="nl-NL" sz="700" b="0" u="none" kern="1200" noProof="0">
                      <a:solidFill>
                        <a:schemeClr val="tx1"/>
                      </a:solidFill>
                      <a:latin typeface="Arial" panose="020B0604020202020204" pitchFamily="34" charset="0"/>
                      <a:ea typeface="+mn-ea"/>
                      <a:cs typeface="Arial" panose="020B0604020202020204" pitchFamily="34" charset="0"/>
                    </a:rPr>
                    <a:t>ichtigheid</a:t>
                  </a:r>
                </a:p>
              </p:txBody>
            </p:sp>
            <p:sp>
              <p:nvSpPr>
                <p:cNvPr id="103" name="Rechthoek 102">
                  <a:extLst>
                    <a:ext uri="{FF2B5EF4-FFF2-40B4-BE49-F238E27FC236}">
                      <a16:creationId xmlns:a16="http://schemas.microsoft.com/office/drawing/2014/main" id="{052A056D-D71C-44EA-BCF3-55769F9EFAC7}"/>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cxnSp>
              <p:nvCxnSpPr>
                <p:cNvPr id="104" name="Rechte verbindingslijn 103">
                  <a:extLst>
                    <a:ext uri="{FF2B5EF4-FFF2-40B4-BE49-F238E27FC236}">
                      <a16:creationId xmlns:a16="http://schemas.microsoft.com/office/drawing/2014/main" id="{B8387A1A-F8D8-49D1-A4C7-1FFD36AC5B2A}"/>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105" name="Rechthoek 104">
                  <a:extLst>
                    <a:ext uri="{FF2B5EF4-FFF2-40B4-BE49-F238E27FC236}">
                      <a16:creationId xmlns:a16="http://schemas.microsoft.com/office/drawing/2014/main" id="{08C9AEE0-94B9-4674-A16D-93A4CCB6C71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700" b="0">
                      <a:solidFill>
                        <a:schemeClr val="tx1"/>
                      </a:solidFill>
                      <a:latin typeface="Arial" panose="020B0604020202020204" pitchFamily="34" charset="0"/>
                      <a:cs typeface="Arial" panose="020B0604020202020204" pitchFamily="34" charset="0"/>
                    </a:rPr>
                    <a:t>100%</a:t>
                  </a:r>
                </a:p>
              </p:txBody>
            </p:sp>
            <p:sp>
              <p:nvSpPr>
                <p:cNvPr id="106" name="Gelijkbenige driehoek 105">
                  <a:extLst>
                    <a:ext uri="{FF2B5EF4-FFF2-40B4-BE49-F238E27FC236}">
                      <a16:creationId xmlns:a16="http://schemas.microsoft.com/office/drawing/2014/main" id="{A6179E2B-CAB1-427E-8C51-E27F9E6FC722}"/>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107" name="Gelijkbenige driehoek 106">
                  <a:extLst>
                    <a:ext uri="{FF2B5EF4-FFF2-40B4-BE49-F238E27FC236}">
                      <a16:creationId xmlns:a16="http://schemas.microsoft.com/office/drawing/2014/main" id="{4ED96FAB-C77D-4D2A-B711-44DC3B33F925}"/>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grpSp>
        </p:grpSp>
      </p:grpSp>
      <p:grpSp>
        <p:nvGrpSpPr>
          <p:cNvPr id="138" name="COVER">
            <a:extLst>
              <a:ext uri="{FF2B5EF4-FFF2-40B4-BE49-F238E27FC236}">
                <a16:creationId xmlns:a16="http://schemas.microsoft.com/office/drawing/2014/main" id="{CD2965BA-4FF1-48BF-844D-888DAC774CD6}"/>
              </a:ext>
            </a:extLst>
          </p:cNvPr>
          <p:cNvGrpSpPr/>
          <p:nvPr userDrawn="1"/>
        </p:nvGrpSpPr>
        <p:grpSpPr>
          <a:xfrm>
            <a:off x="-2400" y="0"/>
            <a:ext cx="12196800" cy="6858001"/>
            <a:chOff x="-2402" y="-104108"/>
            <a:chExt cx="12196800" cy="6858001"/>
          </a:xfrm>
        </p:grpSpPr>
        <p:sp>
          <p:nvSpPr>
            <p:cNvPr id="139" name="COVER">
              <a:extLst>
                <a:ext uri="{FF2B5EF4-FFF2-40B4-BE49-F238E27FC236}">
                  <a16:creationId xmlns:a16="http://schemas.microsoft.com/office/drawing/2014/main" id="{A97C76F1-0D99-48FE-9D93-EF02711D2E5C}"/>
                </a:ext>
              </a:extLst>
            </p:cNvPr>
            <p:cNvSpPr/>
            <p:nvPr/>
          </p:nvSpPr>
          <p:spPr>
            <a:xfrm rot="10800000">
              <a:off x="-2402" y="-104108"/>
              <a:ext cx="12196800" cy="6858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0" name="VERLOOP">
              <a:extLst>
                <a:ext uri="{FF2B5EF4-FFF2-40B4-BE49-F238E27FC236}">
                  <a16:creationId xmlns:a16="http://schemas.microsoft.com/office/drawing/2014/main" id="{A5670FDD-7845-48C8-904B-9F2F2D8AC8F3}"/>
                </a:ext>
              </a:extLst>
            </p:cNvPr>
            <p:cNvSpPr/>
            <p:nvPr/>
          </p:nvSpPr>
          <p:spPr>
            <a:xfrm>
              <a:off x="-2402" y="5673893"/>
              <a:ext cx="12196800" cy="1080000"/>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211786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beeldvullend">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a:t>Tekst (Beeldvullend)</a:t>
            </a:r>
          </a:p>
        </p:txBody>
      </p:sp>
      <p:grpSp>
        <p:nvGrpSpPr>
          <p:cNvPr id="86" name="TEKSTINSTRUCTIES">
            <a:extLst>
              <a:ext uri="{FF2B5EF4-FFF2-40B4-BE49-F238E27FC236}">
                <a16:creationId xmlns:a16="http://schemas.microsoft.com/office/drawing/2014/main" id="{3493C87F-1DD8-4232-BF56-917C09CA9597}"/>
              </a:ext>
            </a:extLst>
          </p:cNvPr>
          <p:cNvGrpSpPr/>
          <p:nvPr userDrawn="1"/>
        </p:nvGrpSpPr>
        <p:grpSpPr>
          <a:xfrm>
            <a:off x="-4297881" y="-718670"/>
            <a:ext cx="4140000" cy="7198669"/>
            <a:chOff x="-4297881" y="-718670"/>
            <a:chExt cx="4140000" cy="7198669"/>
          </a:xfrm>
        </p:grpSpPr>
        <p:sp>
          <p:nvSpPr>
            <p:cNvPr id="87" name="Rechthoek: afgeronde hoeken 86">
              <a:extLst>
                <a:ext uri="{FF2B5EF4-FFF2-40B4-BE49-F238E27FC236}">
                  <a16:creationId xmlns:a16="http://schemas.microsoft.com/office/drawing/2014/main" id="{70B7C9D3-57E5-4E23-808A-00D2A92836D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88" name="Rechthoek: afgeronde hoeken 87">
              <a:extLst>
                <a:ext uri="{FF2B5EF4-FFF2-40B4-BE49-F238E27FC236}">
                  <a16:creationId xmlns:a16="http://schemas.microsoft.com/office/drawing/2014/main" id="{F1D6E2E9-4CB3-4E0B-9B10-1FDB553915E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89" name="Rechte verbindingslijn 88">
              <a:extLst>
                <a:ext uri="{FF2B5EF4-FFF2-40B4-BE49-F238E27FC236}">
                  <a16:creationId xmlns:a16="http://schemas.microsoft.com/office/drawing/2014/main" id="{9D9CF341-EBF0-42EF-9039-DB0DB77B28C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90" name="Groep 89">
              <a:extLst>
                <a:ext uri="{FF2B5EF4-FFF2-40B4-BE49-F238E27FC236}">
                  <a16:creationId xmlns:a16="http://schemas.microsoft.com/office/drawing/2014/main" id="{5028A2D0-094E-487D-8FA2-20CB47D7C93C}"/>
                </a:ext>
              </a:extLst>
            </p:cNvPr>
            <p:cNvGrpSpPr/>
            <p:nvPr userDrawn="1"/>
          </p:nvGrpSpPr>
          <p:grpSpPr>
            <a:xfrm>
              <a:off x="-3905190" y="127747"/>
              <a:ext cx="3354618" cy="786653"/>
              <a:chOff x="-3419346" y="368233"/>
              <a:chExt cx="3170491" cy="743862"/>
            </a:xfrm>
          </p:grpSpPr>
          <p:sp>
            <p:nvSpPr>
              <p:cNvPr id="111" name="Rechthoek 110">
                <a:extLst>
                  <a:ext uri="{FF2B5EF4-FFF2-40B4-BE49-F238E27FC236}">
                    <a16:creationId xmlns:a16="http://schemas.microsoft.com/office/drawing/2014/main" id="{0A73C475-AEE4-4832-AE9D-A09287474C5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12" name="Rechte verbindingslijn 111">
                <a:extLst>
                  <a:ext uri="{FF2B5EF4-FFF2-40B4-BE49-F238E27FC236}">
                    <a16:creationId xmlns:a16="http://schemas.microsoft.com/office/drawing/2014/main" id="{F8820974-3CF7-4007-9C81-B21BF9A95A4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CCA2B5DC-5048-46E9-A95F-6556AFD81D1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7D1EBF4F-F6FB-4480-8937-DDD62A4FBC7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15" name="Groep 114">
                <a:extLst>
                  <a:ext uri="{FF2B5EF4-FFF2-40B4-BE49-F238E27FC236}">
                    <a16:creationId xmlns:a16="http://schemas.microsoft.com/office/drawing/2014/main" id="{2718FDF3-75B7-4A60-882A-BABAA8EBB770}"/>
                  </a:ext>
                </a:extLst>
              </p:cNvPr>
              <p:cNvGrpSpPr/>
              <p:nvPr userDrawn="1"/>
            </p:nvGrpSpPr>
            <p:grpSpPr>
              <a:xfrm>
                <a:off x="-3002834" y="720303"/>
                <a:ext cx="182598" cy="143759"/>
                <a:chOff x="-3310843" y="700986"/>
                <a:chExt cx="182598" cy="143759"/>
              </a:xfrm>
            </p:grpSpPr>
            <p:grpSp>
              <p:nvGrpSpPr>
                <p:cNvPr id="154" name="Groep 153">
                  <a:extLst>
                    <a:ext uri="{FF2B5EF4-FFF2-40B4-BE49-F238E27FC236}">
                      <a16:creationId xmlns:a16="http://schemas.microsoft.com/office/drawing/2014/main" id="{4E291A70-A1AB-4591-B051-8EB9A795255F}"/>
                    </a:ext>
                  </a:extLst>
                </p:cNvPr>
                <p:cNvGrpSpPr/>
                <p:nvPr userDrawn="1"/>
              </p:nvGrpSpPr>
              <p:grpSpPr>
                <a:xfrm>
                  <a:off x="-3310843" y="700986"/>
                  <a:ext cx="182598" cy="143759"/>
                  <a:chOff x="-3310843" y="700986"/>
                  <a:chExt cx="182598" cy="143759"/>
                </a:xfrm>
              </p:grpSpPr>
              <p:cxnSp>
                <p:nvCxnSpPr>
                  <p:cNvPr id="158" name="Rechte verbindingslijn 157">
                    <a:extLst>
                      <a:ext uri="{FF2B5EF4-FFF2-40B4-BE49-F238E27FC236}">
                        <a16:creationId xmlns:a16="http://schemas.microsoft.com/office/drawing/2014/main" id="{CD2F437A-D559-4563-BF21-FAC570F46A8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59" name="Rechte verbindingslijn 158">
                    <a:extLst>
                      <a:ext uri="{FF2B5EF4-FFF2-40B4-BE49-F238E27FC236}">
                        <a16:creationId xmlns:a16="http://schemas.microsoft.com/office/drawing/2014/main" id="{F2C4B877-A08E-4600-A0C3-C737E3DE4557}"/>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A9B731AF-5D94-441B-B657-AB9F810456F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28698AE2-8FCD-4E7B-91A6-97978480CB9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034F5B7B-4125-411D-BFFD-6E396103ECB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55" name="Groep 154">
                  <a:extLst>
                    <a:ext uri="{FF2B5EF4-FFF2-40B4-BE49-F238E27FC236}">
                      <a16:creationId xmlns:a16="http://schemas.microsoft.com/office/drawing/2014/main" id="{28FD65CC-52AF-4139-8284-901187BEFB6B}"/>
                    </a:ext>
                  </a:extLst>
                </p:cNvPr>
                <p:cNvGrpSpPr/>
                <p:nvPr userDrawn="1"/>
              </p:nvGrpSpPr>
              <p:grpSpPr>
                <a:xfrm flipH="1">
                  <a:off x="-3310774" y="735854"/>
                  <a:ext cx="88801" cy="72568"/>
                  <a:chOff x="-2091059" y="1395403"/>
                  <a:chExt cx="157316" cy="128558"/>
                </a:xfrm>
              </p:grpSpPr>
              <p:sp>
                <p:nvSpPr>
                  <p:cNvPr id="156" name="Rechthoek 155">
                    <a:extLst>
                      <a:ext uri="{FF2B5EF4-FFF2-40B4-BE49-F238E27FC236}">
                        <a16:creationId xmlns:a16="http://schemas.microsoft.com/office/drawing/2014/main" id="{DA5639FD-86E3-4C53-AA68-A9100326A50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Pijl: punthaak 156">
                    <a:extLst>
                      <a:ext uri="{FF2B5EF4-FFF2-40B4-BE49-F238E27FC236}">
                        <a16:creationId xmlns:a16="http://schemas.microsoft.com/office/drawing/2014/main" id="{D4266773-55F7-4F09-85DC-08950651B8D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16" name="Groep 115">
                <a:extLst>
                  <a:ext uri="{FF2B5EF4-FFF2-40B4-BE49-F238E27FC236}">
                    <a16:creationId xmlns:a16="http://schemas.microsoft.com/office/drawing/2014/main" id="{BBAB7695-43A4-460F-993B-A875473BEF05}"/>
                  </a:ext>
                </a:extLst>
              </p:cNvPr>
              <p:cNvGrpSpPr/>
              <p:nvPr userDrawn="1"/>
            </p:nvGrpSpPr>
            <p:grpSpPr>
              <a:xfrm>
                <a:off x="-3326107" y="720303"/>
                <a:ext cx="182598" cy="143759"/>
                <a:chOff x="-3634116" y="700986"/>
                <a:chExt cx="182598" cy="143759"/>
              </a:xfrm>
            </p:grpSpPr>
            <p:grpSp>
              <p:nvGrpSpPr>
                <p:cNvPr id="145" name="Groep 144">
                  <a:extLst>
                    <a:ext uri="{FF2B5EF4-FFF2-40B4-BE49-F238E27FC236}">
                      <a16:creationId xmlns:a16="http://schemas.microsoft.com/office/drawing/2014/main" id="{C0A03AC3-0229-4809-A28A-A4067B77AE12}"/>
                    </a:ext>
                  </a:extLst>
                </p:cNvPr>
                <p:cNvGrpSpPr/>
                <p:nvPr userDrawn="1"/>
              </p:nvGrpSpPr>
              <p:grpSpPr>
                <a:xfrm>
                  <a:off x="-3634116" y="700986"/>
                  <a:ext cx="182598" cy="143759"/>
                  <a:chOff x="-3634116" y="700986"/>
                  <a:chExt cx="182598" cy="143759"/>
                </a:xfrm>
              </p:grpSpPr>
              <p:cxnSp>
                <p:nvCxnSpPr>
                  <p:cNvPr id="149" name="Rechte verbindingslijn 148">
                    <a:extLst>
                      <a:ext uri="{FF2B5EF4-FFF2-40B4-BE49-F238E27FC236}">
                        <a16:creationId xmlns:a16="http://schemas.microsoft.com/office/drawing/2014/main" id="{F8B46FAE-099D-4F30-8B23-D117BE5CB41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50" name="Rechte verbindingslijn 149">
                    <a:extLst>
                      <a:ext uri="{FF2B5EF4-FFF2-40B4-BE49-F238E27FC236}">
                        <a16:creationId xmlns:a16="http://schemas.microsoft.com/office/drawing/2014/main" id="{C5F47676-3F6A-4733-AC92-A2FD62BEFC5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DEC0CF49-0F37-41A3-8A47-74DDB731D14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1729009-4CB0-40B1-AA7B-C4DB125AEAF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568B1684-17FB-4464-935B-62C90D06AB8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46" name="Groep 145">
                  <a:extLst>
                    <a:ext uri="{FF2B5EF4-FFF2-40B4-BE49-F238E27FC236}">
                      <a16:creationId xmlns:a16="http://schemas.microsoft.com/office/drawing/2014/main" id="{F14E81B3-9D48-49E8-ACF4-8C06120D3636}"/>
                    </a:ext>
                  </a:extLst>
                </p:cNvPr>
                <p:cNvGrpSpPr/>
                <p:nvPr userDrawn="1"/>
              </p:nvGrpSpPr>
              <p:grpSpPr>
                <a:xfrm>
                  <a:off x="-3634047" y="735854"/>
                  <a:ext cx="88801" cy="72568"/>
                  <a:chOff x="-2091059" y="1395403"/>
                  <a:chExt cx="157316" cy="128558"/>
                </a:xfrm>
              </p:grpSpPr>
              <p:sp>
                <p:nvSpPr>
                  <p:cNvPr id="147" name="Rechthoek 146">
                    <a:extLst>
                      <a:ext uri="{FF2B5EF4-FFF2-40B4-BE49-F238E27FC236}">
                        <a16:creationId xmlns:a16="http://schemas.microsoft.com/office/drawing/2014/main" id="{AB4B9090-708E-416F-B8CD-648E65E530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48" name="Pijl: punthaak 147">
                    <a:extLst>
                      <a:ext uri="{FF2B5EF4-FFF2-40B4-BE49-F238E27FC236}">
                        <a16:creationId xmlns:a16="http://schemas.microsoft.com/office/drawing/2014/main" id="{19CFCE28-775C-40A9-831E-3FDFBFD57C4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17" name="Rechte verbindingslijn 116">
                <a:extLst>
                  <a:ext uri="{FF2B5EF4-FFF2-40B4-BE49-F238E27FC236}">
                    <a16:creationId xmlns:a16="http://schemas.microsoft.com/office/drawing/2014/main" id="{8577C299-C7D9-4E4B-B7A6-D6503EFAFFC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18" name="Rechte verbindingslijn 117">
                <a:extLst>
                  <a:ext uri="{FF2B5EF4-FFF2-40B4-BE49-F238E27FC236}">
                    <a16:creationId xmlns:a16="http://schemas.microsoft.com/office/drawing/2014/main" id="{100215BD-ED89-41B7-AF3E-513A9BCB807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19" name="Groep 118">
                <a:extLst>
                  <a:ext uri="{FF2B5EF4-FFF2-40B4-BE49-F238E27FC236}">
                    <a16:creationId xmlns:a16="http://schemas.microsoft.com/office/drawing/2014/main" id="{EEB83CB0-4849-439C-A2A4-C387D3016165}"/>
                  </a:ext>
                </a:extLst>
              </p:cNvPr>
              <p:cNvGrpSpPr/>
              <p:nvPr userDrawn="1"/>
            </p:nvGrpSpPr>
            <p:grpSpPr>
              <a:xfrm>
                <a:off x="-2425037" y="370226"/>
                <a:ext cx="357690" cy="330595"/>
                <a:chOff x="-2721817" y="347336"/>
                <a:chExt cx="432805" cy="400021"/>
              </a:xfrm>
            </p:grpSpPr>
            <p:sp>
              <p:nvSpPr>
                <p:cNvPr id="134" name="Rechthoek 133">
                  <a:extLst>
                    <a:ext uri="{FF2B5EF4-FFF2-40B4-BE49-F238E27FC236}">
                      <a16:creationId xmlns:a16="http://schemas.microsoft.com/office/drawing/2014/main" id="{A1FD8960-0680-4DE7-8D6E-27783384B1C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35" name="Groep 134">
                  <a:extLst>
                    <a:ext uri="{FF2B5EF4-FFF2-40B4-BE49-F238E27FC236}">
                      <a16:creationId xmlns:a16="http://schemas.microsoft.com/office/drawing/2014/main" id="{61922A1C-2BAA-4BB2-8778-F6650FB20035}"/>
                    </a:ext>
                  </a:extLst>
                </p:cNvPr>
                <p:cNvGrpSpPr/>
                <p:nvPr userDrawn="1"/>
              </p:nvGrpSpPr>
              <p:grpSpPr>
                <a:xfrm>
                  <a:off x="-2652453" y="431583"/>
                  <a:ext cx="294076" cy="231526"/>
                  <a:chOff x="-3634116" y="700986"/>
                  <a:chExt cx="182598" cy="143759"/>
                </a:xfrm>
              </p:grpSpPr>
              <p:grpSp>
                <p:nvGrpSpPr>
                  <p:cNvPr id="136" name="Groep 135">
                    <a:extLst>
                      <a:ext uri="{FF2B5EF4-FFF2-40B4-BE49-F238E27FC236}">
                        <a16:creationId xmlns:a16="http://schemas.microsoft.com/office/drawing/2014/main" id="{0F2BBBBC-9526-453E-B92C-C72F8B1CC13D}"/>
                      </a:ext>
                    </a:extLst>
                  </p:cNvPr>
                  <p:cNvGrpSpPr/>
                  <p:nvPr userDrawn="1"/>
                </p:nvGrpSpPr>
                <p:grpSpPr>
                  <a:xfrm>
                    <a:off x="-3634116" y="700986"/>
                    <a:ext cx="182598" cy="143759"/>
                    <a:chOff x="-3634116" y="700986"/>
                    <a:chExt cx="182598" cy="143759"/>
                  </a:xfrm>
                </p:grpSpPr>
                <p:cxnSp>
                  <p:nvCxnSpPr>
                    <p:cNvPr id="140" name="Rechte verbindingslijn 139">
                      <a:extLst>
                        <a:ext uri="{FF2B5EF4-FFF2-40B4-BE49-F238E27FC236}">
                          <a16:creationId xmlns:a16="http://schemas.microsoft.com/office/drawing/2014/main" id="{EE49D324-19C4-41D4-85A6-5009AE1504A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3C8E68CF-1611-4C10-9B46-ED249906DBB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452F6CBB-953C-400E-B0E3-F383BE31724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F0743F58-5C42-4212-B5AF-10831F87998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44" name="Rechte verbindingslijn 143">
                      <a:extLst>
                        <a:ext uri="{FF2B5EF4-FFF2-40B4-BE49-F238E27FC236}">
                          <a16:creationId xmlns:a16="http://schemas.microsoft.com/office/drawing/2014/main" id="{ADDFA9EE-16E8-45AA-8AF5-9156094A3EE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37" name="Groep 136">
                    <a:extLst>
                      <a:ext uri="{FF2B5EF4-FFF2-40B4-BE49-F238E27FC236}">
                        <a16:creationId xmlns:a16="http://schemas.microsoft.com/office/drawing/2014/main" id="{4C45521C-B411-4A84-BB0B-39DF0FFE1532}"/>
                      </a:ext>
                    </a:extLst>
                  </p:cNvPr>
                  <p:cNvGrpSpPr/>
                  <p:nvPr userDrawn="1"/>
                </p:nvGrpSpPr>
                <p:grpSpPr>
                  <a:xfrm>
                    <a:off x="-3634047" y="735854"/>
                    <a:ext cx="88801" cy="72568"/>
                    <a:chOff x="-2091059" y="1395403"/>
                    <a:chExt cx="157316" cy="128558"/>
                  </a:xfrm>
                </p:grpSpPr>
                <p:sp>
                  <p:nvSpPr>
                    <p:cNvPr id="138" name="Rechthoek 137">
                      <a:extLst>
                        <a:ext uri="{FF2B5EF4-FFF2-40B4-BE49-F238E27FC236}">
                          <a16:creationId xmlns:a16="http://schemas.microsoft.com/office/drawing/2014/main" id="{463512F5-4A0D-4E56-8055-9AE8F60BB2C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39" name="Pijl: punthaak 138">
                      <a:extLst>
                        <a:ext uri="{FF2B5EF4-FFF2-40B4-BE49-F238E27FC236}">
                          <a16:creationId xmlns:a16="http://schemas.microsoft.com/office/drawing/2014/main" id="{186B243B-FE88-4AAA-84BD-57C3A74304C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20" name="Groep 119">
                <a:extLst>
                  <a:ext uri="{FF2B5EF4-FFF2-40B4-BE49-F238E27FC236}">
                    <a16:creationId xmlns:a16="http://schemas.microsoft.com/office/drawing/2014/main" id="{9C1AED0D-CF28-493A-BF32-C9622A69580C}"/>
                  </a:ext>
                </a:extLst>
              </p:cNvPr>
              <p:cNvGrpSpPr/>
              <p:nvPr userDrawn="1"/>
            </p:nvGrpSpPr>
            <p:grpSpPr>
              <a:xfrm>
                <a:off x="-2425037" y="781500"/>
                <a:ext cx="357690" cy="330595"/>
                <a:chOff x="-2721817" y="782525"/>
                <a:chExt cx="432805" cy="400021"/>
              </a:xfrm>
            </p:grpSpPr>
            <p:sp>
              <p:nvSpPr>
                <p:cNvPr id="123" name="Rechthoek 122">
                  <a:extLst>
                    <a:ext uri="{FF2B5EF4-FFF2-40B4-BE49-F238E27FC236}">
                      <a16:creationId xmlns:a16="http://schemas.microsoft.com/office/drawing/2014/main" id="{E524BFB0-BC5C-485C-9A12-7ADC52B3B0D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24" name="Groep 123">
                  <a:extLst>
                    <a:ext uri="{FF2B5EF4-FFF2-40B4-BE49-F238E27FC236}">
                      <a16:creationId xmlns:a16="http://schemas.microsoft.com/office/drawing/2014/main" id="{79B2B642-6145-45BC-AA31-4CE5F118EB3E}"/>
                    </a:ext>
                  </a:extLst>
                </p:cNvPr>
                <p:cNvGrpSpPr/>
                <p:nvPr userDrawn="1"/>
              </p:nvGrpSpPr>
              <p:grpSpPr>
                <a:xfrm>
                  <a:off x="-2652453" y="866772"/>
                  <a:ext cx="294076" cy="231526"/>
                  <a:chOff x="-3310843" y="700986"/>
                  <a:chExt cx="182598" cy="143759"/>
                </a:xfrm>
              </p:grpSpPr>
              <p:grpSp>
                <p:nvGrpSpPr>
                  <p:cNvPr id="125" name="Groep 124">
                    <a:extLst>
                      <a:ext uri="{FF2B5EF4-FFF2-40B4-BE49-F238E27FC236}">
                        <a16:creationId xmlns:a16="http://schemas.microsoft.com/office/drawing/2014/main" id="{85CBC702-C294-4FF6-B205-61BBB479B05F}"/>
                      </a:ext>
                    </a:extLst>
                  </p:cNvPr>
                  <p:cNvGrpSpPr/>
                  <p:nvPr userDrawn="1"/>
                </p:nvGrpSpPr>
                <p:grpSpPr>
                  <a:xfrm>
                    <a:off x="-3310843" y="700986"/>
                    <a:ext cx="182598" cy="143759"/>
                    <a:chOff x="-3310843" y="700986"/>
                    <a:chExt cx="182598" cy="143759"/>
                  </a:xfrm>
                </p:grpSpPr>
                <p:cxnSp>
                  <p:nvCxnSpPr>
                    <p:cNvPr id="129" name="Rechte verbindingslijn 128">
                      <a:extLst>
                        <a:ext uri="{FF2B5EF4-FFF2-40B4-BE49-F238E27FC236}">
                          <a16:creationId xmlns:a16="http://schemas.microsoft.com/office/drawing/2014/main" id="{BA8CE67F-7059-4801-AB06-1DEB52335AB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30" name="Rechte verbindingslijn 129">
                      <a:extLst>
                        <a:ext uri="{FF2B5EF4-FFF2-40B4-BE49-F238E27FC236}">
                          <a16:creationId xmlns:a16="http://schemas.microsoft.com/office/drawing/2014/main" id="{966BFA34-5B3B-4534-BE18-F2899C9C60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31" name="Rechte verbindingslijn 130">
                      <a:extLst>
                        <a:ext uri="{FF2B5EF4-FFF2-40B4-BE49-F238E27FC236}">
                          <a16:creationId xmlns:a16="http://schemas.microsoft.com/office/drawing/2014/main" id="{CCE1880E-2DE7-46F4-90DC-838103A063E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32" name="Rechte verbindingslijn 131">
                      <a:extLst>
                        <a:ext uri="{FF2B5EF4-FFF2-40B4-BE49-F238E27FC236}">
                          <a16:creationId xmlns:a16="http://schemas.microsoft.com/office/drawing/2014/main" id="{33CD5B4C-717C-418C-83AA-A9349988EB37}"/>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33" name="Rechte verbindingslijn 132">
                      <a:extLst>
                        <a:ext uri="{FF2B5EF4-FFF2-40B4-BE49-F238E27FC236}">
                          <a16:creationId xmlns:a16="http://schemas.microsoft.com/office/drawing/2014/main" id="{95428C0A-601E-4AB4-9061-88580167005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26" name="Groep 125">
                    <a:extLst>
                      <a:ext uri="{FF2B5EF4-FFF2-40B4-BE49-F238E27FC236}">
                        <a16:creationId xmlns:a16="http://schemas.microsoft.com/office/drawing/2014/main" id="{DA837213-4E80-401B-9D50-8C8FCD6E6B67}"/>
                      </a:ext>
                    </a:extLst>
                  </p:cNvPr>
                  <p:cNvGrpSpPr/>
                  <p:nvPr userDrawn="1"/>
                </p:nvGrpSpPr>
                <p:grpSpPr>
                  <a:xfrm flipH="1">
                    <a:off x="-3310774" y="735854"/>
                    <a:ext cx="88801" cy="72568"/>
                    <a:chOff x="-2091059" y="1395403"/>
                    <a:chExt cx="157316" cy="128558"/>
                  </a:xfrm>
                </p:grpSpPr>
                <p:sp>
                  <p:nvSpPr>
                    <p:cNvPr id="127" name="Rechthoek 126">
                      <a:extLst>
                        <a:ext uri="{FF2B5EF4-FFF2-40B4-BE49-F238E27FC236}">
                          <a16:creationId xmlns:a16="http://schemas.microsoft.com/office/drawing/2014/main" id="{39127FE0-413F-4B0B-AE01-FC66EFBDE7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28" name="Pijl: punthaak 127">
                      <a:extLst>
                        <a:ext uri="{FF2B5EF4-FFF2-40B4-BE49-F238E27FC236}">
                          <a16:creationId xmlns:a16="http://schemas.microsoft.com/office/drawing/2014/main" id="{F3320D93-B7D7-47A9-8EDA-9B4CC8C665A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21" name="Rechthoek 120">
                <a:extLst>
                  <a:ext uri="{FF2B5EF4-FFF2-40B4-BE49-F238E27FC236}">
                    <a16:creationId xmlns:a16="http://schemas.microsoft.com/office/drawing/2014/main" id="{C2B497E3-8910-40DE-B079-1955BA799AB4}"/>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122" name="Rechthoek 121">
                <a:extLst>
                  <a:ext uri="{FF2B5EF4-FFF2-40B4-BE49-F238E27FC236}">
                    <a16:creationId xmlns:a16="http://schemas.microsoft.com/office/drawing/2014/main" id="{9D616CD7-F51C-4F1C-AC92-9548C4D8B9C2}"/>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91" name="Rechte verbindingslijn 90">
              <a:extLst>
                <a:ext uri="{FF2B5EF4-FFF2-40B4-BE49-F238E27FC236}">
                  <a16:creationId xmlns:a16="http://schemas.microsoft.com/office/drawing/2014/main" id="{13F6A017-56F6-4971-9CD1-21337B422058}"/>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92" name="Rechthoek 91">
              <a:extLst>
                <a:ext uri="{FF2B5EF4-FFF2-40B4-BE49-F238E27FC236}">
                  <a16:creationId xmlns:a16="http://schemas.microsoft.com/office/drawing/2014/main" id="{2B6CEFD3-432C-4B1C-BE5B-4D4EB56CEF43}"/>
                </a:ext>
              </a:extLst>
            </p:cNvPr>
            <p:cNvSpPr/>
            <p:nvPr userDrawn="1"/>
          </p:nvSpPr>
          <p:spPr>
            <a:xfrm>
              <a:off x="-3461812" y="3156481"/>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93" name="Rechthoek 92">
              <a:extLst>
                <a:ext uri="{FF2B5EF4-FFF2-40B4-BE49-F238E27FC236}">
                  <a16:creationId xmlns:a16="http://schemas.microsoft.com/office/drawing/2014/main" id="{85D8DA06-D55B-42C9-8187-306A14CA5DB7}"/>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94" name="Ovaal 93">
              <a:extLst>
                <a:ext uri="{FF2B5EF4-FFF2-40B4-BE49-F238E27FC236}">
                  <a16:creationId xmlns:a16="http://schemas.microsoft.com/office/drawing/2014/main" id="{4142E5E6-54A8-4743-97FF-2A06AFC4357C}"/>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95" name="Ovaal 94">
              <a:extLst>
                <a:ext uri="{FF2B5EF4-FFF2-40B4-BE49-F238E27FC236}">
                  <a16:creationId xmlns:a16="http://schemas.microsoft.com/office/drawing/2014/main" id="{3E710E99-5D6A-4E16-9709-9062D1DB8119}"/>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96" name="Ovaal 95">
              <a:extLst>
                <a:ext uri="{FF2B5EF4-FFF2-40B4-BE49-F238E27FC236}">
                  <a16:creationId xmlns:a16="http://schemas.microsoft.com/office/drawing/2014/main" id="{247010EA-58BE-4214-B83E-1F1D923335F8}"/>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97" name="Ovaal 96">
              <a:extLst>
                <a:ext uri="{FF2B5EF4-FFF2-40B4-BE49-F238E27FC236}">
                  <a16:creationId xmlns:a16="http://schemas.microsoft.com/office/drawing/2014/main" id="{AC832DB6-CA44-4610-ABF5-A517FBD40ED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98" name="Ovaal 97">
              <a:extLst>
                <a:ext uri="{FF2B5EF4-FFF2-40B4-BE49-F238E27FC236}">
                  <a16:creationId xmlns:a16="http://schemas.microsoft.com/office/drawing/2014/main" id="{59507083-6FF4-4F61-9D0B-E0D3578F1D1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9" name="Ovaal 98">
              <a:extLst>
                <a:ext uri="{FF2B5EF4-FFF2-40B4-BE49-F238E27FC236}">
                  <a16:creationId xmlns:a16="http://schemas.microsoft.com/office/drawing/2014/main" id="{EB9FF014-4D3F-4C7B-BA0E-9D789C940DC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0" name="Ovaal 99">
              <a:extLst>
                <a:ext uri="{FF2B5EF4-FFF2-40B4-BE49-F238E27FC236}">
                  <a16:creationId xmlns:a16="http://schemas.microsoft.com/office/drawing/2014/main" id="{E433C151-27AF-46B9-84A2-FBB34866294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1" name="Ovaal 100">
              <a:extLst>
                <a:ext uri="{FF2B5EF4-FFF2-40B4-BE49-F238E27FC236}">
                  <a16:creationId xmlns:a16="http://schemas.microsoft.com/office/drawing/2014/main" id="{35E31AE3-4F4E-4ACB-8D52-379DE723EF0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2" name="Ovaal 101">
              <a:extLst>
                <a:ext uri="{FF2B5EF4-FFF2-40B4-BE49-F238E27FC236}">
                  <a16:creationId xmlns:a16="http://schemas.microsoft.com/office/drawing/2014/main" id="{F92FBF30-2B34-42F6-A2D4-C3AE2DF5838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3" name="Rechthoek 102">
              <a:extLst>
                <a:ext uri="{FF2B5EF4-FFF2-40B4-BE49-F238E27FC236}">
                  <a16:creationId xmlns:a16="http://schemas.microsoft.com/office/drawing/2014/main" id="{561A3EEB-20AF-4B47-8E8E-7740DB07A149}"/>
                </a:ext>
              </a:extLst>
            </p:cNvPr>
            <p:cNvSpPr/>
            <p:nvPr userDrawn="1"/>
          </p:nvSpPr>
          <p:spPr>
            <a:xfrm>
              <a:off x="-3464489" y="3624857"/>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04" name="Rechthoek 103">
              <a:extLst>
                <a:ext uri="{FF2B5EF4-FFF2-40B4-BE49-F238E27FC236}">
                  <a16:creationId xmlns:a16="http://schemas.microsoft.com/office/drawing/2014/main" id="{A08EF3DD-97C3-4672-AB3A-BC557534F7FC}"/>
                </a:ext>
              </a:extLst>
            </p:cNvPr>
            <p:cNvSpPr/>
            <p:nvPr userDrawn="1"/>
          </p:nvSpPr>
          <p:spPr>
            <a:xfrm>
              <a:off x="-3464490" y="4104361"/>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05" name="Rechthoek 104">
              <a:extLst>
                <a:ext uri="{FF2B5EF4-FFF2-40B4-BE49-F238E27FC236}">
                  <a16:creationId xmlns:a16="http://schemas.microsoft.com/office/drawing/2014/main" id="{3F6F93ED-833A-40A5-BFAB-F80B0B4AC777}"/>
                </a:ext>
              </a:extLst>
            </p:cNvPr>
            <p:cNvSpPr/>
            <p:nvPr userDrawn="1"/>
          </p:nvSpPr>
          <p:spPr>
            <a:xfrm>
              <a:off x="-3457054" y="4548689"/>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06" name="Rechthoek 105">
              <a:extLst>
                <a:ext uri="{FF2B5EF4-FFF2-40B4-BE49-F238E27FC236}">
                  <a16:creationId xmlns:a16="http://schemas.microsoft.com/office/drawing/2014/main" id="{B7A765C7-FF2C-441C-8166-44B211F9A8F0}"/>
                </a:ext>
              </a:extLst>
            </p:cNvPr>
            <p:cNvSpPr/>
            <p:nvPr userDrawn="1"/>
          </p:nvSpPr>
          <p:spPr>
            <a:xfrm>
              <a:off x="-3457054" y="2236216"/>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07" name="Rechthoek 106">
              <a:extLst>
                <a:ext uri="{FF2B5EF4-FFF2-40B4-BE49-F238E27FC236}">
                  <a16:creationId xmlns:a16="http://schemas.microsoft.com/office/drawing/2014/main" id="{6A7352B0-0DA0-4620-9464-392AE156F3B1}"/>
                </a:ext>
              </a:extLst>
            </p:cNvPr>
            <p:cNvSpPr/>
            <p:nvPr userDrawn="1"/>
          </p:nvSpPr>
          <p:spPr>
            <a:xfrm>
              <a:off x="-3447240" y="2709927"/>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08" name="Rechthoek 107">
              <a:extLst>
                <a:ext uri="{FF2B5EF4-FFF2-40B4-BE49-F238E27FC236}">
                  <a16:creationId xmlns:a16="http://schemas.microsoft.com/office/drawing/2014/main" id="{58929E3A-31FE-47F2-B4CA-DBA7EA77746E}"/>
                </a:ext>
              </a:extLst>
            </p:cNvPr>
            <p:cNvSpPr/>
            <p:nvPr userDrawn="1"/>
          </p:nvSpPr>
          <p:spPr>
            <a:xfrm>
              <a:off x="-3461812"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09" name="Rechthoek 108">
              <a:extLst>
                <a:ext uri="{FF2B5EF4-FFF2-40B4-BE49-F238E27FC236}">
                  <a16:creationId xmlns:a16="http://schemas.microsoft.com/office/drawing/2014/main" id="{576F2E56-0CB6-4A7E-8EF4-41A759EECF0B}"/>
                </a:ext>
              </a:extLst>
            </p:cNvPr>
            <p:cNvSpPr/>
            <p:nvPr userDrawn="1"/>
          </p:nvSpPr>
          <p:spPr>
            <a:xfrm>
              <a:off x="-3461812"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10" name="Rechthoek 109">
              <a:extLst>
                <a:ext uri="{FF2B5EF4-FFF2-40B4-BE49-F238E27FC236}">
                  <a16:creationId xmlns:a16="http://schemas.microsoft.com/office/drawing/2014/main" id="{5CC0E8F7-BA48-4EDD-A5F9-44C5CD9BFFBE}"/>
                </a:ext>
              </a:extLst>
            </p:cNvPr>
            <p:cNvSpPr/>
            <p:nvPr userDrawn="1"/>
          </p:nvSpPr>
          <p:spPr>
            <a:xfrm>
              <a:off x="-3461812"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104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Subtitel met streep</a:t>
            </a:r>
          </a:p>
          <a:p>
            <a:pPr lvl="3"/>
            <a:r>
              <a:rPr lang="nl-NL" err="1"/>
              <a:t>Bullets</a:t>
            </a:r>
            <a:endParaRPr lang="nl-NL"/>
          </a:p>
          <a:p>
            <a:pPr lvl="4"/>
            <a:r>
              <a:rPr lang="nl-NL"/>
              <a:t>Sub-</a:t>
            </a:r>
            <a:r>
              <a:rPr lang="nl-NL" err="1"/>
              <a:t>bullets</a:t>
            </a:r>
            <a:endParaRPr lang="nl-NL"/>
          </a:p>
          <a:p>
            <a:pPr lvl="5"/>
            <a:r>
              <a:rPr lang="nl-NL"/>
              <a:t>Leestekst</a:t>
            </a:r>
          </a:p>
          <a:p>
            <a:pPr lvl="6"/>
            <a:r>
              <a:rPr lang="nl-NL"/>
              <a:t>Zeven</a:t>
            </a:r>
          </a:p>
          <a:p>
            <a:pPr lvl="7"/>
            <a:r>
              <a:rPr lang="nl-NL"/>
              <a:t>Acht</a:t>
            </a:r>
          </a:p>
          <a:p>
            <a:pPr lvl="8"/>
            <a:r>
              <a:rPr lang="nl-NL"/>
              <a:t>Negen</a:t>
            </a:r>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4">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8" name="Tijdelijke aanduiding voor tekst 7">
            <a:extLst>
              <a:ext uri="{FF2B5EF4-FFF2-40B4-BE49-F238E27FC236}">
                <a16:creationId xmlns:a16="http://schemas.microsoft.com/office/drawing/2014/main" id="{217D703C-5DF6-4CEE-B136-A9B9C4F00B25}"/>
              </a:ext>
            </a:extLst>
          </p:cNvPr>
          <p:cNvSpPr>
            <a:spLocks noGrp="1"/>
          </p:cNvSpPr>
          <p:nvPr>
            <p:ph type="body" sz="quarter" idx="27" hasCustomPrompt="1"/>
          </p:nvPr>
        </p:nvSpPr>
        <p:spPr>
          <a:xfrm>
            <a:off x="7045548" y="6424941"/>
            <a:ext cx="4268788" cy="209550"/>
          </a:xfrm>
        </p:spPr>
        <p:txBody>
          <a:bodyPr anchor="ctr" anchorCtr="0"/>
          <a:lstStyle>
            <a:lvl1pPr>
              <a:defRPr sz="700"/>
            </a:lvl1pPr>
            <a:lvl2pPr>
              <a:defRPr sz="700" b="0">
                <a:latin typeface="Arial" panose="020B0604020202020204" pitchFamily="34" charset="0"/>
                <a:cs typeface="Arial" panose="020B0604020202020204" pitchFamily="34" charset="0"/>
              </a:defRPr>
            </a:lvl2pPr>
          </a:lstStyle>
          <a:p>
            <a:pPr lvl="1"/>
            <a:r>
              <a:rPr lang="nl-NL"/>
              <a:t>[Vul hier uw voetnoot in]</a:t>
            </a:r>
            <a:endParaRPr lang="en-GB"/>
          </a:p>
        </p:txBody>
      </p:sp>
      <p:sp>
        <p:nvSpPr>
          <p:cNvPr id="18" name="Tijdelijke aanduiding voor datum 17">
            <a:extLst>
              <a:ext uri="{FF2B5EF4-FFF2-40B4-BE49-F238E27FC236}">
                <a16:creationId xmlns:a16="http://schemas.microsoft.com/office/drawing/2014/main" id="{B7184961-7CD8-4CB5-8CE5-7E28EB1490BC}"/>
              </a:ext>
            </a:extLst>
          </p:cNvPr>
          <p:cNvSpPr>
            <a:spLocks noGrp="1"/>
          </p:cNvSpPr>
          <p:nvPr>
            <p:ph type="dt" sz="half" idx="28"/>
          </p:nvPr>
        </p:nvSpPr>
        <p:spPr/>
        <p:txBody>
          <a:bodyPr/>
          <a:lstStyle/>
          <a:p>
            <a:fld id="{8774CF9B-452A-49AA-9906-FB65FDDA8DF2}" type="datetime10">
              <a:rPr lang="nl-NL" smtClean="0"/>
              <a:t>07:01</a:t>
            </a:fld>
            <a:endParaRPr lang="nl-NL"/>
          </a:p>
        </p:txBody>
      </p:sp>
      <p:sp>
        <p:nvSpPr>
          <p:cNvPr id="20" name="Tijdelijke aanduiding voor dianummer 19">
            <a:extLst>
              <a:ext uri="{FF2B5EF4-FFF2-40B4-BE49-F238E27FC236}">
                <a16:creationId xmlns:a16="http://schemas.microsoft.com/office/drawing/2014/main" id="{6B67F958-28E3-47F9-B3E8-A01D564201D4}"/>
              </a:ext>
            </a:extLst>
          </p:cNvPr>
          <p:cNvSpPr>
            <a:spLocks noGrp="1"/>
          </p:cNvSpPr>
          <p:nvPr>
            <p:ph type="sldNum" sz="quarter" idx="30"/>
          </p:nvPr>
        </p:nvSpPr>
        <p:spPr/>
        <p:txBody>
          <a:bodyPr/>
          <a:lstStyle/>
          <a:p>
            <a:fld id="{FF61E002-7038-4534-AD3C-ADB6FBF99A22}" type="slidenum">
              <a:rPr lang="nl-NL" smtClean="0"/>
              <a:pPr/>
              <a:t>‹nr.›</a:t>
            </a:fld>
            <a:endParaRPr lang="nl-NL"/>
          </a:p>
        </p:txBody>
      </p:sp>
    </p:spTree>
    <p:extLst>
      <p:ext uri="{BB962C8B-B14F-4D97-AF65-F5344CB8AC3E}">
        <p14:creationId xmlns:p14="http://schemas.microsoft.com/office/powerpoint/2010/main" val="65239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2 kolommen">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a:t>Tekst (2x)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62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64" name="TEKSTINSTRUCTIES">
            <a:extLst>
              <a:ext uri="{FF2B5EF4-FFF2-40B4-BE49-F238E27FC236}">
                <a16:creationId xmlns:a16="http://schemas.microsoft.com/office/drawing/2014/main" id="{723C6A71-5A14-414A-8085-9031D6975FFF}"/>
              </a:ext>
            </a:extLst>
          </p:cNvPr>
          <p:cNvGrpSpPr/>
          <p:nvPr userDrawn="1"/>
        </p:nvGrpSpPr>
        <p:grpSpPr>
          <a:xfrm>
            <a:off x="-4297881" y="-718670"/>
            <a:ext cx="4140000" cy="7198669"/>
            <a:chOff x="-4297881" y="-718670"/>
            <a:chExt cx="4140000" cy="7198669"/>
          </a:xfrm>
        </p:grpSpPr>
        <p:sp>
          <p:nvSpPr>
            <p:cNvPr id="165" name="Rechthoek: afgeronde hoeken 164">
              <a:extLst>
                <a:ext uri="{FF2B5EF4-FFF2-40B4-BE49-F238E27FC236}">
                  <a16:creationId xmlns:a16="http://schemas.microsoft.com/office/drawing/2014/main" id="{33D49DDB-3FD0-4C66-B0C6-758EFF472C57}"/>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6" name="Rechthoek: afgeronde hoeken 165">
              <a:extLst>
                <a:ext uri="{FF2B5EF4-FFF2-40B4-BE49-F238E27FC236}">
                  <a16:creationId xmlns:a16="http://schemas.microsoft.com/office/drawing/2014/main" id="{0D68BCAA-9394-4A4A-9343-01D9604F885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DF9CCC90-7B39-44AC-BFEE-13B7C361F90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68" name="Groep 167">
              <a:extLst>
                <a:ext uri="{FF2B5EF4-FFF2-40B4-BE49-F238E27FC236}">
                  <a16:creationId xmlns:a16="http://schemas.microsoft.com/office/drawing/2014/main" id="{19E792FD-78EC-43FA-B618-5314B00A1884}"/>
                </a:ext>
              </a:extLst>
            </p:cNvPr>
            <p:cNvGrpSpPr/>
            <p:nvPr userDrawn="1"/>
          </p:nvGrpSpPr>
          <p:grpSpPr>
            <a:xfrm>
              <a:off x="-3905190" y="127747"/>
              <a:ext cx="3354618" cy="786653"/>
              <a:chOff x="-3419346" y="368233"/>
              <a:chExt cx="3170491" cy="743862"/>
            </a:xfrm>
          </p:grpSpPr>
          <p:sp>
            <p:nvSpPr>
              <p:cNvPr id="189" name="Rechthoek 188">
                <a:extLst>
                  <a:ext uri="{FF2B5EF4-FFF2-40B4-BE49-F238E27FC236}">
                    <a16:creationId xmlns:a16="http://schemas.microsoft.com/office/drawing/2014/main" id="{8CCE88CF-E02C-408A-B59B-F823DC6E404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0" name="Rechte verbindingslijn 189">
                <a:extLst>
                  <a:ext uri="{FF2B5EF4-FFF2-40B4-BE49-F238E27FC236}">
                    <a16:creationId xmlns:a16="http://schemas.microsoft.com/office/drawing/2014/main" id="{42C81FC2-2C55-4A10-ABF2-63DD0360F88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Rechte verbindingslijn 190">
                <a:extLst>
                  <a:ext uri="{FF2B5EF4-FFF2-40B4-BE49-F238E27FC236}">
                    <a16:creationId xmlns:a16="http://schemas.microsoft.com/office/drawing/2014/main" id="{F5F1DFF4-ED4E-4E15-A938-3646554C5B6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2" name="Rechthoek 191">
                <a:extLst>
                  <a:ext uri="{FF2B5EF4-FFF2-40B4-BE49-F238E27FC236}">
                    <a16:creationId xmlns:a16="http://schemas.microsoft.com/office/drawing/2014/main" id="{8F6C60B9-5A97-4762-8469-26DF9C696DAB}"/>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3" name="Groep 192">
                <a:extLst>
                  <a:ext uri="{FF2B5EF4-FFF2-40B4-BE49-F238E27FC236}">
                    <a16:creationId xmlns:a16="http://schemas.microsoft.com/office/drawing/2014/main" id="{EBC20CD8-62E0-4CEC-B3B0-84319726BF18}"/>
                  </a:ext>
                </a:extLst>
              </p:cNvPr>
              <p:cNvGrpSpPr/>
              <p:nvPr userDrawn="1"/>
            </p:nvGrpSpPr>
            <p:grpSpPr>
              <a:xfrm>
                <a:off x="-3002834" y="720303"/>
                <a:ext cx="182598" cy="143759"/>
                <a:chOff x="-3310843" y="700986"/>
                <a:chExt cx="182598" cy="143759"/>
              </a:xfrm>
            </p:grpSpPr>
            <p:grpSp>
              <p:nvGrpSpPr>
                <p:cNvPr id="232" name="Groep 231">
                  <a:extLst>
                    <a:ext uri="{FF2B5EF4-FFF2-40B4-BE49-F238E27FC236}">
                      <a16:creationId xmlns:a16="http://schemas.microsoft.com/office/drawing/2014/main" id="{F40D5EA5-988D-463E-9C61-CD935E4DD653}"/>
                    </a:ext>
                  </a:extLst>
                </p:cNvPr>
                <p:cNvGrpSpPr/>
                <p:nvPr userDrawn="1"/>
              </p:nvGrpSpPr>
              <p:grpSpPr>
                <a:xfrm>
                  <a:off x="-3310843" y="700986"/>
                  <a:ext cx="182598" cy="143759"/>
                  <a:chOff x="-3310843" y="700986"/>
                  <a:chExt cx="182598" cy="143759"/>
                </a:xfrm>
              </p:grpSpPr>
              <p:cxnSp>
                <p:nvCxnSpPr>
                  <p:cNvPr id="236" name="Rechte verbindingslijn 235">
                    <a:extLst>
                      <a:ext uri="{FF2B5EF4-FFF2-40B4-BE49-F238E27FC236}">
                        <a16:creationId xmlns:a16="http://schemas.microsoft.com/office/drawing/2014/main" id="{186CB640-1AEB-4CC3-A859-47B351259903}"/>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7" name="Rechte verbindingslijn 236">
                    <a:extLst>
                      <a:ext uri="{FF2B5EF4-FFF2-40B4-BE49-F238E27FC236}">
                        <a16:creationId xmlns:a16="http://schemas.microsoft.com/office/drawing/2014/main" id="{526C8C71-3FFF-4AE8-BC4B-1C9556259C1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8" name="Rechte verbindingslijn 237">
                    <a:extLst>
                      <a:ext uri="{FF2B5EF4-FFF2-40B4-BE49-F238E27FC236}">
                        <a16:creationId xmlns:a16="http://schemas.microsoft.com/office/drawing/2014/main" id="{7402183A-F002-44A4-BAEC-9841BA8D5B4A}"/>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2E59B872-75DD-46E5-B36E-D46706746FF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358BBF9A-775F-4430-979B-CB1961E93B8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33" name="Groep 232">
                  <a:extLst>
                    <a:ext uri="{FF2B5EF4-FFF2-40B4-BE49-F238E27FC236}">
                      <a16:creationId xmlns:a16="http://schemas.microsoft.com/office/drawing/2014/main" id="{277DE738-8CBD-4435-8053-0E375652C77F}"/>
                    </a:ext>
                  </a:extLst>
                </p:cNvPr>
                <p:cNvGrpSpPr/>
                <p:nvPr userDrawn="1"/>
              </p:nvGrpSpPr>
              <p:grpSpPr>
                <a:xfrm flipH="1">
                  <a:off x="-3310774" y="735854"/>
                  <a:ext cx="88801" cy="72568"/>
                  <a:chOff x="-2091059" y="1395403"/>
                  <a:chExt cx="157316" cy="128558"/>
                </a:xfrm>
              </p:grpSpPr>
              <p:sp>
                <p:nvSpPr>
                  <p:cNvPr id="234" name="Rechthoek 233">
                    <a:extLst>
                      <a:ext uri="{FF2B5EF4-FFF2-40B4-BE49-F238E27FC236}">
                        <a16:creationId xmlns:a16="http://schemas.microsoft.com/office/drawing/2014/main" id="{0A2BE7B7-13EC-4C5F-855C-B5122810626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5" name="Pijl: punthaak 234">
                    <a:extLst>
                      <a:ext uri="{FF2B5EF4-FFF2-40B4-BE49-F238E27FC236}">
                        <a16:creationId xmlns:a16="http://schemas.microsoft.com/office/drawing/2014/main" id="{22DB0343-D6D8-43F0-8FFF-9080D06AFD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94" name="Groep 193">
                <a:extLst>
                  <a:ext uri="{FF2B5EF4-FFF2-40B4-BE49-F238E27FC236}">
                    <a16:creationId xmlns:a16="http://schemas.microsoft.com/office/drawing/2014/main" id="{77FCE643-BDEB-4A28-95B7-3FFBFC192BC4}"/>
                  </a:ext>
                </a:extLst>
              </p:cNvPr>
              <p:cNvGrpSpPr/>
              <p:nvPr userDrawn="1"/>
            </p:nvGrpSpPr>
            <p:grpSpPr>
              <a:xfrm>
                <a:off x="-3326107" y="720303"/>
                <a:ext cx="182598" cy="143759"/>
                <a:chOff x="-3634116" y="700986"/>
                <a:chExt cx="182598" cy="143759"/>
              </a:xfrm>
            </p:grpSpPr>
            <p:grpSp>
              <p:nvGrpSpPr>
                <p:cNvPr id="223" name="Groep 222">
                  <a:extLst>
                    <a:ext uri="{FF2B5EF4-FFF2-40B4-BE49-F238E27FC236}">
                      <a16:creationId xmlns:a16="http://schemas.microsoft.com/office/drawing/2014/main" id="{59E861AF-7BC2-410C-AEA0-EC113AFF705A}"/>
                    </a:ext>
                  </a:extLst>
                </p:cNvPr>
                <p:cNvGrpSpPr/>
                <p:nvPr userDrawn="1"/>
              </p:nvGrpSpPr>
              <p:grpSpPr>
                <a:xfrm>
                  <a:off x="-3634116" y="700986"/>
                  <a:ext cx="182598" cy="143759"/>
                  <a:chOff x="-3634116" y="700986"/>
                  <a:chExt cx="182598" cy="143759"/>
                </a:xfrm>
              </p:grpSpPr>
              <p:cxnSp>
                <p:nvCxnSpPr>
                  <p:cNvPr id="227" name="Rechte verbindingslijn 226">
                    <a:extLst>
                      <a:ext uri="{FF2B5EF4-FFF2-40B4-BE49-F238E27FC236}">
                        <a16:creationId xmlns:a16="http://schemas.microsoft.com/office/drawing/2014/main" id="{3065B008-0E22-4CF5-BB6D-094004ADD6C1}"/>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8" name="Rechte verbindingslijn 227">
                    <a:extLst>
                      <a:ext uri="{FF2B5EF4-FFF2-40B4-BE49-F238E27FC236}">
                        <a16:creationId xmlns:a16="http://schemas.microsoft.com/office/drawing/2014/main" id="{9DFADD21-8298-4BAA-A0E5-E78742253CE0}"/>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A7940320-F324-4E93-9C88-CF004F75207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AF9E2DB8-8314-4356-B783-74949E6E4DD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ED2930D8-3F6F-4630-8964-885449F2244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24" name="Groep 223">
                  <a:extLst>
                    <a:ext uri="{FF2B5EF4-FFF2-40B4-BE49-F238E27FC236}">
                      <a16:creationId xmlns:a16="http://schemas.microsoft.com/office/drawing/2014/main" id="{2E2C0422-662C-4779-9D06-DB74791C76E0}"/>
                    </a:ext>
                  </a:extLst>
                </p:cNvPr>
                <p:cNvGrpSpPr/>
                <p:nvPr userDrawn="1"/>
              </p:nvGrpSpPr>
              <p:grpSpPr>
                <a:xfrm>
                  <a:off x="-3634047" y="735854"/>
                  <a:ext cx="88801" cy="72568"/>
                  <a:chOff x="-2091059" y="1395403"/>
                  <a:chExt cx="157316" cy="128558"/>
                </a:xfrm>
              </p:grpSpPr>
              <p:sp>
                <p:nvSpPr>
                  <p:cNvPr id="225" name="Rechthoek 224">
                    <a:extLst>
                      <a:ext uri="{FF2B5EF4-FFF2-40B4-BE49-F238E27FC236}">
                        <a16:creationId xmlns:a16="http://schemas.microsoft.com/office/drawing/2014/main" id="{AF5CBCE8-D655-4FC2-AC36-66CDC81D4B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Pijl: punthaak 225">
                    <a:extLst>
                      <a:ext uri="{FF2B5EF4-FFF2-40B4-BE49-F238E27FC236}">
                        <a16:creationId xmlns:a16="http://schemas.microsoft.com/office/drawing/2014/main" id="{516FD99E-D6C1-4633-844D-14C2A184535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95" name="Rechte verbindingslijn 194">
                <a:extLst>
                  <a:ext uri="{FF2B5EF4-FFF2-40B4-BE49-F238E27FC236}">
                    <a16:creationId xmlns:a16="http://schemas.microsoft.com/office/drawing/2014/main" id="{EF27C1E9-3421-4D4E-AB9B-CACAE83E57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6" name="Rechte verbindingslijn 195">
                <a:extLst>
                  <a:ext uri="{FF2B5EF4-FFF2-40B4-BE49-F238E27FC236}">
                    <a16:creationId xmlns:a16="http://schemas.microsoft.com/office/drawing/2014/main" id="{4E3D0B48-BDC0-46B1-890C-B2217ABCAEB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7" name="Groep 196">
                <a:extLst>
                  <a:ext uri="{FF2B5EF4-FFF2-40B4-BE49-F238E27FC236}">
                    <a16:creationId xmlns:a16="http://schemas.microsoft.com/office/drawing/2014/main" id="{CB5B912A-6442-48AC-8ACF-A1A16E02C317}"/>
                  </a:ext>
                </a:extLst>
              </p:cNvPr>
              <p:cNvGrpSpPr/>
              <p:nvPr userDrawn="1"/>
            </p:nvGrpSpPr>
            <p:grpSpPr>
              <a:xfrm>
                <a:off x="-2425037" y="370226"/>
                <a:ext cx="357690" cy="330595"/>
                <a:chOff x="-2721817" y="347336"/>
                <a:chExt cx="432805" cy="400021"/>
              </a:xfrm>
            </p:grpSpPr>
            <p:sp>
              <p:nvSpPr>
                <p:cNvPr id="212" name="Rechthoek 211">
                  <a:extLst>
                    <a:ext uri="{FF2B5EF4-FFF2-40B4-BE49-F238E27FC236}">
                      <a16:creationId xmlns:a16="http://schemas.microsoft.com/office/drawing/2014/main" id="{3BB25BBE-62CC-4BF3-8EF2-0C644552072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13" name="Groep 212">
                  <a:extLst>
                    <a:ext uri="{FF2B5EF4-FFF2-40B4-BE49-F238E27FC236}">
                      <a16:creationId xmlns:a16="http://schemas.microsoft.com/office/drawing/2014/main" id="{6FA3F8CA-CB7A-42BA-B11E-05584C5C714B}"/>
                    </a:ext>
                  </a:extLst>
                </p:cNvPr>
                <p:cNvGrpSpPr/>
                <p:nvPr userDrawn="1"/>
              </p:nvGrpSpPr>
              <p:grpSpPr>
                <a:xfrm>
                  <a:off x="-2652453" y="431583"/>
                  <a:ext cx="294076" cy="231526"/>
                  <a:chOff x="-3634116" y="700986"/>
                  <a:chExt cx="182598" cy="143759"/>
                </a:xfrm>
              </p:grpSpPr>
              <p:grpSp>
                <p:nvGrpSpPr>
                  <p:cNvPr id="214" name="Groep 213">
                    <a:extLst>
                      <a:ext uri="{FF2B5EF4-FFF2-40B4-BE49-F238E27FC236}">
                        <a16:creationId xmlns:a16="http://schemas.microsoft.com/office/drawing/2014/main" id="{64A42A12-AFA1-4774-863F-C3E6E07CB38C}"/>
                      </a:ext>
                    </a:extLst>
                  </p:cNvPr>
                  <p:cNvGrpSpPr/>
                  <p:nvPr userDrawn="1"/>
                </p:nvGrpSpPr>
                <p:grpSpPr>
                  <a:xfrm>
                    <a:off x="-3634116" y="700986"/>
                    <a:ext cx="182598" cy="143759"/>
                    <a:chOff x="-3634116" y="700986"/>
                    <a:chExt cx="182598" cy="143759"/>
                  </a:xfrm>
                </p:grpSpPr>
                <p:cxnSp>
                  <p:nvCxnSpPr>
                    <p:cNvPr id="218" name="Rechte verbindingslijn 217">
                      <a:extLst>
                        <a:ext uri="{FF2B5EF4-FFF2-40B4-BE49-F238E27FC236}">
                          <a16:creationId xmlns:a16="http://schemas.microsoft.com/office/drawing/2014/main" id="{143D614B-65DF-47EC-ADD6-ECB5CA1D17F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9" name="Rechte verbindingslijn 218">
                      <a:extLst>
                        <a:ext uri="{FF2B5EF4-FFF2-40B4-BE49-F238E27FC236}">
                          <a16:creationId xmlns:a16="http://schemas.microsoft.com/office/drawing/2014/main" id="{1F9F769F-F8EB-4231-885B-94EFC1746EB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21CDAD7A-8A40-4B8E-BE89-CD94E69DCFE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61924151-ED6B-4759-A965-77DD90084DD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22" name="Rechte verbindingslijn 221">
                      <a:extLst>
                        <a:ext uri="{FF2B5EF4-FFF2-40B4-BE49-F238E27FC236}">
                          <a16:creationId xmlns:a16="http://schemas.microsoft.com/office/drawing/2014/main" id="{AFCF8808-80FE-44C1-9CEE-9C4C65853CF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5" name="Groep 214">
                    <a:extLst>
                      <a:ext uri="{FF2B5EF4-FFF2-40B4-BE49-F238E27FC236}">
                        <a16:creationId xmlns:a16="http://schemas.microsoft.com/office/drawing/2014/main" id="{4C9F401D-1ABA-4BD1-AEA4-9BAAA76C6D56}"/>
                      </a:ext>
                    </a:extLst>
                  </p:cNvPr>
                  <p:cNvGrpSpPr/>
                  <p:nvPr userDrawn="1"/>
                </p:nvGrpSpPr>
                <p:grpSpPr>
                  <a:xfrm>
                    <a:off x="-3634047" y="735854"/>
                    <a:ext cx="88801" cy="72568"/>
                    <a:chOff x="-2091059" y="1395403"/>
                    <a:chExt cx="157316" cy="128558"/>
                  </a:xfrm>
                </p:grpSpPr>
                <p:sp>
                  <p:nvSpPr>
                    <p:cNvPr id="216" name="Rechthoek 215">
                      <a:extLst>
                        <a:ext uri="{FF2B5EF4-FFF2-40B4-BE49-F238E27FC236}">
                          <a16:creationId xmlns:a16="http://schemas.microsoft.com/office/drawing/2014/main" id="{483C9C58-214A-4E19-AE68-19E1EA54B59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7" name="Pijl: punthaak 216">
                      <a:extLst>
                        <a:ext uri="{FF2B5EF4-FFF2-40B4-BE49-F238E27FC236}">
                          <a16:creationId xmlns:a16="http://schemas.microsoft.com/office/drawing/2014/main" id="{4166ED3B-138D-449F-9C22-5F98BE8478A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98" name="Groep 197">
                <a:extLst>
                  <a:ext uri="{FF2B5EF4-FFF2-40B4-BE49-F238E27FC236}">
                    <a16:creationId xmlns:a16="http://schemas.microsoft.com/office/drawing/2014/main" id="{DA956744-DD5F-4402-BF2D-1A95058F58C9}"/>
                  </a:ext>
                </a:extLst>
              </p:cNvPr>
              <p:cNvGrpSpPr/>
              <p:nvPr userDrawn="1"/>
            </p:nvGrpSpPr>
            <p:grpSpPr>
              <a:xfrm>
                <a:off x="-2425037" y="781500"/>
                <a:ext cx="357690" cy="330595"/>
                <a:chOff x="-2721817" y="782525"/>
                <a:chExt cx="432805" cy="400021"/>
              </a:xfrm>
            </p:grpSpPr>
            <p:sp>
              <p:nvSpPr>
                <p:cNvPr id="201" name="Rechthoek 200">
                  <a:extLst>
                    <a:ext uri="{FF2B5EF4-FFF2-40B4-BE49-F238E27FC236}">
                      <a16:creationId xmlns:a16="http://schemas.microsoft.com/office/drawing/2014/main" id="{3BBF5704-E951-4032-8C6A-343CF450BE97}"/>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2" name="Groep 201">
                  <a:extLst>
                    <a:ext uri="{FF2B5EF4-FFF2-40B4-BE49-F238E27FC236}">
                      <a16:creationId xmlns:a16="http://schemas.microsoft.com/office/drawing/2014/main" id="{C03382C7-D497-434D-A542-3F7607894EC9}"/>
                    </a:ext>
                  </a:extLst>
                </p:cNvPr>
                <p:cNvGrpSpPr/>
                <p:nvPr userDrawn="1"/>
              </p:nvGrpSpPr>
              <p:grpSpPr>
                <a:xfrm>
                  <a:off x="-2652453" y="866772"/>
                  <a:ext cx="294076" cy="231526"/>
                  <a:chOff x="-3310843" y="700986"/>
                  <a:chExt cx="182598" cy="143759"/>
                </a:xfrm>
              </p:grpSpPr>
              <p:grpSp>
                <p:nvGrpSpPr>
                  <p:cNvPr id="203" name="Groep 202">
                    <a:extLst>
                      <a:ext uri="{FF2B5EF4-FFF2-40B4-BE49-F238E27FC236}">
                        <a16:creationId xmlns:a16="http://schemas.microsoft.com/office/drawing/2014/main" id="{BCAA9680-18A0-49DB-8157-EFD7D9F565BD}"/>
                      </a:ext>
                    </a:extLst>
                  </p:cNvPr>
                  <p:cNvGrpSpPr/>
                  <p:nvPr userDrawn="1"/>
                </p:nvGrpSpPr>
                <p:grpSpPr>
                  <a:xfrm>
                    <a:off x="-3310843" y="700986"/>
                    <a:ext cx="182598" cy="143759"/>
                    <a:chOff x="-3310843" y="700986"/>
                    <a:chExt cx="182598" cy="143759"/>
                  </a:xfrm>
                </p:grpSpPr>
                <p:cxnSp>
                  <p:nvCxnSpPr>
                    <p:cNvPr id="207" name="Rechte verbindingslijn 206">
                      <a:extLst>
                        <a:ext uri="{FF2B5EF4-FFF2-40B4-BE49-F238E27FC236}">
                          <a16:creationId xmlns:a16="http://schemas.microsoft.com/office/drawing/2014/main" id="{0BAB664F-37FF-4675-A49B-C596DF18850C}"/>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B21D9B7-5520-4309-B47A-DB361C20A7B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9942B095-0E52-45C0-AE60-6C029A275BF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801138BF-ABB8-4194-93ED-5B6E003E75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4F7B480C-7F98-4E38-97C3-17EB3E991D1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4" name="Groep 203">
                    <a:extLst>
                      <a:ext uri="{FF2B5EF4-FFF2-40B4-BE49-F238E27FC236}">
                        <a16:creationId xmlns:a16="http://schemas.microsoft.com/office/drawing/2014/main" id="{B2BAF523-E471-468D-87AA-D7EA110B384C}"/>
                      </a:ext>
                    </a:extLst>
                  </p:cNvPr>
                  <p:cNvGrpSpPr/>
                  <p:nvPr userDrawn="1"/>
                </p:nvGrpSpPr>
                <p:grpSpPr>
                  <a:xfrm flipH="1">
                    <a:off x="-3310774" y="735854"/>
                    <a:ext cx="88801" cy="72568"/>
                    <a:chOff x="-2091059" y="1395403"/>
                    <a:chExt cx="157316" cy="128558"/>
                  </a:xfrm>
                </p:grpSpPr>
                <p:sp>
                  <p:nvSpPr>
                    <p:cNvPr id="205" name="Rechthoek 204">
                      <a:extLst>
                        <a:ext uri="{FF2B5EF4-FFF2-40B4-BE49-F238E27FC236}">
                          <a16:creationId xmlns:a16="http://schemas.microsoft.com/office/drawing/2014/main" id="{06C6BEB1-EBD7-45E2-80E2-8BDB783DD15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6" name="Pijl: punthaak 205">
                      <a:extLst>
                        <a:ext uri="{FF2B5EF4-FFF2-40B4-BE49-F238E27FC236}">
                          <a16:creationId xmlns:a16="http://schemas.microsoft.com/office/drawing/2014/main" id="{0097B37C-3475-4A09-A253-FE238EBE2E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99" name="Rechthoek 198">
                <a:extLst>
                  <a:ext uri="{FF2B5EF4-FFF2-40B4-BE49-F238E27FC236}">
                    <a16:creationId xmlns:a16="http://schemas.microsoft.com/office/drawing/2014/main" id="{2EA79288-E285-4EA6-A50B-DF5BEC99464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00" name="Rechthoek 199">
                <a:extLst>
                  <a:ext uri="{FF2B5EF4-FFF2-40B4-BE49-F238E27FC236}">
                    <a16:creationId xmlns:a16="http://schemas.microsoft.com/office/drawing/2014/main" id="{6C0F4E97-EBFE-4829-B733-6B36F04D2D4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69" name="Rechte verbindingslijn 168">
              <a:extLst>
                <a:ext uri="{FF2B5EF4-FFF2-40B4-BE49-F238E27FC236}">
                  <a16:creationId xmlns:a16="http://schemas.microsoft.com/office/drawing/2014/main" id="{8D1799AF-F583-4E14-A585-30AD91A1DE71}"/>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0" name="Rechthoek 169">
              <a:extLst>
                <a:ext uri="{FF2B5EF4-FFF2-40B4-BE49-F238E27FC236}">
                  <a16:creationId xmlns:a16="http://schemas.microsoft.com/office/drawing/2014/main" id="{F45E9C58-5F78-4B32-BFF3-5A819558F9FD}"/>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1" name="Rechthoek 170">
              <a:extLst>
                <a:ext uri="{FF2B5EF4-FFF2-40B4-BE49-F238E27FC236}">
                  <a16:creationId xmlns:a16="http://schemas.microsoft.com/office/drawing/2014/main" id="{78C18EFE-D5F6-4410-BD4D-FDD9C2E56010}"/>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2" name="Ovaal 171">
              <a:extLst>
                <a:ext uri="{FF2B5EF4-FFF2-40B4-BE49-F238E27FC236}">
                  <a16:creationId xmlns:a16="http://schemas.microsoft.com/office/drawing/2014/main" id="{21672945-24A4-4911-94C8-42CAAC8DD192}"/>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73" name="Ovaal 172">
              <a:extLst>
                <a:ext uri="{FF2B5EF4-FFF2-40B4-BE49-F238E27FC236}">
                  <a16:creationId xmlns:a16="http://schemas.microsoft.com/office/drawing/2014/main" id="{53CCA9DF-6EC8-4159-A629-1CA0AB670AF7}"/>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Ovaal 173">
              <a:extLst>
                <a:ext uri="{FF2B5EF4-FFF2-40B4-BE49-F238E27FC236}">
                  <a16:creationId xmlns:a16="http://schemas.microsoft.com/office/drawing/2014/main" id="{4E80952D-1C66-4EA6-93C4-06F1AE7E9D1D}"/>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5" name="Ovaal 174">
              <a:extLst>
                <a:ext uri="{FF2B5EF4-FFF2-40B4-BE49-F238E27FC236}">
                  <a16:creationId xmlns:a16="http://schemas.microsoft.com/office/drawing/2014/main" id="{44C7D0B6-8EF6-4876-B893-2D27E2E3F5A6}"/>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6" name="Ovaal 175">
              <a:extLst>
                <a:ext uri="{FF2B5EF4-FFF2-40B4-BE49-F238E27FC236}">
                  <a16:creationId xmlns:a16="http://schemas.microsoft.com/office/drawing/2014/main" id="{728E9E76-4FA2-4097-8F43-12CD24172C6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77" name="Ovaal 176">
              <a:extLst>
                <a:ext uri="{FF2B5EF4-FFF2-40B4-BE49-F238E27FC236}">
                  <a16:creationId xmlns:a16="http://schemas.microsoft.com/office/drawing/2014/main" id="{5A73CF13-27F5-4BCA-A574-9A0F13BEC336}"/>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78" name="Ovaal 177">
              <a:extLst>
                <a:ext uri="{FF2B5EF4-FFF2-40B4-BE49-F238E27FC236}">
                  <a16:creationId xmlns:a16="http://schemas.microsoft.com/office/drawing/2014/main" id="{FF2C9BF3-74C5-4345-B71D-3C5EDE0D104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79" name="Ovaal 178">
              <a:extLst>
                <a:ext uri="{FF2B5EF4-FFF2-40B4-BE49-F238E27FC236}">
                  <a16:creationId xmlns:a16="http://schemas.microsoft.com/office/drawing/2014/main" id="{0A534BE1-3BB4-4B82-ADC4-E2D605B61496}"/>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0" name="Ovaal 179">
              <a:extLst>
                <a:ext uri="{FF2B5EF4-FFF2-40B4-BE49-F238E27FC236}">
                  <a16:creationId xmlns:a16="http://schemas.microsoft.com/office/drawing/2014/main" id="{D4E4A0D1-43A1-4759-A97F-B47F0F3097B6}"/>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1" name="Rechthoek 180">
              <a:extLst>
                <a:ext uri="{FF2B5EF4-FFF2-40B4-BE49-F238E27FC236}">
                  <a16:creationId xmlns:a16="http://schemas.microsoft.com/office/drawing/2014/main" id="{914526BC-AA43-498C-B2E4-F98A72F6C17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82" name="Rechthoek 181">
              <a:extLst>
                <a:ext uri="{FF2B5EF4-FFF2-40B4-BE49-F238E27FC236}">
                  <a16:creationId xmlns:a16="http://schemas.microsoft.com/office/drawing/2014/main" id="{FE2A3D83-3D36-49DE-8E77-D996F57C0A8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83" name="Rechthoek 182">
              <a:extLst>
                <a:ext uri="{FF2B5EF4-FFF2-40B4-BE49-F238E27FC236}">
                  <a16:creationId xmlns:a16="http://schemas.microsoft.com/office/drawing/2014/main" id="{6C5EBA92-A57F-446A-9C68-F5F9B51FEBA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84" name="Rechthoek 183">
              <a:extLst>
                <a:ext uri="{FF2B5EF4-FFF2-40B4-BE49-F238E27FC236}">
                  <a16:creationId xmlns:a16="http://schemas.microsoft.com/office/drawing/2014/main" id="{D666079F-EB7F-4AC7-88B3-7103D3F6455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85" name="Rechthoek 184">
              <a:extLst>
                <a:ext uri="{FF2B5EF4-FFF2-40B4-BE49-F238E27FC236}">
                  <a16:creationId xmlns:a16="http://schemas.microsoft.com/office/drawing/2014/main" id="{14EEC6C8-B2C8-40E3-94ED-8F27EDEF1F87}"/>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86" name="Rechthoek 185">
              <a:extLst>
                <a:ext uri="{FF2B5EF4-FFF2-40B4-BE49-F238E27FC236}">
                  <a16:creationId xmlns:a16="http://schemas.microsoft.com/office/drawing/2014/main" id="{26643B6A-8589-4EF8-901B-96891CD257B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87" name="Rechthoek 186">
              <a:extLst>
                <a:ext uri="{FF2B5EF4-FFF2-40B4-BE49-F238E27FC236}">
                  <a16:creationId xmlns:a16="http://schemas.microsoft.com/office/drawing/2014/main" id="{78715B4B-FB59-427C-97FD-2185183D3AE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88" name="Rechthoek 187">
              <a:extLst>
                <a:ext uri="{FF2B5EF4-FFF2-40B4-BE49-F238E27FC236}">
                  <a16:creationId xmlns:a16="http://schemas.microsoft.com/office/drawing/2014/main" id="{1D4B9010-0E7D-49D2-8244-FC8197BE72B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8" name="Tijdelijke aanduiding voor tekst 7">
            <a:extLst>
              <a:ext uri="{FF2B5EF4-FFF2-40B4-BE49-F238E27FC236}">
                <a16:creationId xmlns:a16="http://schemas.microsoft.com/office/drawing/2014/main" id="{DDBD666C-52EB-4474-A2BD-F6F1BBF839D4}"/>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129869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3 kolommen">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a:t>Tekst (3x)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44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80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64" name="TEKSTINSTRUCTIES">
            <a:extLst>
              <a:ext uri="{FF2B5EF4-FFF2-40B4-BE49-F238E27FC236}">
                <a16:creationId xmlns:a16="http://schemas.microsoft.com/office/drawing/2014/main" id="{660EBA32-3C95-4BE3-BB65-10EEAA43008B}"/>
              </a:ext>
            </a:extLst>
          </p:cNvPr>
          <p:cNvGrpSpPr/>
          <p:nvPr userDrawn="1"/>
        </p:nvGrpSpPr>
        <p:grpSpPr>
          <a:xfrm>
            <a:off x="-4297881" y="-718670"/>
            <a:ext cx="4140000" cy="7198669"/>
            <a:chOff x="-4297881" y="-718670"/>
            <a:chExt cx="4140000" cy="7198669"/>
          </a:xfrm>
        </p:grpSpPr>
        <p:sp>
          <p:nvSpPr>
            <p:cNvPr id="165" name="Rechthoek: afgeronde hoeken 164">
              <a:extLst>
                <a:ext uri="{FF2B5EF4-FFF2-40B4-BE49-F238E27FC236}">
                  <a16:creationId xmlns:a16="http://schemas.microsoft.com/office/drawing/2014/main" id="{B27A48D1-E716-4F3B-A259-1DF6F63E76D6}"/>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7" name="Rechthoek: afgeronde hoeken 166">
              <a:extLst>
                <a:ext uri="{FF2B5EF4-FFF2-40B4-BE49-F238E27FC236}">
                  <a16:creationId xmlns:a16="http://schemas.microsoft.com/office/drawing/2014/main" id="{0B705B8A-FED5-48FB-A28F-4B0EB231530E}"/>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68" name="Rechte verbindingslijn 167">
              <a:extLst>
                <a:ext uri="{FF2B5EF4-FFF2-40B4-BE49-F238E27FC236}">
                  <a16:creationId xmlns:a16="http://schemas.microsoft.com/office/drawing/2014/main" id="{1CD2A794-914B-4FBF-A505-DCDB9F36A700}"/>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69" name="Groep 168">
              <a:extLst>
                <a:ext uri="{FF2B5EF4-FFF2-40B4-BE49-F238E27FC236}">
                  <a16:creationId xmlns:a16="http://schemas.microsoft.com/office/drawing/2014/main" id="{6F78BD70-F21B-4B10-812C-615F4A8297B9}"/>
                </a:ext>
              </a:extLst>
            </p:cNvPr>
            <p:cNvGrpSpPr/>
            <p:nvPr userDrawn="1"/>
          </p:nvGrpSpPr>
          <p:grpSpPr>
            <a:xfrm>
              <a:off x="-3905190" y="127747"/>
              <a:ext cx="3354618" cy="786653"/>
              <a:chOff x="-3419346" y="368233"/>
              <a:chExt cx="3170491" cy="743862"/>
            </a:xfrm>
          </p:grpSpPr>
          <p:sp>
            <p:nvSpPr>
              <p:cNvPr id="190" name="Rechthoek 189">
                <a:extLst>
                  <a:ext uri="{FF2B5EF4-FFF2-40B4-BE49-F238E27FC236}">
                    <a16:creationId xmlns:a16="http://schemas.microsoft.com/office/drawing/2014/main" id="{5A1A8E1C-8134-4802-8F1F-D74EA7072D2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1" name="Rechte verbindingslijn 190">
                <a:extLst>
                  <a:ext uri="{FF2B5EF4-FFF2-40B4-BE49-F238E27FC236}">
                    <a16:creationId xmlns:a16="http://schemas.microsoft.com/office/drawing/2014/main" id="{03D24D12-4149-49B9-8ECE-6DED8F2FAA5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Rechte verbindingslijn 191">
                <a:extLst>
                  <a:ext uri="{FF2B5EF4-FFF2-40B4-BE49-F238E27FC236}">
                    <a16:creationId xmlns:a16="http://schemas.microsoft.com/office/drawing/2014/main" id="{7FED2439-7EAF-4EC8-9EE5-0E90C092799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3" name="Rechthoek 192">
                <a:extLst>
                  <a:ext uri="{FF2B5EF4-FFF2-40B4-BE49-F238E27FC236}">
                    <a16:creationId xmlns:a16="http://schemas.microsoft.com/office/drawing/2014/main" id="{9124A538-D583-4A86-9B98-BAF510BFE4B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4" name="Groep 193">
                <a:extLst>
                  <a:ext uri="{FF2B5EF4-FFF2-40B4-BE49-F238E27FC236}">
                    <a16:creationId xmlns:a16="http://schemas.microsoft.com/office/drawing/2014/main" id="{838808C1-A928-4AF6-93FC-64216BAE411F}"/>
                  </a:ext>
                </a:extLst>
              </p:cNvPr>
              <p:cNvGrpSpPr/>
              <p:nvPr userDrawn="1"/>
            </p:nvGrpSpPr>
            <p:grpSpPr>
              <a:xfrm>
                <a:off x="-3002834" y="720303"/>
                <a:ext cx="182598" cy="143759"/>
                <a:chOff x="-3310843" y="700986"/>
                <a:chExt cx="182598" cy="143759"/>
              </a:xfrm>
            </p:grpSpPr>
            <p:grpSp>
              <p:nvGrpSpPr>
                <p:cNvPr id="233" name="Groep 232">
                  <a:extLst>
                    <a:ext uri="{FF2B5EF4-FFF2-40B4-BE49-F238E27FC236}">
                      <a16:creationId xmlns:a16="http://schemas.microsoft.com/office/drawing/2014/main" id="{71623BE3-E8B2-4068-AC2C-9B0175F6C9DB}"/>
                    </a:ext>
                  </a:extLst>
                </p:cNvPr>
                <p:cNvGrpSpPr/>
                <p:nvPr userDrawn="1"/>
              </p:nvGrpSpPr>
              <p:grpSpPr>
                <a:xfrm>
                  <a:off x="-3310843" y="700986"/>
                  <a:ext cx="182598" cy="143759"/>
                  <a:chOff x="-3310843" y="700986"/>
                  <a:chExt cx="182598" cy="143759"/>
                </a:xfrm>
              </p:grpSpPr>
              <p:cxnSp>
                <p:nvCxnSpPr>
                  <p:cNvPr id="237" name="Rechte verbindingslijn 236">
                    <a:extLst>
                      <a:ext uri="{FF2B5EF4-FFF2-40B4-BE49-F238E27FC236}">
                        <a16:creationId xmlns:a16="http://schemas.microsoft.com/office/drawing/2014/main" id="{EB20D85C-C524-4313-A8FF-F370E6FA5FD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8" name="Rechte verbindingslijn 237">
                    <a:extLst>
                      <a:ext uri="{FF2B5EF4-FFF2-40B4-BE49-F238E27FC236}">
                        <a16:creationId xmlns:a16="http://schemas.microsoft.com/office/drawing/2014/main" id="{19AEA289-C00A-4FBC-AA26-79800BDDC9B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FC8FE24C-400C-497C-80DF-97A40336D6C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D5D229C7-B494-42EA-9AFA-10B6E49CE0C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1" name="Rechte verbindingslijn 240">
                    <a:extLst>
                      <a:ext uri="{FF2B5EF4-FFF2-40B4-BE49-F238E27FC236}">
                        <a16:creationId xmlns:a16="http://schemas.microsoft.com/office/drawing/2014/main" id="{62716C05-DC27-456E-80B8-B7B439D9CB08}"/>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34" name="Groep 233">
                  <a:extLst>
                    <a:ext uri="{FF2B5EF4-FFF2-40B4-BE49-F238E27FC236}">
                      <a16:creationId xmlns:a16="http://schemas.microsoft.com/office/drawing/2014/main" id="{0439082B-E967-4A00-A508-420CC5697A65}"/>
                    </a:ext>
                  </a:extLst>
                </p:cNvPr>
                <p:cNvGrpSpPr/>
                <p:nvPr userDrawn="1"/>
              </p:nvGrpSpPr>
              <p:grpSpPr>
                <a:xfrm flipH="1">
                  <a:off x="-3310774" y="735854"/>
                  <a:ext cx="88801" cy="72568"/>
                  <a:chOff x="-2091059" y="1395403"/>
                  <a:chExt cx="157316" cy="128558"/>
                </a:xfrm>
              </p:grpSpPr>
              <p:sp>
                <p:nvSpPr>
                  <p:cNvPr id="235" name="Rechthoek 234">
                    <a:extLst>
                      <a:ext uri="{FF2B5EF4-FFF2-40B4-BE49-F238E27FC236}">
                        <a16:creationId xmlns:a16="http://schemas.microsoft.com/office/drawing/2014/main" id="{86D1D2A8-149B-49D9-8AC4-CDF2B1E73EA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6" name="Pijl: punthaak 235">
                    <a:extLst>
                      <a:ext uri="{FF2B5EF4-FFF2-40B4-BE49-F238E27FC236}">
                        <a16:creationId xmlns:a16="http://schemas.microsoft.com/office/drawing/2014/main" id="{30064297-D626-4AF3-AE82-6488F8F610F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95" name="Groep 194">
                <a:extLst>
                  <a:ext uri="{FF2B5EF4-FFF2-40B4-BE49-F238E27FC236}">
                    <a16:creationId xmlns:a16="http://schemas.microsoft.com/office/drawing/2014/main" id="{5787F4FC-69FA-4824-98E4-38EC0040DE11}"/>
                  </a:ext>
                </a:extLst>
              </p:cNvPr>
              <p:cNvGrpSpPr/>
              <p:nvPr userDrawn="1"/>
            </p:nvGrpSpPr>
            <p:grpSpPr>
              <a:xfrm>
                <a:off x="-3326107" y="720303"/>
                <a:ext cx="182598" cy="143759"/>
                <a:chOff x="-3634116" y="700986"/>
                <a:chExt cx="182598" cy="143759"/>
              </a:xfrm>
            </p:grpSpPr>
            <p:grpSp>
              <p:nvGrpSpPr>
                <p:cNvPr id="224" name="Groep 223">
                  <a:extLst>
                    <a:ext uri="{FF2B5EF4-FFF2-40B4-BE49-F238E27FC236}">
                      <a16:creationId xmlns:a16="http://schemas.microsoft.com/office/drawing/2014/main" id="{587D211E-E6E2-4F05-A1F0-37443F2A590F}"/>
                    </a:ext>
                  </a:extLst>
                </p:cNvPr>
                <p:cNvGrpSpPr/>
                <p:nvPr userDrawn="1"/>
              </p:nvGrpSpPr>
              <p:grpSpPr>
                <a:xfrm>
                  <a:off x="-3634116" y="700986"/>
                  <a:ext cx="182598" cy="143759"/>
                  <a:chOff x="-3634116" y="700986"/>
                  <a:chExt cx="182598" cy="143759"/>
                </a:xfrm>
              </p:grpSpPr>
              <p:cxnSp>
                <p:nvCxnSpPr>
                  <p:cNvPr id="228" name="Rechte verbindingslijn 227">
                    <a:extLst>
                      <a:ext uri="{FF2B5EF4-FFF2-40B4-BE49-F238E27FC236}">
                        <a16:creationId xmlns:a16="http://schemas.microsoft.com/office/drawing/2014/main" id="{977B61CF-7C98-4627-9BB3-422767BBCE2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8AE8EDDA-6269-45DC-B6EE-491ECAAA102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87F71AD-8629-4373-8582-CCB1A40BD72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1D73DA3E-EF0C-452F-9A81-052CE941C74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32" name="Rechte verbindingslijn 231">
                    <a:extLst>
                      <a:ext uri="{FF2B5EF4-FFF2-40B4-BE49-F238E27FC236}">
                        <a16:creationId xmlns:a16="http://schemas.microsoft.com/office/drawing/2014/main" id="{F59950B4-2C36-4109-AC76-2F98BE6D3E6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25" name="Groep 224">
                  <a:extLst>
                    <a:ext uri="{FF2B5EF4-FFF2-40B4-BE49-F238E27FC236}">
                      <a16:creationId xmlns:a16="http://schemas.microsoft.com/office/drawing/2014/main" id="{450D461D-000B-4653-9462-27187999E682}"/>
                    </a:ext>
                  </a:extLst>
                </p:cNvPr>
                <p:cNvGrpSpPr/>
                <p:nvPr userDrawn="1"/>
              </p:nvGrpSpPr>
              <p:grpSpPr>
                <a:xfrm>
                  <a:off x="-3634047" y="735854"/>
                  <a:ext cx="88801" cy="72568"/>
                  <a:chOff x="-2091059" y="1395403"/>
                  <a:chExt cx="157316" cy="128558"/>
                </a:xfrm>
              </p:grpSpPr>
              <p:sp>
                <p:nvSpPr>
                  <p:cNvPr id="226" name="Rechthoek 225">
                    <a:extLst>
                      <a:ext uri="{FF2B5EF4-FFF2-40B4-BE49-F238E27FC236}">
                        <a16:creationId xmlns:a16="http://schemas.microsoft.com/office/drawing/2014/main" id="{B0993485-D40C-46B9-B1EC-ABCFE81CAC5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7" name="Pijl: punthaak 226">
                    <a:extLst>
                      <a:ext uri="{FF2B5EF4-FFF2-40B4-BE49-F238E27FC236}">
                        <a16:creationId xmlns:a16="http://schemas.microsoft.com/office/drawing/2014/main" id="{B318F739-4B84-428B-A04B-9173AC7C5D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96" name="Rechte verbindingslijn 195">
                <a:extLst>
                  <a:ext uri="{FF2B5EF4-FFF2-40B4-BE49-F238E27FC236}">
                    <a16:creationId xmlns:a16="http://schemas.microsoft.com/office/drawing/2014/main" id="{CCC39EF8-5C5A-4146-87A8-BEE56F11B03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7" name="Rechte verbindingslijn 196">
                <a:extLst>
                  <a:ext uri="{FF2B5EF4-FFF2-40B4-BE49-F238E27FC236}">
                    <a16:creationId xmlns:a16="http://schemas.microsoft.com/office/drawing/2014/main" id="{BC5D2C61-87C6-4FB0-9A71-446BAFE5F4C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8" name="Groep 197">
                <a:extLst>
                  <a:ext uri="{FF2B5EF4-FFF2-40B4-BE49-F238E27FC236}">
                    <a16:creationId xmlns:a16="http://schemas.microsoft.com/office/drawing/2014/main" id="{EA72204D-F165-4821-ADF0-777F91999EFA}"/>
                  </a:ext>
                </a:extLst>
              </p:cNvPr>
              <p:cNvGrpSpPr/>
              <p:nvPr userDrawn="1"/>
            </p:nvGrpSpPr>
            <p:grpSpPr>
              <a:xfrm>
                <a:off x="-2425037" y="370226"/>
                <a:ext cx="357690" cy="330595"/>
                <a:chOff x="-2721817" y="347336"/>
                <a:chExt cx="432805" cy="400021"/>
              </a:xfrm>
            </p:grpSpPr>
            <p:sp>
              <p:nvSpPr>
                <p:cNvPr id="213" name="Rechthoek 212">
                  <a:extLst>
                    <a:ext uri="{FF2B5EF4-FFF2-40B4-BE49-F238E27FC236}">
                      <a16:creationId xmlns:a16="http://schemas.microsoft.com/office/drawing/2014/main" id="{CBF5E03A-2A82-4D96-9523-DC7387EF7D6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14" name="Groep 213">
                  <a:extLst>
                    <a:ext uri="{FF2B5EF4-FFF2-40B4-BE49-F238E27FC236}">
                      <a16:creationId xmlns:a16="http://schemas.microsoft.com/office/drawing/2014/main" id="{C6FAECB0-D7F8-4EC3-B2B0-71B2586F2497}"/>
                    </a:ext>
                  </a:extLst>
                </p:cNvPr>
                <p:cNvGrpSpPr/>
                <p:nvPr userDrawn="1"/>
              </p:nvGrpSpPr>
              <p:grpSpPr>
                <a:xfrm>
                  <a:off x="-2652453" y="431583"/>
                  <a:ext cx="294076" cy="231526"/>
                  <a:chOff x="-3634116" y="700986"/>
                  <a:chExt cx="182598" cy="143759"/>
                </a:xfrm>
              </p:grpSpPr>
              <p:grpSp>
                <p:nvGrpSpPr>
                  <p:cNvPr id="215" name="Groep 214">
                    <a:extLst>
                      <a:ext uri="{FF2B5EF4-FFF2-40B4-BE49-F238E27FC236}">
                        <a16:creationId xmlns:a16="http://schemas.microsoft.com/office/drawing/2014/main" id="{D707C68F-C7CA-49FC-A7C6-63EB5AC4D2F4}"/>
                      </a:ext>
                    </a:extLst>
                  </p:cNvPr>
                  <p:cNvGrpSpPr/>
                  <p:nvPr userDrawn="1"/>
                </p:nvGrpSpPr>
                <p:grpSpPr>
                  <a:xfrm>
                    <a:off x="-3634116" y="700986"/>
                    <a:ext cx="182598" cy="143759"/>
                    <a:chOff x="-3634116" y="700986"/>
                    <a:chExt cx="182598" cy="143759"/>
                  </a:xfrm>
                </p:grpSpPr>
                <p:cxnSp>
                  <p:nvCxnSpPr>
                    <p:cNvPr id="219" name="Rechte verbindingslijn 218">
                      <a:extLst>
                        <a:ext uri="{FF2B5EF4-FFF2-40B4-BE49-F238E27FC236}">
                          <a16:creationId xmlns:a16="http://schemas.microsoft.com/office/drawing/2014/main" id="{5550C961-3284-4F7B-A354-963D9BB9173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BAC9F15D-5097-4D1D-AB38-98A0FF44B6A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92A48344-9FFF-4852-AE78-2898A128C78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22" name="Rechte verbindingslijn 221">
                      <a:extLst>
                        <a:ext uri="{FF2B5EF4-FFF2-40B4-BE49-F238E27FC236}">
                          <a16:creationId xmlns:a16="http://schemas.microsoft.com/office/drawing/2014/main" id="{A93A1DDA-157B-4425-AF51-6CBA99A3A7A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23" name="Rechte verbindingslijn 222">
                      <a:extLst>
                        <a:ext uri="{FF2B5EF4-FFF2-40B4-BE49-F238E27FC236}">
                          <a16:creationId xmlns:a16="http://schemas.microsoft.com/office/drawing/2014/main" id="{4A23E023-3D8C-41CB-8D38-2E8FB1C0FB3A}"/>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6" name="Groep 215">
                    <a:extLst>
                      <a:ext uri="{FF2B5EF4-FFF2-40B4-BE49-F238E27FC236}">
                        <a16:creationId xmlns:a16="http://schemas.microsoft.com/office/drawing/2014/main" id="{5043D1C3-60E4-4C3A-8A98-73C13871FAAD}"/>
                      </a:ext>
                    </a:extLst>
                  </p:cNvPr>
                  <p:cNvGrpSpPr/>
                  <p:nvPr userDrawn="1"/>
                </p:nvGrpSpPr>
                <p:grpSpPr>
                  <a:xfrm>
                    <a:off x="-3634047" y="735854"/>
                    <a:ext cx="88801" cy="72568"/>
                    <a:chOff x="-2091059" y="1395403"/>
                    <a:chExt cx="157316" cy="128558"/>
                  </a:xfrm>
                </p:grpSpPr>
                <p:sp>
                  <p:nvSpPr>
                    <p:cNvPr id="217" name="Rechthoek 216">
                      <a:extLst>
                        <a:ext uri="{FF2B5EF4-FFF2-40B4-BE49-F238E27FC236}">
                          <a16:creationId xmlns:a16="http://schemas.microsoft.com/office/drawing/2014/main" id="{C6D9B19F-F7EC-4C4B-BAA3-CC7B45B4CF8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8" name="Pijl: punthaak 217">
                      <a:extLst>
                        <a:ext uri="{FF2B5EF4-FFF2-40B4-BE49-F238E27FC236}">
                          <a16:creationId xmlns:a16="http://schemas.microsoft.com/office/drawing/2014/main" id="{95064CEA-8DB3-47E5-B5E3-4686E8F8F0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99" name="Groep 198">
                <a:extLst>
                  <a:ext uri="{FF2B5EF4-FFF2-40B4-BE49-F238E27FC236}">
                    <a16:creationId xmlns:a16="http://schemas.microsoft.com/office/drawing/2014/main" id="{AA671EB8-2403-4455-99D7-110FE0D9C7E8}"/>
                  </a:ext>
                </a:extLst>
              </p:cNvPr>
              <p:cNvGrpSpPr/>
              <p:nvPr userDrawn="1"/>
            </p:nvGrpSpPr>
            <p:grpSpPr>
              <a:xfrm>
                <a:off x="-2425037" y="781500"/>
                <a:ext cx="357690" cy="330595"/>
                <a:chOff x="-2721817" y="782525"/>
                <a:chExt cx="432805" cy="400021"/>
              </a:xfrm>
            </p:grpSpPr>
            <p:sp>
              <p:nvSpPr>
                <p:cNvPr id="202" name="Rechthoek 201">
                  <a:extLst>
                    <a:ext uri="{FF2B5EF4-FFF2-40B4-BE49-F238E27FC236}">
                      <a16:creationId xmlns:a16="http://schemas.microsoft.com/office/drawing/2014/main" id="{D29BB46A-F9B1-4549-8E90-D852A2A24E3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3" name="Groep 202">
                  <a:extLst>
                    <a:ext uri="{FF2B5EF4-FFF2-40B4-BE49-F238E27FC236}">
                      <a16:creationId xmlns:a16="http://schemas.microsoft.com/office/drawing/2014/main" id="{FEACC30C-F029-4E0A-8750-3FBEBB340A19}"/>
                    </a:ext>
                  </a:extLst>
                </p:cNvPr>
                <p:cNvGrpSpPr/>
                <p:nvPr userDrawn="1"/>
              </p:nvGrpSpPr>
              <p:grpSpPr>
                <a:xfrm>
                  <a:off x="-2652453" y="866772"/>
                  <a:ext cx="294076" cy="231526"/>
                  <a:chOff x="-3310843" y="700986"/>
                  <a:chExt cx="182598" cy="143759"/>
                </a:xfrm>
              </p:grpSpPr>
              <p:grpSp>
                <p:nvGrpSpPr>
                  <p:cNvPr id="204" name="Groep 203">
                    <a:extLst>
                      <a:ext uri="{FF2B5EF4-FFF2-40B4-BE49-F238E27FC236}">
                        <a16:creationId xmlns:a16="http://schemas.microsoft.com/office/drawing/2014/main" id="{63BD01C0-BC50-45AC-887A-9E4A7EA69406}"/>
                      </a:ext>
                    </a:extLst>
                  </p:cNvPr>
                  <p:cNvGrpSpPr/>
                  <p:nvPr userDrawn="1"/>
                </p:nvGrpSpPr>
                <p:grpSpPr>
                  <a:xfrm>
                    <a:off x="-3310843" y="700986"/>
                    <a:ext cx="182598" cy="143759"/>
                    <a:chOff x="-3310843" y="700986"/>
                    <a:chExt cx="182598" cy="143759"/>
                  </a:xfrm>
                </p:grpSpPr>
                <p:cxnSp>
                  <p:nvCxnSpPr>
                    <p:cNvPr id="208" name="Rechte verbindingslijn 207">
                      <a:extLst>
                        <a:ext uri="{FF2B5EF4-FFF2-40B4-BE49-F238E27FC236}">
                          <a16:creationId xmlns:a16="http://schemas.microsoft.com/office/drawing/2014/main" id="{947D0316-65F4-4290-8F7F-C76DAA65BD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AE8A1AB5-F133-4621-9C93-3FBA93DCB2A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CFDF6C82-3B51-4C76-8CC4-D6133B6705C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E0315CE3-3495-4A89-A19D-2A7BCC9A0D23}"/>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57290123-F283-4B48-BE11-2D58E556E9D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AF219D57-5E5F-406E-AA58-320F66A0A586}"/>
                      </a:ext>
                    </a:extLst>
                  </p:cNvPr>
                  <p:cNvGrpSpPr/>
                  <p:nvPr userDrawn="1"/>
                </p:nvGrpSpPr>
                <p:grpSpPr>
                  <a:xfrm flipH="1">
                    <a:off x="-3310774" y="735854"/>
                    <a:ext cx="88801" cy="72568"/>
                    <a:chOff x="-2091059" y="1395403"/>
                    <a:chExt cx="157316" cy="128558"/>
                  </a:xfrm>
                </p:grpSpPr>
                <p:sp>
                  <p:nvSpPr>
                    <p:cNvPr id="206" name="Rechthoek 205">
                      <a:extLst>
                        <a:ext uri="{FF2B5EF4-FFF2-40B4-BE49-F238E27FC236}">
                          <a16:creationId xmlns:a16="http://schemas.microsoft.com/office/drawing/2014/main" id="{A58D69F5-B423-4215-88F0-374127F73C6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7" name="Pijl: punthaak 206">
                      <a:extLst>
                        <a:ext uri="{FF2B5EF4-FFF2-40B4-BE49-F238E27FC236}">
                          <a16:creationId xmlns:a16="http://schemas.microsoft.com/office/drawing/2014/main" id="{E640DF6F-3019-49FC-87B4-64B1D0F327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00" name="Rechthoek 199">
                <a:extLst>
                  <a:ext uri="{FF2B5EF4-FFF2-40B4-BE49-F238E27FC236}">
                    <a16:creationId xmlns:a16="http://schemas.microsoft.com/office/drawing/2014/main" id="{178F9BEC-085D-4DFF-B50C-CC4A2E45C98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01" name="Rechthoek 200">
                <a:extLst>
                  <a:ext uri="{FF2B5EF4-FFF2-40B4-BE49-F238E27FC236}">
                    <a16:creationId xmlns:a16="http://schemas.microsoft.com/office/drawing/2014/main" id="{780BCAD3-1202-4DC7-92A6-1838EA2B711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0" name="Rechte verbindingslijn 169">
              <a:extLst>
                <a:ext uri="{FF2B5EF4-FFF2-40B4-BE49-F238E27FC236}">
                  <a16:creationId xmlns:a16="http://schemas.microsoft.com/office/drawing/2014/main" id="{B751DC87-7765-479B-B0C9-B47A26F75A58}"/>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1" name="Rechthoek 170">
              <a:extLst>
                <a:ext uri="{FF2B5EF4-FFF2-40B4-BE49-F238E27FC236}">
                  <a16:creationId xmlns:a16="http://schemas.microsoft.com/office/drawing/2014/main" id="{44772099-E280-4876-AF07-0CF9BD9B9A08}"/>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2" name="Rechthoek 171">
              <a:extLst>
                <a:ext uri="{FF2B5EF4-FFF2-40B4-BE49-F238E27FC236}">
                  <a16:creationId xmlns:a16="http://schemas.microsoft.com/office/drawing/2014/main" id="{5867F426-461F-47C8-BD75-B2E8CFB736FD}"/>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3" name="Ovaal 172">
              <a:extLst>
                <a:ext uri="{FF2B5EF4-FFF2-40B4-BE49-F238E27FC236}">
                  <a16:creationId xmlns:a16="http://schemas.microsoft.com/office/drawing/2014/main" id="{20D2D97F-69F9-4CE3-9236-F7F278AAD80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74" name="Ovaal 173">
              <a:extLst>
                <a:ext uri="{FF2B5EF4-FFF2-40B4-BE49-F238E27FC236}">
                  <a16:creationId xmlns:a16="http://schemas.microsoft.com/office/drawing/2014/main" id="{1F23C53E-BE2A-45F4-BA59-859A9FFBD59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Ovaal 174">
              <a:extLst>
                <a:ext uri="{FF2B5EF4-FFF2-40B4-BE49-F238E27FC236}">
                  <a16:creationId xmlns:a16="http://schemas.microsoft.com/office/drawing/2014/main" id="{003FAD80-6882-4316-AA0D-BFB74C486FEF}"/>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6" name="Ovaal 175">
              <a:extLst>
                <a:ext uri="{FF2B5EF4-FFF2-40B4-BE49-F238E27FC236}">
                  <a16:creationId xmlns:a16="http://schemas.microsoft.com/office/drawing/2014/main" id="{59F15FDC-4FDB-428E-AEA6-222E65F66453}"/>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7" name="Ovaal 176">
              <a:extLst>
                <a:ext uri="{FF2B5EF4-FFF2-40B4-BE49-F238E27FC236}">
                  <a16:creationId xmlns:a16="http://schemas.microsoft.com/office/drawing/2014/main" id="{89F7A60F-2EAA-430E-81EA-ED49B7E21672}"/>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78" name="Ovaal 177">
              <a:extLst>
                <a:ext uri="{FF2B5EF4-FFF2-40B4-BE49-F238E27FC236}">
                  <a16:creationId xmlns:a16="http://schemas.microsoft.com/office/drawing/2014/main" id="{B8053525-DBE9-449B-8F82-7E28438523AB}"/>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79" name="Ovaal 178">
              <a:extLst>
                <a:ext uri="{FF2B5EF4-FFF2-40B4-BE49-F238E27FC236}">
                  <a16:creationId xmlns:a16="http://schemas.microsoft.com/office/drawing/2014/main" id="{A3659C9C-D264-401A-954F-DAFFBA28B48F}"/>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0" name="Ovaal 179">
              <a:extLst>
                <a:ext uri="{FF2B5EF4-FFF2-40B4-BE49-F238E27FC236}">
                  <a16:creationId xmlns:a16="http://schemas.microsoft.com/office/drawing/2014/main" id="{4F5D14CF-081C-4673-B12A-BDA966DB269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1" name="Ovaal 180">
              <a:extLst>
                <a:ext uri="{FF2B5EF4-FFF2-40B4-BE49-F238E27FC236}">
                  <a16:creationId xmlns:a16="http://schemas.microsoft.com/office/drawing/2014/main" id="{664DCE48-3B44-451A-95A1-A089FC451999}"/>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2" name="Rechthoek 181">
              <a:extLst>
                <a:ext uri="{FF2B5EF4-FFF2-40B4-BE49-F238E27FC236}">
                  <a16:creationId xmlns:a16="http://schemas.microsoft.com/office/drawing/2014/main" id="{4DB13870-004B-4996-B1BC-B9370AE0E3E6}"/>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83" name="Rechthoek 182">
              <a:extLst>
                <a:ext uri="{FF2B5EF4-FFF2-40B4-BE49-F238E27FC236}">
                  <a16:creationId xmlns:a16="http://schemas.microsoft.com/office/drawing/2014/main" id="{6D7CEF4C-F388-4A6C-AE13-7E96B74D47BC}"/>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84" name="Rechthoek 183">
              <a:extLst>
                <a:ext uri="{FF2B5EF4-FFF2-40B4-BE49-F238E27FC236}">
                  <a16:creationId xmlns:a16="http://schemas.microsoft.com/office/drawing/2014/main" id="{3C198D30-76E4-4B82-A117-B88B41F239E4}"/>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85" name="Rechthoek 184">
              <a:extLst>
                <a:ext uri="{FF2B5EF4-FFF2-40B4-BE49-F238E27FC236}">
                  <a16:creationId xmlns:a16="http://schemas.microsoft.com/office/drawing/2014/main" id="{A921BA90-BFA6-4461-B87F-44EC5738E4A4}"/>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86" name="Rechthoek 185">
              <a:extLst>
                <a:ext uri="{FF2B5EF4-FFF2-40B4-BE49-F238E27FC236}">
                  <a16:creationId xmlns:a16="http://schemas.microsoft.com/office/drawing/2014/main" id="{97F59FDD-5410-4BE7-92A6-8D568CF4D0EE}"/>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87" name="Rechthoek 186">
              <a:extLst>
                <a:ext uri="{FF2B5EF4-FFF2-40B4-BE49-F238E27FC236}">
                  <a16:creationId xmlns:a16="http://schemas.microsoft.com/office/drawing/2014/main" id="{E8AC184A-1E13-4455-AD6B-62683296301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88" name="Rechthoek 187">
              <a:extLst>
                <a:ext uri="{FF2B5EF4-FFF2-40B4-BE49-F238E27FC236}">
                  <a16:creationId xmlns:a16="http://schemas.microsoft.com/office/drawing/2014/main" id="{026439C2-4D12-4C74-929A-7A6485D7DDA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89" name="Rechthoek 188">
              <a:extLst>
                <a:ext uri="{FF2B5EF4-FFF2-40B4-BE49-F238E27FC236}">
                  <a16:creationId xmlns:a16="http://schemas.microsoft.com/office/drawing/2014/main" id="{85C9E191-F8F3-4605-8881-FD973081A2D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3" name="Tijdelijke aanduiding voor tekst 7">
            <a:extLst>
              <a:ext uri="{FF2B5EF4-FFF2-40B4-BE49-F238E27FC236}">
                <a16:creationId xmlns:a16="http://schemas.microsoft.com/office/drawing/2014/main" id="{34080B66-003A-4D98-BB6D-8F424AC2C35E}"/>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16530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4 kolommen">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a:t>Tekst (4x)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3540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6204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7" name="Tijdelijke aanduiding voor verticale tekst 2">
            <a:extLst>
              <a:ext uri="{FF2B5EF4-FFF2-40B4-BE49-F238E27FC236}">
                <a16:creationId xmlns:a16="http://schemas.microsoft.com/office/drawing/2014/main" id="{72D9CB50-69A0-4B53-ABFA-CF436D1C08EA}"/>
              </a:ext>
            </a:extLst>
          </p:cNvPr>
          <p:cNvSpPr>
            <a:spLocks noGrp="1"/>
          </p:cNvSpPr>
          <p:nvPr>
            <p:ph type="body" orient="vert" idx="29" hasCustomPrompt="1"/>
          </p:nvPr>
        </p:nvSpPr>
        <p:spPr>
          <a:xfrm>
            <a:off x="8868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07:01</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‹nr.›</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64" name="TEKSTINSTRUCTIES">
            <a:extLst>
              <a:ext uri="{FF2B5EF4-FFF2-40B4-BE49-F238E27FC236}">
                <a16:creationId xmlns:a16="http://schemas.microsoft.com/office/drawing/2014/main" id="{39F0D3C9-85E1-479B-B253-5C27E5BC93A6}"/>
              </a:ext>
            </a:extLst>
          </p:cNvPr>
          <p:cNvGrpSpPr/>
          <p:nvPr userDrawn="1"/>
        </p:nvGrpSpPr>
        <p:grpSpPr>
          <a:xfrm>
            <a:off x="-4297881" y="-718670"/>
            <a:ext cx="4140000" cy="7198669"/>
            <a:chOff x="-4297881" y="-718670"/>
            <a:chExt cx="4140000" cy="7198669"/>
          </a:xfrm>
        </p:grpSpPr>
        <p:sp>
          <p:nvSpPr>
            <p:cNvPr id="165" name="Rechthoek: afgeronde hoeken 164">
              <a:extLst>
                <a:ext uri="{FF2B5EF4-FFF2-40B4-BE49-F238E27FC236}">
                  <a16:creationId xmlns:a16="http://schemas.microsoft.com/office/drawing/2014/main" id="{34079F64-348D-4C2C-98BA-117FBE8E457A}"/>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8" name="Rechthoek: afgeronde hoeken 167">
              <a:extLst>
                <a:ext uri="{FF2B5EF4-FFF2-40B4-BE49-F238E27FC236}">
                  <a16:creationId xmlns:a16="http://schemas.microsoft.com/office/drawing/2014/main" id="{89881F64-6BAA-4F24-9F3B-69B03F41BFEC}"/>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69" name="Rechte verbindingslijn 168">
              <a:extLst>
                <a:ext uri="{FF2B5EF4-FFF2-40B4-BE49-F238E27FC236}">
                  <a16:creationId xmlns:a16="http://schemas.microsoft.com/office/drawing/2014/main" id="{AF50A0FB-EBAA-490A-812C-04C20779B6EB}"/>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0" name="Groep 169">
              <a:extLst>
                <a:ext uri="{FF2B5EF4-FFF2-40B4-BE49-F238E27FC236}">
                  <a16:creationId xmlns:a16="http://schemas.microsoft.com/office/drawing/2014/main" id="{457F6EC1-342F-4E5D-B106-490EB97BCA54}"/>
                </a:ext>
              </a:extLst>
            </p:cNvPr>
            <p:cNvGrpSpPr/>
            <p:nvPr userDrawn="1"/>
          </p:nvGrpSpPr>
          <p:grpSpPr>
            <a:xfrm>
              <a:off x="-3905190" y="127747"/>
              <a:ext cx="3354618" cy="786653"/>
              <a:chOff x="-3419346" y="368233"/>
              <a:chExt cx="3170491" cy="743862"/>
            </a:xfrm>
          </p:grpSpPr>
          <p:sp>
            <p:nvSpPr>
              <p:cNvPr id="191" name="Rechthoek 190">
                <a:extLst>
                  <a:ext uri="{FF2B5EF4-FFF2-40B4-BE49-F238E27FC236}">
                    <a16:creationId xmlns:a16="http://schemas.microsoft.com/office/drawing/2014/main" id="{EFBA4D24-9F4F-4D7F-9478-B44D21DAEC88}"/>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2" name="Rechte verbindingslijn 191">
                <a:extLst>
                  <a:ext uri="{FF2B5EF4-FFF2-40B4-BE49-F238E27FC236}">
                    <a16:creationId xmlns:a16="http://schemas.microsoft.com/office/drawing/2014/main" id="{BC4E6DB2-7D7E-408E-B0A9-094C7BD5E00C}"/>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Rechte verbindingslijn 192">
                <a:extLst>
                  <a:ext uri="{FF2B5EF4-FFF2-40B4-BE49-F238E27FC236}">
                    <a16:creationId xmlns:a16="http://schemas.microsoft.com/office/drawing/2014/main" id="{87C7E22B-3448-48F3-AD6A-C55A8012FA4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4" name="Rechthoek 193">
                <a:extLst>
                  <a:ext uri="{FF2B5EF4-FFF2-40B4-BE49-F238E27FC236}">
                    <a16:creationId xmlns:a16="http://schemas.microsoft.com/office/drawing/2014/main" id="{EA2A797C-453D-4708-96D5-A8CFE562DA5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5" name="Groep 194">
                <a:extLst>
                  <a:ext uri="{FF2B5EF4-FFF2-40B4-BE49-F238E27FC236}">
                    <a16:creationId xmlns:a16="http://schemas.microsoft.com/office/drawing/2014/main" id="{67903F60-16CC-4FFB-836C-DA443A3316D0}"/>
                  </a:ext>
                </a:extLst>
              </p:cNvPr>
              <p:cNvGrpSpPr/>
              <p:nvPr userDrawn="1"/>
            </p:nvGrpSpPr>
            <p:grpSpPr>
              <a:xfrm>
                <a:off x="-3002834" y="720303"/>
                <a:ext cx="182598" cy="143759"/>
                <a:chOff x="-3310843" y="700986"/>
                <a:chExt cx="182598" cy="143759"/>
              </a:xfrm>
            </p:grpSpPr>
            <p:grpSp>
              <p:nvGrpSpPr>
                <p:cNvPr id="234" name="Groep 233">
                  <a:extLst>
                    <a:ext uri="{FF2B5EF4-FFF2-40B4-BE49-F238E27FC236}">
                      <a16:creationId xmlns:a16="http://schemas.microsoft.com/office/drawing/2014/main" id="{14AA0B31-5907-494D-ABE6-6BE0FC49545B}"/>
                    </a:ext>
                  </a:extLst>
                </p:cNvPr>
                <p:cNvGrpSpPr/>
                <p:nvPr userDrawn="1"/>
              </p:nvGrpSpPr>
              <p:grpSpPr>
                <a:xfrm>
                  <a:off x="-3310843" y="700986"/>
                  <a:ext cx="182598" cy="143759"/>
                  <a:chOff x="-3310843" y="700986"/>
                  <a:chExt cx="182598" cy="143759"/>
                </a:xfrm>
              </p:grpSpPr>
              <p:cxnSp>
                <p:nvCxnSpPr>
                  <p:cNvPr id="238" name="Rechte verbindingslijn 237">
                    <a:extLst>
                      <a:ext uri="{FF2B5EF4-FFF2-40B4-BE49-F238E27FC236}">
                        <a16:creationId xmlns:a16="http://schemas.microsoft.com/office/drawing/2014/main" id="{61AE9DD9-5591-406C-9776-70BFF7F41C4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85F559F5-7CD3-445E-B86A-FAEF13426EC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E6F77F27-9EE7-4B99-8298-E9B86434B5B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41" name="Rechte verbindingslijn 240">
                    <a:extLst>
                      <a:ext uri="{FF2B5EF4-FFF2-40B4-BE49-F238E27FC236}">
                        <a16:creationId xmlns:a16="http://schemas.microsoft.com/office/drawing/2014/main" id="{C5077701-6E4C-4795-869D-60AF6476FFA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2" name="Rechte verbindingslijn 241">
                    <a:extLst>
                      <a:ext uri="{FF2B5EF4-FFF2-40B4-BE49-F238E27FC236}">
                        <a16:creationId xmlns:a16="http://schemas.microsoft.com/office/drawing/2014/main" id="{371DF655-BCF0-40FD-B6B0-67B09C76AE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35" name="Groep 234">
                  <a:extLst>
                    <a:ext uri="{FF2B5EF4-FFF2-40B4-BE49-F238E27FC236}">
                      <a16:creationId xmlns:a16="http://schemas.microsoft.com/office/drawing/2014/main" id="{F3030677-037F-42C8-83D8-706FF0F9D533}"/>
                    </a:ext>
                  </a:extLst>
                </p:cNvPr>
                <p:cNvGrpSpPr/>
                <p:nvPr userDrawn="1"/>
              </p:nvGrpSpPr>
              <p:grpSpPr>
                <a:xfrm flipH="1">
                  <a:off x="-3310774" y="735854"/>
                  <a:ext cx="88801" cy="72568"/>
                  <a:chOff x="-2091059" y="1395403"/>
                  <a:chExt cx="157316" cy="128558"/>
                </a:xfrm>
              </p:grpSpPr>
              <p:sp>
                <p:nvSpPr>
                  <p:cNvPr id="236" name="Rechthoek 235">
                    <a:extLst>
                      <a:ext uri="{FF2B5EF4-FFF2-40B4-BE49-F238E27FC236}">
                        <a16:creationId xmlns:a16="http://schemas.microsoft.com/office/drawing/2014/main" id="{42A28DF9-DA4F-460B-976A-6ACEC91DAB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7" name="Pijl: punthaak 236">
                    <a:extLst>
                      <a:ext uri="{FF2B5EF4-FFF2-40B4-BE49-F238E27FC236}">
                        <a16:creationId xmlns:a16="http://schemas.microsoft.com/office/drawing/2014/main" id="{5828817E-2E50-4E06-A904-216DF4E5DD7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96" name="Groep 195">
                <a:extLst>
                  <a:ext uri="{FF2B5EF4-FFF2-40B4-BE49-F238E27FC236}">
                    <a16:creationId xmlns:a16="http://schemas.microsoft.com/office/drawing/2014/main" id="{ECF032C9-DB04-44B0-AECF-64BE73053A4A}"/>
                  </a:ext>
                </a:extLst>
              </p:cNvPr>
              <p:cNvGrpSpPr/>
              <p:nvPr userDrawn="1"/>
            </p:nvGrpSpPr>
            <p:grpSpPr>
              <a:xfrm>
                <a:off x="-3326107" y="720303"/>
                <a:ext cx="182598" cy="143759"/>
                <a:chOff x="-3634116" y="700986"/>
                <a:chExt cx="182598" cy="143759"/>
              </a:xfrm>
            </p:grpSpPr>
            <p:grpSp>
              <p:nvGrpSpPr>
                <p:cNvPr id="225" name="Groep 224">
                  <a:extLst>
                    <a:ext uri="{FF2B5EF4-FFF2-40B4-BE49-F238E27FC236}">
                      <a16:creationId xmlns:a16="http://schemas.microsoft.com/office/drawing/2014/main" id="{6E25EBA2-6B87-47B6-82A8-8B636EFBB50B}"/>
                    </a:ext>
                  </a:extLst>
                </p:cNvPr>
                <p:cNvGrpSpPr/>
                <p:nvPr userDrawn="1"/>
              </p:nvGrpSpPr>
              <p:grpSpPr>
                <a:xfrm>
                  <a:off x="-3634116" y="700986"/>
                  <a:ext cx="182598" cy="143759"/>
                  <a:chOff x="-3634116" y="700986"/>
                  <a:chExt cx="182598" cy="143759"/>
                </a:xfrm>
              </p:grpSpPr>
              <p:cxnSp>
                <p:nvCxnSpPr>
                  <p:cNvPr id="229" name="Rechte verbindingslijn 228">
                    <a:extLst>
                      <a:ext uri="{FF2B5EF4-FFF2-40B4-BE49-F238E27FC236}">
                        <a16:creationId xmlns:a16="http://schemas.microsoft.com/office/drawing/2014/main" id="{60033201-2FFA-43BE-9897-F0D9058A0EB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4CF4760-2915-4F8E-BED5-5E97D322CF05}"/>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5A0B990C-0804-4DDE-B304-03FA10EEA6D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2" name="Rechte verbindingslijn 231">
                    <a:extLst>
                      <a:ext uri="{FF2B5EF4-FFF2-40B4-BE49-F238E27FC236}">
                        <a16:creationId xmlns:a16="http://schemas.microsoft.com/office/drawing/2014/main" id="{FEF41965-B00F-476A-AB5C-29082D8504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33" name="Rechte verbindingslijn 232">
                    <a:extLst>
                      <a:ext uri="{FF2B5EF4-FFF2-40B4-BE49-F238E27FC236}">
                        <a16:creationId xmlns:a16="http://schemas.microsoft.com/office/drawing/2014/main" id="{D10CF348-2AFC-48F8-99BE-6E2DD926395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26" name="Groep 225">
                  <a:extLst>
                    <a:ext uri="{FF2B5EF4-FFF2-40B4-BE49-F238E27FC236}">
                      <a16:creationId xmlns:a16="http://schemas.microsoft.com/office/drawing/2014/main" id="{D466210B-29EF-422A-98E1-F61739EE5F88}"/>
                    </a:ext>
                  </a:extLst>
                </p:cNvPr>
                <p:cNvGrpSpPr/>
                <p:nvPr userDrawn="1"/>
              </p:nvGrpSpPr>
              <p:grpSpPr>
                <a:xfrm>
                  <a:off x="-3634047" y="735854"/>
                  <a:ext cx="88801" cy="72568"/>
                  <a:chOff x="-2091059" y="1395403"/>
                  <a:chExt cx="157316" cy="128558"/>
                </a:xfrm>
              </p:grpSpPr>
              <p:sp>
                <p:nvSpPr>
                  <p:cNvPr id="227" name="Rechthoek 226">
                    <a:extLst>
                      <a:ext uri="{FF2B5EF4-FFF2-40B4-BE49-F238E27FC236}">
                        <a16:creationId xmlns:a16="http://schemas.microsoft.com/office/drawing/2014/main" id="{B54B16D6-DA5D-4624-B51B-F2974E991C2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8" name="Pijl: punthaak 227">
                    <a:extLst>
                      <a:ext uri="{FF2B5EF4-FFF2-40B4-BE49-F238E27FC236}">
                        <a16:creationId xmlns:a16="http://schemas.microsoft.com/office/drawing/2014/main" id="{A604A341-5668-4CA6-B310-D4212F7ABFD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97" name="Rechte verbindingslijn 196">
                <a:extLst>
                  <a:ext uri="{FF2B5EF4-FFF2-40B4-BE49-F238E27FC236}">
                    <a16:creationId xmlns:a16="http://schemas.microsoft.com/office/drawing/2014/main" id="{6A93FC71-A9C3-4A99-A091-EFA3138F73C7}"/>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8" name="Rechte verbindingslijn 197">
                <a:extLst>
                  <a:ext uri="{FF2B5EF4-FFF2-40B4-BE49-F238E27FC236}">
                    <a16:creationId xmlns:a16="http://schemas.microsoft.com/office/drawing/2014/main" id="{81AD1B90-F372-4B87-881D-8DCB95C4734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9" name="Groep 198">
                <a:extLst>
                  <a:ext uri="{FF2B5EF4-FFF2-40B4-BE49-F238E27FC236}">
                    <a16:creationId xmlns:a16="http://schemas.microsoft.com/office/drawing/2014/main" id="{985E39E0-0E94-4B03-A683-93AC5CC0EC7A}"/>
                  </a:ext>
                </a:extLst>
              </p:cNvPr>
              <p:cNvGrpSpPr/>
              <p:nvPr userDrawn="1"/>
            </p:nvGrpSpPr>
            <p:grpSpPr>
              <a:xfrm>
                <a:off x="-2425037" y="370226"/>
                <a:ext cx="357690" cy="330595"/>
                <a:chOff x="-2721817" y="347336"/>
                <a:chExt cx="432805" cy="400021"/>
              </a:xfrm>
            </p:grpSpPr>
            <p:sp>
              <p:nvSpPr>
                <p:cNvPr id="214" name="Rechthoek 213">
                  <a:extLst>
                    <a:ext uri="{FF2B5EF4-FFF2-40B4-BE49-F238E27FC236}">
                      <a16:creationId xmlns:a16="http://schemas.microsoft.com/office/drawing/2014/main" id="{C1842AC4-92F4-487C-A4D8-E67DC8C79A6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15" name="Groep 214">
                  <a:extLst>
                    <a:ext uri="{FF2B5EF4-FFF2-40B4-BE49-F238E27FC236}">
                      <a16:creationId xmlns:a16="http://schemas.microsoft.com/office/drawing/2014/main" id="{1B5C4313-4FE8-40DC-ADAC-D0713FA7F348}"/>
                    </a:ext>
                  </a:extLst>
                </p:cNvPr>
                <p:cNvGrpSpPr/>
                <p:nvPr userDrawn="1"/>
              </p:nvGrpSpPr>
              <p:grpSpPr>
                <a:xfrm>
                  <a:off x="-2652453" y="431583"/>
                  <a:ext cx="294076" cy="231526"/>
                  <a:chOff x="-3634116" y="700986"/>
                  <a:chExt cx="182598" cy="143759"/>
                </a:xfrm>
              </p:grpSpPr>
              <p:grpSp>
                <p:nvGrpSpPr>
                  <p:cNvPr id="216" name="Groep 215">
                    <a:extLst>
                      <a:ext uri="{FF2B5EF4-FFF2-40B4-BE49-F238E27FC236}">
                        <a16:creationId xmlns:a16="http://schemas.microsoft.com/office/drawing/2014/main" id="{586BAAEE-3179-432B-8DB7-A0393C510685}"/>
                      </a:ext>
                    </a:extLst>
                  </p:cNvPr>
                  <p:cNvGrpSpPr/>
                  <p:nvPr userDrawn="1"/>
                </p:nvGrpSpPr>
                <p:grpSpPr>
                  <a:xfrm>
                    <a:off x="-3634116" y="700986"/>
                    <a:ext cx="182598" cy="143759"/>
                    <a:chOff x="-3634116" y="700986"/>
                    <a:chExt cx="182598" cy="143759"/>
                  </a:xfrm>
                </p:grpSpPr>
                <p:cxnSp>
                  <p:nvCxnSpPr>
                    <p:cNvPr id="220" name="Rechte verbindingslijn 219">
                      <a:extLst>
                        <a:ext uri="{FF2B5EF4-FFF2-40B4-BE49-F238E27FC236}">
                          <a16:creationId xmlns:a16="http://schemas.microsoft.com/office/drawing/2014/main" id="{360D1554-386E-45E6-88AF-296281E42754}"/>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81727E9A-4C8B-4C72-8038-124505CE0D9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22" name="Rechte verbindingslijn 221">
                      <a:extLst>
                        <a:ext uri="{FF2B5EF4-FFF2-40B4-BE49-F238E27FC236}">
                          <a16:creationId xmlns:a16="http://schemas.microsoft.com/office/drawing/2014/main" id="{3CEC85F6-5770-4407-805A-253604FBA52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23" name="Rechte verbindingslijn 222">
                      <a:extLst>
                        <a:ext uri="{FF2B5EF4-FFF2-40B4-BE49-F238E27FC236}">
                          <a16:creationId xmlns:a16="http://schemas.microsoft.com/office/drawing/2014/main" id="{78AC9C39-FFF0-47E3-AE06-0FA4B15CFAC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2DC8D3FB-3307-4CA0-99E9-DC5689A1823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7" name="Groep 216">
                    <a:extLst>
                      <a:ext uri="{FF2B5EF4-FFF2-40B4-BE49-F238E27FC236}">
                        <a16:creationId xmlns:a16="http://schemas.microsoft.com/office/drawing/2014/main" id="{E3B13BEA-558C-4B5E-91FE-F77822F3BD5D}"/>
                      </a:ext>
                    </a:extLst>
                  </p:cNvPr>
                  <p:cNvGrpSpPr/>
                  <p:nvPr userDrawn="1"/>
                </p:nvGrpSpPr>
                <p:grpSpPr>
                  <a:xfrm>
                    <a:off x="-3634047" y="735854"/>
                    <a:ext cx="88801" cy="72568"/>
                    <a:chOff x="-2091059" y="1395403"/>
                    <a:chExt cx="157316" cy="128558"/>
                  </a:xfrm>
                </p:grpSpPr>
                <p:sp>
                  <p:nvSpPr>
                    <p:cNvPr id="218" name="Rechthoek 217">
                      <a:extLst>
                        <a:ext uri="{FF2B5EF4-FFF2-40B4-BE49-F238E27FC236}">
                          <a16:creationId xmlns:a16="http://schemas.microsoft.com/office/drawing/2014/main" id="{AE6A18CB-C85C-4400-86C0-3359D9B05B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9" name="Pijl: punthaak 218">
                      <a:extLst>
                        <a:ext uri="{FF2B5EF4-FFF2-40B4-BE49-F238E27FC236}">
                          <a16:creationId xmlns:a16="http://schemas.microsoft.com/office/drawing/2014/main" id="{1E3EF62D-975F-4D85-896B-33AE2B07F57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00" name="Groep 199">
                <a:extLst>
                  <a:ext uri="{FF2B5EF4-FFF2-40B4-BE49-F238E27FC236}">
                    <a16:creationId xmlns:a16="http://schemas.microsoft.com/office/drawing/2014/main" id="{B7970AC1-0978-4C5B-A8F9-D506A00BB2FD}"/>
                  </a:ext>
                </a:extLst>
              </p:cNvPr>
              <p:cNvGrpSpPr/>
              <p:nvPr userDrawn="1"/>
            </p:nvGrpSpPr>
            <p:grpSpPr>
              <a:xfrm>
                <a:off x="-2425037" y="781500"/>
                <a:ext cx="357690" cy="330595"/>
                <a:chOff x="-2721817" y="782525"/>
                <a:chExt cx="432805" cy="400021"/>
              </a:xfrm>
            </p:grpSpPr>
            <p:sp>
              <p:nvSpPr>
                <p:cNvPr id="203" name="Rechthoek 202">
                  <a:extLst>
                    <a:ext uri="{FF2B5EF4-FFF2-40B4-BE49-F238E27FC236}">
                      <a16:creationId xmlns:a16="http://schemas.microsoft.com/office/drawing/2014/main" id="{B5988C59-A03C-440A-AE65-47C77E0E4E0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4" name="Groep 203">
                  <a:extLst>
                    <a:ext uri="{FF2B5EF4-FFF2-40B4-BE49-F238E27FC236}">
                      <a16:creationId xmlns:a16="http://schemas.microsoft.com/office/drawing/2014/main" id="{F5BD95C7-3F85-4789-A79D-D35190D2734A}"/>
                    </a:ext>
                  </a:extLst>
                </p:cNvPr>
                <p:cNvGrpSpPr/>
                <p:nvPr userDrawn="1"/>
              </p:nvGrpSpPr>
              <p:grpSpPr>
                <a:xfrm>
                  <a:off x="-2652453" y="866772"/>
                  <a:ext cx="294076" cy="231526"/>
                  <a:chOff x="-3310843" y="700986"/>
                  <a:chExt cx="182598" cy="143759"/>
                </a:xfrm>
              </p:grpSpPr>
              <p:grpSp>
                <p:nvGrpSpPr>
                  <p:cNvPr id="205" name="Groep 204">
                    <a:extLst>
                      <a:ext uri="{FF2B5EF4-FFF2-40B4-BE49-F238E27FC236}">
                        <a16:creationId xmlns:a16="http://schemas.microsoft.com/office/drawing/2014/main" id="{E763FCF7-72BF-4053-AC7F-6BC7ED8AFE9E}"/>
                      </a:ext>
                    </a:extLst>
                  </p:cNvPr>
                  <p:cNvGrpSpPr/>
                  <p:nvPr userDrawn="1"/>
                </p:nvGrpSpPr>
                <p:grpSpPr>
                  <a:xfrm>
                    <a:off x="-3310843" y="700986"/>
                    <a:ext cx="182598" cy="143759"/>
                    <a:chOff x="-3310843" y="700986"/>
                    <a:chExt cx="182598" cy="143759"/>
                  </a:xfrm>
                </p:grpSpPr>
                <p:cxnSp>
                  <p:nvCxnSpPr>
                    <p:cNvPr id="209" name="Rechte verbindingslijn 208">
                      <a:extLst>
                        <a:ext uri="{FF2B5EF4-FFF2-40B4-BE49-F238E27FC236}">
                          <a16:creationId xmlns:a16="http://schemas.microsoft.com/office/drawing/2014/main" id="{AA2F91E1-8EED-408E-B062-BD0EEEF8EDA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98502A24-D0A4-4C29-BA04-7D662283A61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9C66AB61-D8D8-45D4-81F9-393D3257CF0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D7890553-33C6-4B76-AF7E-B93D80BD04B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3" name="Rechte verbindingslijn 212">
                      <a:extLst>
                        <a:ext uri="{FF2B5EF4-FFF2-40B4-BE49-F238E27FC236}">
                          <a16:creationId xmlns:a16="http://schemas.microsoft.com/office/drawing/2014/main" id="{BEDA77C5-2289-452F-8F65-AA2A66BAAD1B}"/>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6" name="Groep 205">
                    <a:extLst>
                      <a:ext uri="{FF2B5EF4-FFF2-40B4-BE49-F238E27FC236}">
                        <a16:creationId xmlns:a16="http://schemas.microsoft.com/office/drawing/2014/main" id="{A98A7049-B27D-49E8-A53B-B14D82454862}"/>
                      </a:ext>
                    </a:extLst>
                  </p:cNvPr>
                  <p:cNvGrpSpPr/>
                  <p:nvPr userDrawn="1"/>
                </p:nvGrpSpPr>
                <p:grpSpPr>
                  <a:xfrm flipH="1">
                    <a:off x="-3310774" y="735854"/>
                    <a:ext cx="88801" cy="72568"/>
                    <a:chOff x="-2091059" y="1395403"/>
                    <a:chExt cx="157316" cy="128558"/>
                  </a:xfrm>
                </p:grpSpPr>
                <p:sp>
                  <p:nvSpPr>
                    <p:cNvPr id="207" name="Rechthoek 206">
                      <a:extLst>
                        <a:ext uri="{FF2B5EF4-FFF2-40B4-BE49-F238E27FC236}">
                          <a16:creationId xmlns:a16="http://schemas.microsoft.com/office/drawing/2014/main" id="{B8DA136A-B459-403C-88CE-EA26B172C68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8" name="Pijl: punthaak 207">
                      <a:extLst>
                        <a:ext uri="{FF2B5EF4-FFF2-40B4-BE49-F238E27FC236}">
                          <a16:creationId xmlns:a16="http://schemas.microsoft.com/office/drawing/2014/main" id="{C0AA66CC-2918-4461-B8F4-6D4D056FE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01" name="Rechthoek 200">
                <a:extLst>
                  <a:ext uri="{FF2B5EF4-FFF2-40B4-BE49-F238E27FC236}">
                    <a16:creationId xmlns:a16="http://schemas.microsoft.com/office/drawing/2014/main" id="{F2D02D3C-C73B-4C6C-A750-7C4F84748894}"/>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02" name="Rechthoek 201">
                <a:extLst>
                  <a:ext uri="{FF2B5EF4-FFF2-40B4-BE49-F238E27FC236}">
                    <a16:creationId xmlns:a16="http://schemas.microsoft.com/office/drawing/2014/main" id="{56AE9514-6A8D-4AC1-8F1A-932B3EFC1F7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1" name="Rechte verbindingslijn 170">
              <a:extLst>
                <a:ext uri="{FF2B5EF4-FFF2-40B4-BE49-F238E27FC236}">
                  <a16:creationId xmlns:a16="http://schemas.microsoft.com/office/drawing/2014/main" id="{7FC521B2-4E2B-4A61-A15B-86A2D47A8A4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2" name="Rechthoek 171">
              <a:extLst>
                <a:ext uri="{FF2B5EF4-FFF2-40B4-BE49-F238E27FC236}">
                  <a16:creationId xmlns:a16="http://schemas.microsoft.com/office/drawing/2014/main" id="{45A3E592-DE84-4F7A-A37A-E55C71B828B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3" name="Rechthoek 172">
              <a:extLst>
                <a:ext uri="{FF2B5EF4-FFF2-40B4-BE49-F238E27FC236}">
                  <a16:creationId xmlns:a16="http://schemas.microsoft.com/office/drawing/2014/main" id="{8B9D3FDC-5AB9-4B0B-B12F-2D3BF725302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4" name="Ovaal 173">
              <a:extLst>
                <a:ext uri="{FF2B5EF4-FFF2-40B4-BE49-F238E27FC236}">
                  <a16:creationId xmlns:a16="http://schemas.microsoft.com/office/drawing/2014/main" id="{2E0A103E-9190-44A8-9D37-F4DAD0C0FAE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75" name="Ovaal 174">
              <a:extLst>
                <a:ext uri="{FF2B5EF4-FFF2-40B4-BE49-F238E27FC236}">
                  <a16:creationId xmlns:a16="http://schemas.microsoft.com/office/drawing/2014/main" id="{91187CA9-E39A-497D-98ED-409E3CDB519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6" name="Ovaal 175">
              <a:extLst>
                <a:ext uri="{FF2B5EF4-FFF2-40B4-BE49-F238E27FC236}">
                  <a16:creationId xmlns:a16="http://schemas.microsoft.com/office/drawing/2014/main" id="{17405468-2604-4746-B14A-E8F5DB23E58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Ovaal 176">
              <a:extLst>
                <a:ext uri="{FF2B5EF4-FFF2-40B4-BE49-F238E27FC236}">
                  <a16:creationId xmlns:a16="http://schemas.microsoft.com/office/drawing/2014/main" id="{C778E566-D3E3-4B7F-B633-A8D6EC9AC904}"/>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8" name="Ovaal 177">
              <a:extLst>
                <a:ext uri="{FF2B5EF4-FFF2-40B4-BE49-F238E27FC236}">
                  <a16:creationId xmlns:a16="http://schemas.microsoft.com/office/drawing/2014/main" id="{EB48A7A3-5A61-4CDB-98B3-D458BCCA412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79" name="Ovaal 178">
              <a:extLst>
                <a:ext uri="{FF2B5EF4-FFF2-40B4-BE49-F238E27FC236}">
                  <a16:creationId xmlns:a16="http://schemas.microsoft.com/office/drawing/2014/main" id="{CE3A42DE-7C67-4AF1-872E-502A91487A88}"/>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80" name="Ovaal 179">
              <a:extLst>
                <a:ext uri="{FF2B5EF4-FFF2-40B4-BE49-F238E27FC236}">
                  <a16:creationId xmlns:a16="http://schemas.microsoft.com/office/drawing/2014/main" id="{923EB223-C621-41B8-8125-CB009760EDB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1" name="Ovaal 180">
              <a:extLst>
                <a:ext uri="{FF2B5EF4-FFF2-40B4-BE49-F238E27FC236}">
                  <a16:creationId xmlns:a16="http://schemas.microsoft.com/office/drawing/2014/main" id="{ED0AB589-98B7-4AF5-A58D-BD746ED6CB8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2" name="Ovaal 181">
              <a:extLst>
                <a:ext uri="{FF2B5EF4-FFF2-40B4-BE49-F238E27FC236}">
                  <a16:creationId xmlns:a16="http://schemas.microsoft.com/office/drawing/2014/main" id="{05B88C50-FEF2-4A6D-BF39-B2D5EAAFC80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3" name="Rechthoek 182">
              <a:extLst>
                <a:ext uri="{FF2B5EF4-FFF2-40B4-BE49-F238E27FC236}">
                  <a16:creationId xmlns:a16="http://schemas.microsoft.com/office/drawing/2014/main" id="{B5CD4807-BF3E-44E2-A00F-F6867494A55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84" name="Rechthoek 183">
              <a:extLst>
                <a:ext uri="{FF2B5EF4-FFF2-40B4-BE49-F238E27FC236}">
                  <a16:creationId xmlns:a16="http://schemas.microsoft.com/office/drawing/2014/main" id="{51B0DCB0-364C-469B-8176-0376330EDF48}"/>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85" name="Rechthoek 184">
              <a:extLst>
                <a:ext uri="{FF2B5EF4-FFF2-40B4-BE49-F238E27FC236}">
                  <a16:creationId xmlns:a16="http://schemas.microsoft.com/office/drawing/2014/main" id="{84B3FBCB-5A83-48DE-828E-E7662A730AA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86" name="Rechthoek 185">
              <a:extLst>
                <a:ext uri="{FF2B5EF4-FFF2-40B4-BE49-F238E27FC236}">
                  <a16:creationId xmlns:a16="http://schemas.microsoft.com/office/drawing/2014/main" id="{F25357D5-4555-4795-ADA4-8D52ECD6712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87" name="Rechthoek 186">
              <a:extLst>
                <a:ext uri="{FF2B5EF4-FFF2-40B4-BE49-F238E27FC236}">
                  <a16:creationId xmlns:a16="http://schemas.microsoft.com/office/drawing/2014/main" id="{97A9A8BE-B223-45F5-BB81-10915B3D907A}"/>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88" name="Rechthoek 187">
              <a:extLst>
                <a:ext uri="{FF2B5EF4-FFF2-40B4-BE49-F238E27FC236}">
                  <a16:creationId xmlns:a16="http://schemas.microsoft.com/office/drawing/2014/main" id="{41F7A8BB-79A1-4D8F-8567-4524774F8AA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89" name="Rechthoek 188">
              <a:extLst>
                <a:ext uri="{FF2B5EF4-FFF2-40B4-BE49-F238E27FC236}">
                  <a16:creationId xmlns:a16="http://schemas.microsoft.com/office/drawing/2014/main" id="{0BCACAE3-1CC2-4BB1-99A5-E82B056350B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90" name="Rechthoek 189">
              <a:extLst>
                <a:ext uri="{FF2B5EF4-FFF2-40B4-BE49-F238E27FC236}">
                  <a16:creationId xmlns:a16="http://schemas.microsoft.com/office/drawing/2014/main" id="{CEFDBEDD-BA13-4FA9-BC2A-B821FBE1FCC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4" name="Tijdelijke aanduiding voor tekst 7">
            <a:extLst>
              <a:ext uri="{FF2B5EF4-FFF2-40B4-BE49-F238E27FC236}">
                <a16:creationId xmlns:a16="http://schemas.microsoft.com/office/drawing/2014/main" id="{8BE54698-2383-45DA-AAAE-8F54C90310E3}"/>
              </a:ext>
            </a:extLst>
          </p:cNvPr>
          <p:cNvSpPr>
            <a:spLocks noGrp="1"/>
          </p:cNvSpPr>
          <p:nvPr>
            <p:ph type="body" sz="quarter" idx="30"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483030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image" Target="../media/image1.jpeg"/><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4.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7" name="BACKGROUND" hidden="1">
            <a:extLst>
              <a:ext uri="{FF2B5EF4-FFF2-40B4-BE49-F238E27FC236}">
                <a16:creationId xmlns:a16="http://schemas.microsoft.com/office/drawing/2014/main" id="{E8B5E829-5347-49FE-BDB1-69B5B869712F}"/>
              </a:ext>
            </a:extLst>
          </p:cNvPr>
          <p:cNvSpPr/>
          <p:nvPr userDrawn="1"/>
        </p:nvSpPr>
        <p:spPr>
          <a:xfrm>
            <a:off x="-1200" y="1054"/>
            <a:ext cx="12196800" cy="6858000"/>
          </a:xfrm>
          <a:prstGeom prst="rect">
            <a:avLst/>
          </a:prstGeom>
          <a:gradFill>
            <a:gsLst>
              <a:gs pos="10000">
                <a:schemeClr val="bg2"/>
              </a:gs>
              <a:gs pos="9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82" name="LIJNEN" hidden="1">
            <a:extLst>
              <a:ext uri="{FF2B5EF4-FFF2-40B4-BE49-F238E27FC236}">
                <a16:creationId xmlns:a16="http://schemas.microsoft.com/office/drawing/2014/main" id="{5293FA74-5326-4C7D-8DF2-B9A3C725E9D7}"/>
              </a:ext>
            </a:extLst>
          </p:cNvPr>
          <p:cNvGrpSpPr/>
          <p:nvPr userDrawn="1"/>
        </p:nvGrpSpPr>
        <p:grpSpPr>
          <a:xfrm rot="20700000">
            <a:off x="-229955" y="-1003189"/>
            <a:ext cx="12251818" cy="8927167"/>
            <a:chOff x="6461215" y="2151028"/>
            <a:chExt cx="3755459" cy="2736381"/>
          </a:xfrm>
        </p:grpSpPr>
        <p:sp>
          <p:nvSpPr>
            <p:cNvPr id="83" name="Vrije vorm: vorm 82">
              <a:extLst>
                <a:ext uri="{FF2B5EF4-FFF2-40B4-BE49-F238E27FC236}">
                  <a16:creationId xmlns:a16="http://schemas.microsoft.com/office/drawing/2014/main" id="{01CD1131-F255-43B8-850C-C9266983AAA3}"/>
                </a:ext>
              </a:extLst>
            </p:cNvPr>
            <p:cNvSpPr/>
            <p:nvPr userDrawn="1"/>
          </p:nvSpPr>
          <p:spPr>
            <a:xfrm rot="16200000">
              <a:off x="6633678" y="3040674"/>
              <a:ext cx="655705" cy="1000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1609726 w 1847851"/>
                <a:gd name="connsiteY0" fmla="*/ 1185862 h 1395413"/>
                <a:gd name="connsiteX1" fmla="*/ 1481138 w 1847851"/>
                <a:gd name="connsiteY1" fmla="*/ 1057274 h 1395413"/>
                <a:gd name="connsiteX2" fmla="*/ 1847851 w 1847851"/>
                <a:gd name="connsiteY2" fmla="*/ 690561 h 1395413"/>
                <a:gd name="connsiteX3" fmla="*/ 1428751 w 1847851"/>
                <a:gd name="connsiteY3" fmla="*/ 271461 h 1395413"/>
                <a:gd name="connsiteX4" fmla="*/ 1114425 w 1847851"/>
                <a:gd name="connsiteY4" fmla="*/ 585787 h 1395413"/>
                <a:gd name="connsiteX5" fmla="*/ 528638 w 1847851"/>
                <a:gd name="connsiteY5" fmla="*/ 0 h 1395413"/>
                <a:gd name="connsiteX6" fmla="*/ 381001 w 1847851"/>
                <a:gd name="connsiteY6" fmla="*/ 147637 h 1395413"/>
                <a:gd name="connsiteX7" fmla="*/ 300039 w 1847851"/>
                <a:gd name="connsiteY7" fmla="*/ 66675 h 1395413"/>
                <a:gd name="connsiteX8" fmla="*/ 100014 w 1847851"/>
                <a:gd name="connsiteY8" fmla="*/ 266700 h 1395413"/>
                <a:gd name="connsiteX9" fmla="*/ 157163 w 1847851"/>
                <a:gd name="connsiteY9" fmla="*/ 323849 h 1395413"/>
                <a:gd name="connsiteX10" fmla="*/ 0 w 1847851"/>
                <a:gd name="connsiteY10" fmla="*/ 481012 h 1395413"/>
                <a:gd name="connsiteX11" fmla="*/ 914401 w 1847851"/>
                <a:gd name="connsiteY11" fmla="*/ 1395413 h 1395413"/>
                <a:gd name="connsiteX0" fmla="*/ 1481138 w 1847851"/>
                <a:gd name="connsiteY0" fmla="*/ 1057274 h 1395413"/>
                <a:gd name="connsiteX1" fmla="*/ 1847851 w 1847851"/>
                <a:gd name="connsiteY1" fmla="*/ 690561 h 1395413"/>
                <a:gd name="connsiteX2" fmla="*/ 1428751 w 1847851"/>
                <a:gd name="connsiteY2" fmla="*/ 271461 h 1395413"/>
                <a:gd name="connsiteX3" fmla="*/ 1114425 w 1847851"/>
                <a:gd name="connsiteY3" fmla="*/ 585787 h 1395413"/>
                <a:gd name="connsiteX4" fmla="*/ 528638 w 1847851"/>
                <a:gd name="connsiteY4" fmla="*/ 0 h 1395413"/>
                <a:gd name="connsiteX5" fmla="*/ 381001 w 1847851"/>
                <a:gd name="connsiteY5" fmla="*/ 147637 h 1395413"/>
                <a:gd name="connsiteX6" fmla="*/ 300039 w 1847851"/>
                <a:gd name="connsiteY6" fmla="*/ 66675 h 1395413"/>
                <a:gd name="connsiteX7" fmla="*/ 100014 w 1847851"/>
                <a:gd name="connsiteY7" fmla="*/ 266700 h 1395413"/>
                <a:gd name="connsiteX8" fmla="*/ 157163 w 1847851"/>
                <a:gd name="connsiteY8" fmla="*/ 323849 h 1395413"/>
                <a:gd name="connsiteX9" fmla="*/ 0 w 1847851"/>
                <a:gd name="connsiteY9" fmla="*/ 481012 h 1395413"/>
                <a:gd name="connsiteX10" fmla="*/ 914401 w 1847851"/>
                <a:gd name="connsiteY10" fmla="*/ 1395413 h 1395413"/>
                <a:gd name="connsiteX0" fmla="*/ 1847851 w 1847851"/>
                <a:gd name="connsiteY0" fmla="*/ 690561 h 1395413"/>
                <a:gd name="connsiteX1" fmla="*/ 1428751 w 1847851"/>
                <a:gd name="connsiteY1" fmla="*/ 271461 h 1395413"/>
                <a:gd name="connsiteX2" fmla="*/ 1114425 w 1847851"/>
                <a:gd name="connsiteY2" fmla="*/ 585787 h 1395413"/>
                <a:gd name="connsiteX3" fmla="*/ 528638 w 1847851"/>
                <a:gd name="connsiteY3" fmla="*/ 0 h 1395413"/>
                <a:gd name="connsiteX4" fmla="*/ 381001 w 1847851"/>
                <a:gd name="connsiteY4" fmla="*/ 147637 h 1395413"/>
                <a:gd name="connsiteX5" fmla="*/ 300039 w 1847851"/>
                <a:gd name="connsiteY5" fmla="*/ 66675 h 1395413"/>
                <a:gd name="connsiteX6" fmla="*/ 100014 w 1847851"/>
                <a:gd name="connsiteY6" fmla="*/ 266700 h 1395413"/>
                <a:gd name="connsiteX7" fmla="*/ 157163 w 1847851"/>
                <a:gd name="connsiteY7" fmla="*/ 323849 h 1395413"/>
                <a:gd name="connsiteX8" fmla="*/ 0 w 1847851"/>
                <a:gd name="connsiteY8" fmla="*/ 481012 h 1395413"/>
                <a:gd name="connsiteX9" fmla="*/ 914401 w 1847851"/>
                <a:gd name="connsiteY9" fmla="*/ 1395413 h 1395413"/>
                <a:gd name="connsiteX0" fmla="*/ 1428751 w 1428751"/>
                <a:gd name="connsiteY0" fmla="*/ 271461 h 1395413"/>
                <a:gd name="connsiteX1" fmla="*/ 1114425 w 1428751"/>
                <a:gd name="connsiteY1" fmla="*/ 585787 h 1395413"/>
                <a:gd name="connsiteX2" fmla="*/ 528638 w 1428751"/>
                <a:gd name="connsiteY2" fmla="*/ 0 h 1395413"/>
                <a:gd name="connsiteX3" fmla="*/ 381001 w 1428751"/>
                <a:gd name="connsiteY3" fmla="*/ 147637 h 1395413"/>
                <a:gd name="connsiteX4" fmla="*/ 300039 w 1428751"/>
                <a:gd name="connsiteY4" fmla="*/ 66675 h 1395413"/>
                <a:gd name="connsiteX5" fmla="*/ 100014 w 1428751"/>
                <a:gd name="connsiteY5" fmla="*/ 266700 h 1395413"/>
                <a:gd name="connsiteX6" fmla="*/ 157163 w 1428751"/>
                <a:gd name="connsiteY6" fmla="*/ 323849 h 1395413"/>
                <a:gd name="connsiteX7" fmla="*/ 0 w 1428751"/>
                <a:gd name="connsiteY7" fmla="*/ 481012 h 1395413"/>
                <a:gd name="connsiteX8" fmla="*/ 914401 w 1428751"/>
                <a:gd name="connsiteY8" fmla="*/ 1395413 h 1395413"/>
                <a:gd name="connsiteX0" fmla="*/ 1114425 w 1114425"/>
                <a:gd name="connsiteY0" fmla="*/ 585787 h 1395413"/>
                <a:gd name="connsiteX1" fmla="*/ 528638 w 1114425"/>
                <a:gd name="connsiteY1" fmla="*/ 0 h 1395413"/>
                <a:gd name="connsiteX2" fmla="*/ 381001 w 1114425"/>
                <a:gd name="connsiteY2" fmla="*/ 147637 h 1395413"/>
                <a:gd name="connsiteX3" fmla="*/ 300039 w 1114425"/>
                <a:gd name="connsiteY3" fmla="*/ 66675 h 1395413"/>
                <a:gd name="connsiteX4" fmla="*/ 100014 w 1114425"/>
                <a:gd name="connsiteY4" fmla="*/ 266700 h 1395413"/>
                <a:gd name="connsiteX5" fmla="*/ 157163 w 1114425"/>
                <a:gd name="connsiteY5" fmla="*/ 323849 h 1395413"/>
                <a:gd name="connsiteX6" fmla="*/ 0 w 1114425"/>
                <a:gd name="connsiteY6" fmla="*/ 481012 h 1395413"/>
                <a:gd name="connsiteX7" fmla="*/ 914401 w 1114425"/>
                <a:gd name="connsiteY7" fmla="*/ 1395413 h 1395413"/>
                <a:gd name="connsiteX0" fmla="*/ 528638 w 914401"/>
                <a:gd name="connsiteY0" fmla="*/ 0 h 1395413"/>
                <a:gd name="connsiteX1" fmla="*/ 381001 w 914401"/>
                <a:gd name="connsiteY1" fmla="*/ 147637 h 1395413"/>
                <a:gd name="connsiteX2" fmla="*/ 300039 w 914401"/>
                <a:gd name="connsiteY2" fmla="*/ 66675 h 1395413"/>
                <a:gd name="connsiteX3" fmla="*/ 100014 w 914401"/>
                <a:gd name="connsiteY3" fmla="*/ 266700 h 1395413"/>
                <a:gd name="connsiteX4" fmla="*/ 157163 w 914401"/>
                <a:gd name="connsiteY4" fmla="*/ 323849 h 1395413"/>
                <a:gd name="connsiteX5" fmla="*/ 0 w 914401"/>
                <a:gd name="connsiteY5" fmla="*/ 481012 h 1395413"/>
                <a:gd name="connsiteX6" fmla="*/ 914401 w 914401"/>
                <a:gd name="connsiteY6" fmla="*/ 1395413 h 1395413"/>
                <a:gd name="connsiteX0" fmla="*/ 528638 w 914401"/>
                <a:gd name="connsiteY0" fmla="*/ 0 h 1395413"/>
                <a:gd name="connsiteX1" fmla="*/ 381001 w 914401"/>
                <a:gd name="connsiteY1" fmla="*/ 147637 h 1395413"/>
                <a:gd name="connsiteX2" fmla="*/ 100014 w 914401"/>
                <a:gd name="connsiteY2" fmla="*/ 266700 h 1395413"/>
                <a:gd name="connsiteX3" fmla="*/ 157163 w 914401"/>
                <a:gd name="connsiteY3" fmla="*/ 323849 h 1395413"/>
                <a:gd name="connsiteX4" fmla="*/ 0 w 914401"/>
                <a:gd name="connsiteY4" fmla="*/ 481012 h 1395413"/>
                <a:gd name="connsiteX5" fmla="*/ 914401 w 914401"/>
                <a:gd name="connsiteY5" fmla="*/ 1395413 h 1395413"/>
                <a:gd name="connsiteX0" fmla="*/ 528638 w 914401"/>
                <a:gd name="connsiteY0" fmla="*/ 0 h 1395413"/>
                <a:gd name="connsiteX1" fmla="*/ 381001 w 914401"/>
                <a:gd name="connsiteY1" fmla="*/ 147637 h 1395413"/>
                <a:gd name="connsiteX2" fmla="*/ 157163 w 914401"/>
                <a:gd name="connsiteY2" fmla="*/ 323849 h 1395413"/>
                <a:gd name="connsiteX3" fmla="*/ 0 w 914401"/>
                <a:gd name="connsiteY3" fmla="*/ 481012 h 1395413"/>
                <a:gd name="connsiteX4" fmla="*/ 914401 w 914401"/>
                <a:gd name="connsiteY4" fmla="*/ 1395413 h 1395413"/>
                <a:gd name="connsiteX0" fmla="*/ 528638 w 914401"/>
                <a:gd name="connsiteY0" fmla="*/ 0 h 1395413"/>
                <a:gd name="connsiteX1" fmla="*/ 381001 w 914401"/>
                <a:gd name="connsiteY1" fmla="*/ 147637 h 1395413"/>
                <a:gd name="connsiteX2" fmla="*/ 0 w 914401"/>
                <a:gd name="connsiteY2" fmla="*/ 481012 h 1395413"/>
                <a:gd name="connsiteX3" fmla="*/ 914401 w 914401"/>
                <a:gd name="connsiteY3" fmla="*/ 1395413 h 1395413"/>
                <a:gd name="connsiteX0" fmla="*/ 528638 w 914401"/>
                <a:gd name="connsiteY0" fmla="*/ 0 h 1395413"/>
                <a:gd name="connsiteX1" fmla="*/ 0 w 914401"/>
                <a:gd name="connsiteY1" fmla="*/ 481012 h 1395413"/>
                <a:gd name="connsiteX2" fmla="*/ 914401 w 914401"/>
                <a:gd name="connsiteY2" fmla="*/ 1395413 h 1395413"/>
              </a:gdLst>
              <a:ahLst/>
              <a:cxnLst>
                <a:cxn ang="0">
                  <a:pos x="connsiteX0" y="connsiteY0"/>
                </a:cxn>
                <a:cxn ang="0">
                  <a:pos x="connsiteX1" y="connsiteY1"/>
                </a:cxn>
                <a:cxn ang="0">
                  <a:pos x="connsiteX2" y="connsiteY2"/>
                </a:cxn>
              </a:cxnLst>
              <a:rect l="l" t="t" r="r" b="b"/>
              <a:pathLst>
                <a:path w="914401" h="1395413">
                  <a:moveTo>
                    <a:pt x="528638" y="0"/>
                  </a:moveTo>
                  <a:lnTo>
                    <a:pt x="0" y="481012"/>
                  </a:lnTo>
                  <a:lnTo>
                    <a:pt x="914401" y="1395413"/>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4" name="Vrije vorm: vorm 83">
              <a:extLst>
                <a:ext uri="{FF2B5EF4-FFF2-40B4-BE49-F238E27FC236}">
                  <a16:creationId xmlns:a16="http://schemas.microsoft.com/office/drawing/2014/main" id="{37987F38-DFDD-4C2D-8C98-80B2DC2640A1}"/>
                </a:ext>
              </a:extLst>
            </p:cNvPr>
            <p:cNvSpPr/>
            <p:nvPr userDrawn="1"/>
          </p:nvSpPr>
          <p:spPr>
            <a:xfrm>
              <a:off x="6618886" y="2151028"/>
              <a:ext cx="760169" cy="760169"/>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5" name="Vrije vorm: vorm 84">
              <a:extLst>
                <a:ext uri="{FF2B5EF4-FFF2-40B4-BE49-F238E27FC236}">
                  <a16:creationId xmlns:a16="http://schemas.microsoft.com/office/drawing/2014/main" id="{DB5F1620-46A3-497D-982E-C6D3993E3C74}"/>
                </a:ext>
              </a:extLst>
            </p:cNvPr>
            <p:cNvSpPr/>
            <p:nvPr userDrawn="1"/>
          </p:nvSpPr>
          <p:spPr>
            <a:xfrm>
              <a:off x="9367190" y="4037926"/>
              <a:ext cx="849484" cy="849483"/>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6" name="Vrije vorm: vorm 85">
              <a:extLst>
                <a:ext uri="{FF2B5EF4-FFF2-40B4-BE49-F238E27FC236}">
                  <a16:creationId xmlns:a16="http://schemas.microsoft.com/office/drawing/2014/main" id="{A7E59EB9-D9D2-403E-86E7-5EED160B2A5A}"/>
                </a:ext>
              </a:extLst>
            </p:cNvPr>
            <p:cNvSpPr/>
            <p:nvPr/>
          </p:nvSpPr>
          <p:spPr>
            <a:xfrm>
              <a:off x="7620952" y="2810504"/>
              <a:ext cx="2204155" cy="1605625"/>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Lst>
              <a:ahLst/>
              <a:cxnLst>
                <a:cxn ang="0">
                  <a:pos x="connsiteX0" y="connsiteY0"/>
                </a:cxn>
                <a:cxn ang="0">
                  <a:pos x="connsiteX1" y="connsiteY1"/>
                </a:cxn>
                <a:cxn ang="0">
                  <a:pos x="connsiteX2" y="connsiteY2"/>
                </a:cxn>
                <a:cxn ang="0">
                  <a:pos x="connsiteX3" y="connsiteY3"/>
                </a:cxn>
              </a:cxnLst>
              <a:rect l="l" t="t" r="r" b="b"/>
              <a:pathLst>
                <a:path w="2925455" h="2131059">
                  <a:moveTo>
                    <a:pt x="0" y="2131059"/>
                  </a:moveTo>
                  <a:lnTo>
                    <a:pt x="1076325" y="1054734"/>
                  </a:lnTo>
                  <a:lnTo>
                    <a:pt x="1466850" y="1445259"/>
                  </a:lnTo>
                  <a:lnTo>
                    <a:pt x="292545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7" name="Vrije vorm: vorm 86">
              <a:extLst>
                <a:ext uri="{FF2B5EF4-FFF2-40B4-BE49-F238E27FC236}">
                  <a16:creationId xmlns:a16="http://schemas.microsoft.com/office/drawing/2014/main" id="{4977E56D-D630-48F0-B69C-1AEACB302F2B}"/>
                </a:ext>
              </a:extLst>
            </p:cNvPr>
            <p:cNvSpPr/>
            <p:nvPr/>
          </p:nvSpPr>
          <p:spPr>
            <a:xfrm>
              <a:off x="8039100" y="4094068"/>
              <a:ext cx="1229639" cy="762756"/>
            </a:xfrm>
            <a:custGeom>
              <a:avLst/>
              <a:gdLst>
                <a:gd name="connsiteX0" fmla="*/ 366713 w 952500"/>
                <a:gd name="connsiteY0" fmla="*/ 709612 h 709612"/>
                <a:gd name="connsiteX1" fmla="*/ 0 w 952500"/>
                <a:gd name="connsiteY1" fmla="*/ 342899 h 709612"/>
                <a:gd name="connsiteX2" fmla="*/ 257175 w 952500"/>
                <a:gd name="connsiteY2" fmla="*/ 85724 h 709612"/>
                <a:gd name="connsiteX3" fmla="*/ 338138 w 952500"/>
                <a:gd name="connsiteY3" fmla="*/ 166687 h 709612"/>
                <a:gd name="connsiteX4" fmla="*/ 504825 w 952500"/>
                <a:gd name="connsiteY4" fmla="*/ 0 h 709612"/>
                <a:gd name="connsiteX5" fmla="*/ 952500 w 952500"/>
                <a:gd name="connsiteY5" fmla="*/ 447675 h 709612"/>
                <a:gd name="connsiteX0" fmla="*/ 366713 w 952500"/>
                <a:gd name="connsiteY0" fmla="*/ 709612 h 709612"/>
                <a:gd name="connsiteX1" fmla="*/ 148236 w 952500"/>
                <a:gd name="connsiteY1" fmla="*/ 492821 h 709612"/>
                <a:gd name="connsiteX2" fmla="*/ 0 w 952500"/>
                <a:gd name="connsiteY2" fmla="*/ 342899 h 709612"/>
                <a:gd name="connsiteX3" fmla="*/ 257175 w 952500"/>
                <a:gd name="connsiteY3" fmla="*/ 85724 h 709612"/>
                <a:gd name="connsiteX4" fmla="*/ 338138 w 952500"/>
                <a:gd name="connsiteY4" fmla="*/ 166687 h 709612"/>
                <a:gd name="connsiteX5" fmla="*/ 504825 w 952500"/>
                <a:gd name="connsiteY5" fmla="*/ 0 h 709612"/>
                <a:gd name="connsiteX6" fmla="*/ 952500 w 952500"/>
                <a:gd name="connsiteY6" fmla="*/ 447675 h 709612"/>
                <a:gd name="connsiteX0" fmla="*/ 148236 w 952500"/>
                <a:gd name="connsiteY0" fmla="*/ 492821 h 492821"/>
                <a:gd name="connsiteX1" fmla="*/ 0 w 952500"/>
                <a:gd name="connsiteY1" fmla="*/ 342899 h 492821"/>
                <a:gd name="connsiteX2" fmla="*/ 257175 w 952500"/>
                <a:gd name="connsiteY2" fmla="*/ 85724 h 492821"/>
                <a:gd name="connsiteX3" fmla="*/ 338138 w 952500"/>
                <a:gd name="connsiteY3" fmla="*/ 166687 h 492821"/>
                <a:gd name="connsiteX4" fmla="*/ 504825 w 952500"/>
                <a:gd name="connsiteY4" fmla="*/ 0 h 492821"/>
                <a:gd name="connsiteX5" fmla="*/ 952500 w 952500"/>
                <a:gd name="connsiteY5" fmla="*/ 447675 h 492821"/>
                <a:gd name="connsiteX0" fmla="*/ 148236 w 1305396"/>
                <a:gd name="connsiteY0" fmla="*/ 492821 h 809749"/>
                <a:gd name="connsiteX1" fmla="*/ 0 w 1305396"/>
                <a:gd name="connsiteY1" fmla="*/ 342899 h 809749"/>
                <a:gd name="connsiteX2" fmla="*/ 257175 w 1305396"/>
                <a:gd name="connsiteY2" fmla="*/ 85724 h 809749"/>
                <a:gd name="connsiteX3" fmla="*/ 338138 w 1305396"/>
                <a:gd name="connsiteY3" fmla="*/ 166687 h 809749"/>
                <a:gd name="connsiteX4" fmla="*/ 504825 w 1305396"/>
                <a:gd name="connsiteY4" fmla="*/ 0 h 809749"/>
                <a:gd name="connsiteX5" fmla="*/ 1305396 w 1305396"/>
                <a:gd name="connsiteY5" fmla="*/ 809749 h 80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396" h="809749">
                  <a:moveTo>
                    <a:pt x="148236" y="492821"/>
                  </a:moveTo>
                  <a:lnTo>
                    <a:pt x="0" y="342899"/>
                  </a:lnTo>
                  <a:lnTo>
                    <a:pt x="257175" y="85724"/>
                  </a:lnTo>
                  <a:lnTo>
                    <a:pt x="338138" y="166687"/>
                  </a:lnTo>
                  <a:lnTo>
                    <a:pt x="504825" y="0"/>
                  </a:lnTo>
                  <a:lnTo>
                    <a:pt x="1305396" y="809749"/>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8" name="Vrije vorm: vorm 87">
              <a:extLst>
                <a:ext uri="{FF2B5EF4-FFF2-40B4-BE49-F238E27FC236}">
                  <a16:creationId xmlns:a16="http://schemas.microsoft.com/office/drawing/2014/main" id="{5FE8B83D-1CD7-42D6-AAA0-C5228BCDDC30}"/>
                </a:ext>
              </a:extLst>
            </p:cNvPr>
            <p:cNvSpPr/>
            <p:nvPr/>
          </p:nvSpPr>
          <p:spPr>
            <a:xfrm>
              <a:off x="7200218" y="2497404"/>
              <a:ext cx="2337652" cy="1392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2971827 w 2971827"/>
                <a:gd name="connsiteY0" fmla="*/ 0 h 1567203"/>
                <a:gd name="connsiteX1" fmla="*/ 2537780 w 2971827"/>
                <a:gd name="connsiteY1" fmla="*/ 429430 h 1567203"/>
                <a:gd name="connsiteX2" fmla="*/ 1609726 w 2971827"/>
                <a:gd name="connsiteY2" fmla="*/ 1357652 h 1567203"/>
                <a:gd name="connsiteX3" fmla="*/ 1481138 w 2971827"/>
                <a:gd name="connsiteY3" fmla="*/ 1229064 h 1567203"/>
                <a:gd name="connsiteX4" fmla="*/ 1847851 w 2971827"/>
                <a:gd name="connsiteY4" fmla="*/ 862351 h 1567203"/>
                <a:gd name="connsiteX5" fmla="*/ 1428751 w 2971827"/>
                <a:gd name="connsiteY5" fmla="*/ 443251 h 1567203"/>
                <a:gd name="connsiteX6" fmla="*/ 1114425 w 2971827"/>
                <a:gd name="connsiteY6" fmla="*/ 757577 h 1567203"/>
                <a:gd name="connsiteX7" fmla="*/ 528638 w 2971827"/>
                <a:gd name="connsiteY7" fmla="*/ 171790 h 1567203"/>
                <a:gd name="connsiteX8" fmla="*/ 381001 w 2971827"/>
                <a:gd name="connsiteY8" fmla="*/ 319427 h 1567203"/>
                <a:gd name="connsiteX9" fmla="*/ 300039 w 2971827"/>
                <a:gd name="connsiteY9" fmla="*/ 238465 h 1567203"/>
                <a:gd name="connsiteX10" fmla="*/ 100014 w 2971827"/>
                <a:gd name="connsiteY10" fmla="*/ 438490 h 1567203"/>
                <a:gd name="connsiteX11" fmla="*/ 157163 w 2971827"/>
                <a:gd name="connsiteY11" fmla="*/ 495639 h 1567203"/>
                <a:gd name="connsiteX12" fmla="*/ 0 w 2971827"/>
                <a:gd name="connsiteY12" fmla="*/ 652802 h 1567203"/>
                <a:gd name="connsiteX13" fmla="*/ 914401 w 2971827"/>
                <a:gd name="connsiteY13" fmla="*/ 1567203 h 1567203"/>
                <a:gd name="connsiteX0" fmla="*/ 2537780 w 2537780"/>
                <a:gd name="connsiteY0" fmla="*/ 257640 h 1395413"/>
                <a:gd name="connsiteX1" fmla="*/ 1609726 w 2537780"/>
                <a:gd name="connsiteY1" fmla="*/ 1185862 h 1395413"/>
                <a:gd name="connsiteX2" fmla="*/ 1481138 w 2537780"/>
                <a:gd name="connsiteY2" fmla="*/ 1057274 h 1395413"/>
                <a:gd name="connsiteX3" fmla="*/ 1847851 w 2537780"/>
                <a:gd name="connsiteY3" fmla="*/ 690561 h 1395413"/>
                <a:gd name="connsiteX4" fmla="*/ 1428751 w 2537780"/>
                <a:gd name="connsiteY4" fmla="*/ 271461 h 1395413"/>
                <a:gd name="connsiteX5" fmla="*/ 1114425 w 2537780"/>
                <a:gd name="connsiteY5" fmla="*/ 585787 h 1395413"/>
                <a:gd name="connsiteX6" fmla="*/ 528638 w 2537780"/>
                <a:gd name="connsiteY6" fmla="*/ 0 h 1395413"/>
                <a:gd name="connsiteX7" fmla="*/ 381001 w 2537780"/>
                <a:gd name="connsiteY7" fmla="*/ 147637 h 1395413"/>
                <a:gd name="connsiteX8" fmla="*/ 300039 w 2537780"/>
                <a:gd name="connsiteY8" fmla="*/ 66675 h 1395413"/>
                <a:gd name="connsiteX9" fmla="*/ 100014 w 2537780"/>
                <a:gd name="connsiteY9" fmla="*/ 266700 h 1395413"/>
                <a:gd name="connsiteX10" fmla="*/ 157163 w 2537780"/>
                <a:gd name="connsiteY10" fmla="*/ 323849 h 1395413"/>
                <a:gd name="connsiteX11" fmla="*/ 0 w 2537780"/>
                <a:gd name="connsiteY11" fmla="*/ 481012 h 1395413"/>
                <a:gd name="connsiteX12" fmla="*/ 914401 w 2537780"/>
                <a:gd name="connsiteY12" fmla="*/ 1395413 h 1395413"/>
                <a:gd name="connsiteX0" fmla="*/ 2537780 w 2537780"/>
                <a:gd name="connsiteY0" fmla="*/ 257640 h 1511857"/>
                <a:gd name="connsiteX1" fmla="*/ 1609726 w 2537780"/>
                <a:gd name="connsiteY1" fmla="*/ 1185862 h 1511857"/>
                <a:gd name="connsiteX2" fmla="*/ 1481138 w 2537780"/>
                <a:gd name="connsiteY2" fmla="*/ 1057274 h 1511857"/>
                <a:gd name="connsiteX3" fmla="*/ 1847851 w 2537780"/>
                <a:gd name="connsiteY3" fmla="*/ 690561 h 1511857"/>
                <a:gd name="connsiteX4" fmla="*/ 1428751 w 2537780"/>
                <a:gd name="connsiteY4" fmla="*/ 271461 h 1511857"/>
                <a:gd name="connsiteX5" fmla="*/ 1114425 w 2537780"/>
                <a:gd name="connsiteY5" fmla="*/ 585787 h 1511857"/>
                <a:gd name="connsiteX6" fmla="*/ 528638 w 2537780"/>
                <a:gd name="connsiteY6" fmla="*/ 0 h 1511857"/>
                <a:gd name="connsiteX7" fmla="*/ 381001 w 2537780"/>
                <a:gd name="connsiteY7" fmla="*/ 147637 h 1511857"/>
                <a:gd name="connsiteX8" fmla="*/ 300039 w 2537780"/>
                <a:gd name="connsiteY8" fmla="*/ 66675 h 1511857"/>
                <a:gd name="connsiteX9" fmla="*/ 100014 w 2537780"/>
                <a:gd name="connsiteY9" fmla="*/ 266700 h 1511857"/>
                <a:gd name="connsiteX10" fmla="*/ 157163 w 2537780"/>
                <a:gd name="connsiteY10" fmla="*/ 323849 h 1511857"/>
                <a:gd name="connsiteX11" fmla="*/ 0 w 2537780"/>
                <a:gd name="connsiteY11" fmla="*/ 481012 h 1511857"/>
                <a:gd name="connsiteX12" fmla="*/ 1024127 w 2537780"/>
                <a:gd name="connsiteY12" fmla="*/ 1511857 h 151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80" h="1511857">
                  <a:moveTo>
                    <a:pt x="2537780" y="257640"/>
                  </a:moveTo>
                  <a:lnTo>
                    <a:pt x="1609726" y="1185862"/>
                  </a:lnTo>
                  <a:lnTo>
                    <a:pt x="1481138" y="1057274"/>
                  </a:lnTo>
                  <a:lnTo>
                    <a:pt x="1847851" y="690561"/>
                  </a:lnTo>
                  <a:lnTo>
                    <a:pt x="1428751" y="271461"/>
                  </a:lnTo>
                  <a:lnTo>
                    <a:pt x="1114425" y="585787"/>
                  </a:lnTo>
                  <a:lnTo>
                    <a:pt x="528638" y="0"/>
                  </a:lnTo>
                  <a:lnTo>
                    <a:pt x="381001" y="147637"/>
                  </a:lnTo>
                  <a:lnTo>
                    <a:pt x="300039" y="66675"/>
                  </a:lnTo>
                  <a:lnTo>
                    <a:pt x="100014" y="266700"/>
                  </a:lnTo>
                  <a:lnTo>
                    <a:pt x="157163" y="323849"/>
                  </a:lnTo>
                  <a:lnTo>
                    <a:pt x="0" y="481012"/>
                  </a:lnTo>
                  <a:lnTo>
                    <a:pt x="1024127" y="1511857"/>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9" name="Rechthoek 88">
              <a:extLst>
                <a:ext uri="{FF2B5EF4-FFF2-40B4-BE49-F238E27FC236}">
                  <a16:creationId xmlns:a16="http://schemas.microsoft.com/office/drawing/2014/main" id="{7794A948-9EB8-439D-84C4-B1DF2A6AE9CA}"/>
                </a:ext>
              </a:extLst>
            </p:cNvPr>
            <p:cNvSpPr/>
            <p:nvPr/>
          </p:nvSpPr>
          <p:spPr>
            <a:xfrm rot="2700000">
              <a:off x="7825657" y="3079351"/>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7882</a:t>
              </a:r>
            </a:p>
          </p:txBody>
        </p:sp>
        <p:sp>
          <p:nvSpPr>
            <p:cNvPr id="90" name="Rechthoek 89">
              <a:extLst>
                <a:ext uri="{FF2B5EF4-FFF2-40B4-BE49-F238E27FC236}">
                  <a16:creationId xmlns:a16="http://schemas.microsoft.com/office/drawing/2014/main" id="{2923E748-8E15-4921-9DC1-D536ACC668E9}"/>
                </a:ext>
              </a:extLst>
            </p:cNvPr>
            <p:cNvSpPr/>
            <p:nvPr/>
          </p:nvSpPr>
          <p:spPr>
            <a:xfrm rot="2700000">
              <a:off x="7321322" y="3853892"/>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7883</a:t>
              </a:r>
            </a:p>
          </p:txBody>
        </p:sp>
        <p:sp>
          <p:nvSpPr>
            <p:cNvPr id="91" name="Rechthoek 90">
              <a:extLst>
                <a:ext uri="{FF2B5EF4-FFF2-40B4-BE49-F238E27FC236}">
                  <a16:creationId xmlns:a16="http://schemas.microsoft.com/office/drawing/2014/main" id="{02B11BFA-E36F-4F81-829B-10B0A676FB58}"/>
                </a:ext>
              </a:extLst>
            </p:cNvPr>
            <p:cNvSpPr/>
            <p:nvPr/>
          </p:nvSpPr>
          <p:spPr>
            <a:xfrm rot="2700000">
              <a:off x="8450150" y="2531635"/>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7884</a:t>
              </a:r>
            </a:p>
          </p:txBody>
        </p:sp>
        <p:sp>
          <p:nvSpPr>
            <p:cNvPr id="92" name="Rechthoek 91">
              <a:extLst>
                <a:ext uri="{FF2B5EF4-FFF2-40B4-BE49-F238E27FC236}">
                  <a16:creationId xmlns:a16="http://schemas.microsoft.com/office/drawing/2014/main" id="{B7ABDC47-F6C9-4F08-80FD-A76034F4401F}"/>
                </a:ext>
              </a:extLst>
            </p:cNvPr>
            <p:cNvSpPr/>
            <p:nvPr/>
          </p:nvSpPr>
          <p:spPr>
            <a:xfrm rot="18900000">
              <a:off x="8866074" y="3728235"/>
              <a:ext cx="632073"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cap="all">
                  <a:solidFill>
                    <a:schemeClr val="accent3"/>
                  </a:solidFill>
                </a:rPr>
                <a:t>49-117e</a:t>
              </a:r>
            </a:p>
          </p:txBody>
        </p:sp>
      </p:grpSp>
      <p:sp>
        <p:nvSpPr>
          <p:cNvPr id="25" name="FRAME">
            <a:extLst>
              <a:ext uri="{FF2B5EF4-FFF2-40B4-BE49-F238E27FC236}">
                <a16:creationId xmlns:a16="http://schemas.microsoft.com/office/drawing/2014/main" id="{7FF3C713-A079-4084-A569-1C68D5CFF82F}"/>
              </a:ext>
            </a:extLst>
          </p:cNvPr>
          <p:cNvSpPr/>
          <p:nvPr userDrawn="1"/>
        </p:nvSpPr>
        <p:spPr>
          <a:xfrm>
            <a:off x="10261600" y="-1566091"/>
            <a:ext cx="1930400" cy="1557574"/>
          </a:xfrm>
          <a:prstGeom prst="round2SameRect">
            <a:avLst>
              <a:gd name="adj1" fmla="val 828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LICHT BLAUW">
            <a:extLst>
              <a:ext uri="{FF2B5EF4-FFF2-40B4-BE49-F238E27FC236}">
                <a16:creationId xmlns:a16="http://schemas.microsoft.com/office/drawing/2014/main" id="{49D3E16F-7CCA-42F5-8E01-86321C80215B}"/>
              </a:ext>
            </a:extLst>
          </p:cNvPr>
          <p:cNvSpPr/>
          <p:nvPr userDrawn="1"/>
        </p:nvSpPr>
        <p:spPr>
          <a:xfrm>
            <a:off x="-240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24" name="LIJNEN">
            <a:extLst>
              <a:ext uri="{FF2B5EF4-FFF2-40B4-BE49-F238E27FC236}">
                <a16:creationId xmlns:a16="http://schemas.microsoft.com/office/drawing/2014/main" id="{5C3533B8-1DBD-45C2-B639-E063E0D75A4D}"/>
              </a:ext>
            </a:extLst>
          </p:cNvPr>
          <p:cNvPicPr preferRelativeResize="0">
            <a:picLocks/>
          </p:cNvPicPr>
          <p:nvPr userDrawn="1"/>
        </p:nvPicPr>
        <p:blipFill>
          <a:blip r:embed="rId29">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54" name="VERLOOP">
            <a:extLst>
              <a:ext uri="{FF2B5EF4-FFF2-40B4-BE49-F238E27FC236}">
                <a16:creationId xmlns:a16="http://schemas.microsoft.com/office/drawing/2014/main" id="{CCE56A02-DBCA-430A-91C2-B57C97F9733B}"/>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2" name="Tijdelijke aanduiding voor titel 1">
            <a:extLst>
              <a:ext uri="{FF2B5EF4-FFF2-40B4-BE49-F238E27FC236}">
                <a16:creationId xmlns:a16="http://schemas.microsoft.com/office/drawing/2014/main" id="{B8B3D85C-08A9-499D-9FB8-CDBBC182A20D}"/>
              </a:ext>
            </a:extLst>
          </p:cNvPr>
          <p:cNvSpPr>
            <a:spLocks noGrp="1"/>
          </p:cNvSpPr>
          <p:nvPr>
            <p:ph type="title"/>
          </p:nvPr>
        </p:nvSpPr>
        <p:spPr>
          <a:xfrm rot="16200000">
            <a:off x="-1318497" y="4747500"/>
            <a:ext cx="3429000" cy="792000"/>
          </a:xfrm>
          <a:prstGeom prst="rect">
            <a:avLst/>
          </a:prstGeom>
          <a:noFill/>
        </p:spPr>
        <p:txBody>
          <a:bodyPr vert="horz" wrap="none" lIns="684000" tIns="0" rIns="180000" bIns="0" rtlCol="0" anchor="ctr">
            <a:noAutofit/>
          </a:bodyPr>
          <a:lstStyle/>
          <a:p>
            <a:r>
              <a:rPr lang="nl-NL"/>
              <a:t>Klik om stijl te bewerken</a:t>
            </a:r>
          </a:p>
        </p:txBody>
      </p:sp>
      <p:sp>
        <p:nvSpPr>
          <p:cNvPr id="3" name="Tijdelijke aanduiding voor tekst 2">
            <a:extLst>
              <a:ext uri="{FF2B5EF4-FFF2-40B4-BE49-F238E27FC236}">
                <a16:creationId xmlns:a16="http://schemas.microsoft.com/office/drawing/2014/main" id="{44F3670C-646D-43FC-807F-D962E533A357}"/>
              </a:ext>
            </a:extLst>
          </p:cNvPr>
          <p:cNvSpPr>
            <a:spLocks noGrp="1"/>
          </p:cNvSpPr>
          <p:nvPr>
            <p:ph type="body" idx="1"/>
          </p:nvPr>
        </p:nvSpPr>
        <p:spPr>
          <a:xfrm>
            <a:off x="876000" y="1116707"/>
            <a:ext cx="10440000" cy="4624586"/>
          </a:xfrm>
          <a:prstGeom prst="rect">
            <a:avLst/>
          </a:prstGeom>
        </p:spPr>
        <p:txBody>
          <a:bodyPr vert="horz" lIns="0" tIns="0" rIns="0" bIns="0" rtlCol="0" anchor="t">
            <a:noAutofit/>
          </a:bodyPr>
          <a:lstStyle/>
          <a:p>
            <a:pPr lvl="0"/>
            <a:r>
              <a:rPr lang="nl-NL"/>
              <a:t>Klik hier om tekst in te voegen</a:t>
            </a:r>
          </a:p>
          <a:p>
            <a:pPr lvl="1"/>
            <a:r>
              <a:rPr lang="nl-NL"/>
              <a:t>Bullets</a:t>
            </a:r>
          </a:p>
          <a:p>
            <a:pPr lvl="2"/>
            <a:r>
              <a:rPr lang="nl-NL"/>
              <a:t>Lijn </a:t>
            </a:r>
            <a:r>
              <a:rPr lang="nl-NL" err="1"/>
              <a:t>bullets</a:t>
            </a:r>
            <a:endParaRPr lang="nl-NL"/>
          </a:p>
          <a:p>
            <a:pPr lvl="3"/>
            <a:r>
              <a:rPr lang="nl-NL" err="1"/>
              <a:t>Bullets</a:t>
            </a:r>
            <a:r>
              <a:rPr lang="nl-NL"/>
              <a:t> 1</a:t>
            </a:r>
          </a:p>
          <a:p>
            <a:pPr lvl="4"/>
            <a:r>
              <a:rPr lang="nl-NL" err="1"/>
              <a:t>Bullets</a:t>
            </a:r>
            <a:r>
              <a:rPr lang="nl-NL"/>
              <a:t> 2</a:t>
            </a:r>
          </a:p>
          <a:p>
            <a:pPr lvl="5"/>
            <a:r>
              <a:rPr lang="nl-NL"/>
              <a:t>Leestekst</a:t>
            </a:r>
          </a:p>
          <a:p>
            <a:pPr lvl="6"/>
            <a:r>
              <a:rPr lang="nl-NL"/>
              <a:t>Numerieke bullets</a:t>
            </a:r>
          </a:p>
          <a:p>
            <a:pPr lvl="7"/>
            <a:r>
              <a:rPr lang="nl-NL"/>
              <a:t># Bullets</a:t>
            </a:r>
          </a:p>
          <a:p>
            <a:pPr lvl="8"/>
            <a:r>
              <a:rPr lang="nl-NL"/>
              <a:t># Sub-bullets</a:t>
            </a:r>
          </a:p>
        </p:txBody>
      </p:sp>
      <p:sp>
        <p:nvSpPr>
          <p:cNvPr id="4" name="Tijdelijke aanduiding voor datum 3">
            <a:extLst>
              <a:ext uri="{FF2B5EF4-FFF2-40B4-BE49-F238E27FC236}">
                <a16:creationId xmlns:a16="http://schemas.microsoft.com/office/drawing/2014/main" id="{933E1F13-F3BB-49F8-BF5B-3D33DE984C32}"/>
              </a:ext>
            </a:extLst>
          </p:cNvPr>
          <p:cNvSpPr>
            <a:spLocks noGrp="1"/>
          </p:cNvSpPr>
          <p:nvPr>
            <p:ph type="dt" sz="half" idx="2"/>
          </p:nvPr>
        </p:nvSpPr>
        <p:spPr>
          <a:xfrm>
            <a:off x="5736000" y="271600"/>
            <a:ext cx="720000" cy="180000"/>
          </a:xfrm>
          <a:prstGeom prst="rect">
            <a:avLst/>
          </a:prstGeom>
        </p:spPr>
        <p:txBody>
          <a:bodyPr vert="horz" wrap="none" lIns="0" tIns="0" rIns="0" bIns="0" rtlCol="0" anchor="ctr"/>
          <a:lstStyle>
            <a:lvl1pPr algn="ctr">
              <a:defRPr sz="700">
                <a:solidFill>
                  <a:schemeClr val="bg2"/>
                </a:solidFill>
              </a:defRPr>
            </a:lvl1pPr>
          </a:lstStyle>
          <a:p>
            <a:fld id="{8774CF9B-452A-49AA-9906-FB65FDDA8DF2}" type="datetime10">
              <a:rPr lang="nl-NL" smtClean="0"/>
              <a:t>07:01</a:t>
            </a:fld>
            <a:endParaRPr lang="nl-NL"/>
          </a:p>
        </p:txBody>
      </p:sp>
      <p:sp>
        <p:nvSpPr>
          <p:cNvPr id="5" name="Tijdelijke aanduiding voor voettekst 4">
            <a:extLst>
              <a:ext uri="{FF2B5EF4-FFF2-40B4-BE49-F238E27FC236}">
                <a16:creationId xmlns:a16="http://schemas.microsoft.com/office/drawing/2014/main" id="{658F38BA-266F-4FA4-9BDF-81FFDA9EB56C}"/>
              </a:ext>
            </a:extLst>
          </p:cNvPr>
          <p:cNvSpPr>
            <a:spLocks noGrp="1"/>
          </p:cNvSpPr>
          <p:nvPr>
            <p:ph type="ftr" sz="quarter" idx="3"/>
          </p:nvPr>
        </p:nvSpPr>
        <p:spPr>
          <a:xfrm>
            <a:off x="6907224" y="6450742"/>
            <a:ext cx="720000" cy="180000"/>
          </a:xfrm>
          <a:prstGeom prst="rect">
            <a:avLst/>
          </a:prstGeom>
        </p:spPr>
        <p:txBody>
          <a:bodyPr vert="horz" wrap="none" lIns="0" tIns="0" rIns="0" bIns="0" rtlCol="0" anchor="ctr"/>
          <a:lstStyle>
            <a:lvl1pPr algn="l">
              <a:defRPr sz="700">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7B05DB33-D789-4A8C-8166-2BC140FCD753}"/>
              </a:ext>
            </a:extLst>
          </p:cNvPr>
          <p:cNvSpPr>
            <a:spLocks noGrp="1"/>
          </p:cNvSpPr>
          <p:nvPr>
            <p:ph type="sldNum" sz="quarter" idx="4"/>
          </p:nvPr>
        </p:nvSpPr>
        <p:spPr>
          <a:xfrm>
            <a:off x="4540324" y="6450742"/>
            <a:ext cx="720000" cy="180000"/>
          </a:xfrm>
          <a:prstGeom prst="rect">
            <a:avLst/>
          </a:prstGeom>
        </p:spPr>
        <p:txBody>
          <a:bodyPr vert="horz" wrap="none" lIns="0" tIns="0" rIns="0" bIns="0" rtlCol="0" anchor="ctr"/>
          <a:lstStyle>
            <a:lvl1pPr algn="r">
              <a:defRPr sz="700">
                <a:solidFill>
                  <a:schemeClr val="bg2"/>
                </a:solidFill>
              </a:defRPr>
            </a:lvl1pPr>
          </a:lstStyle>
          <a:p>
            <a:fld id="{FF61E002-7038-4534-AD3C-ADB6FBF99A22}" type="slidenum">
              <a:rPr lang="nl-NL" smtClean="0"/>
              <a:pPr/>
              <a:t>‹nr.›</a:t>
            </a:fld>
            <a:endParaRPr lang="nl-NL"/>
          </a:p>
        </p:txBody>
      </p:sp>
      <p:grpSp>
        <p:nvGrpSpPr>
          <p:cNvPr id="50" name="LOGO">
            <a:extLst>
              <a:ext uri="{FF2B5EF4-FFF2-40B4-BE49-F238E27FC236}">
                <a16:creationId xmlns:a16="http://schemas.microsoft.com/office/drawing/2014/main" id="{506E63DF-C778-4CE2-AFD6-1D02A34F3AB2}"/>
              </a:ext>
            </a:extLst>
          </p:cNvPr>
          <p:cNvGrpSpPr/>
          <p:nvPr userDrawn="1"/>
        </p:nvGrpSpPr>
        <p:grpSpPr>
          <a:xfrm>
            <a:off x="10620753" y="-1256929"/>
            <a:ext cx="1212095" cy="939250"/>
            <a:chOff x="2783323" y="991053"/>
            <a:chExt cx="6625355" cy="5133974"/>
          </a:xfrm>
          <a:solidFill>
            <a:schemeClr val="bg2"/>
          </a:solidFill>
        </p:grpSpPr>
        <p:sp>
          <p:nvSpPr>
            <p:cNvPr id="53" name="Freeform 5">
              <a:extLst>
                <a:ext uri="{FF2B5EF4-FFF2-40B4-BE49-F238E27FC236}">
                  <a16:creationId xmlns:a16="http://schemas.microsoft.com/office/drawing/2014/main" id="{D9A508BB-0D8B-4D7F-B711-E1F952893E2E}"/>
                </a:ext>
              </a:extLst>
            </p:cNvPr>
            <p:cNvSpPr>
              <a:spLocks/>
            </p:cNvSpPr>
            <p:nvPr userDrawn="1"/>
          </p:nvSpPr>
          <p:spPr bwMode="auto">
            <a:xfrm>
              <a:off x="2783323" y="991053"/>
              <a:ext cx="386404" cy="720836"/>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5" name="Freeform 6">
              <a:extLst>
                <a:ext uri="{FF2B5EF4-FFF2-40B4-BE49-F238E27FC236}">
                  <a16:creationId xmlns:a16="http://schemas.microsoft.com/office/drawing/2014/main" id="{1D692B4E-FDF6-4CF3-8C66-2511E4CB21A7}"/>
                </a:ext>
              </a:extLst>
            </p:cNvPr>
            <p:cNvSpPr>
              <a:spLocks noEditPoints="1"/>
            </p:cNvSpPr>
            <p:nvPr userDrawn="1"/>
          </p:nvSpPr>
          <p:spPr bwMode="auto">
            <a:xfrm>
              <a:off x="3223960" y="1232839"/>
              <a:ext cx="372846" cy="483570"/>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6" name="Freeform 7">
              <a:extLst>
                <a:ext uri="{FF2B5EF4-FFF2-40B4-BE49-F238E27FC236}">
                  <a16:creationId xmlns:a16="http://schemas.microsoft.com/office/drawing/2014/main" id="{D7979867-7C1E-45A4-9E24-239BDEDFAC98}"/>
                </a:ext>
              </a:extLst>
            </p:cNvPr>
            <p:cNvSpPr>
              <a:spLocks noEditPoints="1"/>
            </p:cNvSpPr>
            <p:nvPr userDrawn="1"/>
          </p:nvSpPr>
          <p:spPr bwMode="auto">
            <a:xfrm>
              <a:off x="3698491" y="991053"/>
              <a:ext cx="399962" cy="72535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7" name="Freeform 8">
              <a:extLst>
                <a:ext uri="{FF2B5EF4-FFF2-40B4-BE49-F238E27FC236}">
                  <a16:creationId xmlns:a16="http://schemas.microsoft.com/office/drawing/2014/main" id="{35639217-0E3D-4EC4-AB56-06F97FBE3723}"/>
                </a:ext>
              </a:extLst>
            </p:cNvPr>
            <p:cNvSpPr>
              <a:spLocks noEditPoints="1"/>
            </p:cNvSpPr>
            <p:nvPr userDrawn="1"/>
          </p:nvSpPr>
          <p:spPr bwMode="auto">
            <a:xfrm>
              <a:off x="4173021" y="1232839"/>
              <a:ext cx="370586" cy="483570"/>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8" name="Freeform 9">
              <a:extLst>
                <a:ext uri="{FF2B5EF4-FFF2-40B4-BE49-F238E27FC236}">
                  <a16:creationId xmlns:a16="http://schemas.microsoft.com/office/drawing/2014/main" id="{3137E644-2414-4C65-8EA2-01DBB5879EAE}"/>
                </a:ext>
              </a:extLst>
            </p:cNvPr>
            <p:cNvSpPr>
              <a:spLocks/>
            </p:cNvSpPr>
            <p:nvPr userDrawn="1"/>
          </p:nvSpPr>
          <p:spPr bwMode="auto">
            <a:xfrm>
              <a:off x="4618176" y="1232839"/>
              <a:ext cx="284718" cy="483570"/>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9" name="Freeform 10">
              <a:extLst>
                <a:ext uri="{FF2B5EF4-FFF2-40B4-BE49-F238E27FC236}">
                  <a16:creationId xmlns:a16="http://schemas.microsoft.com/office/drawing/2014/main" id="{80DA3AE7-88E5-43B7-A97F-1BC4C6C95DBB}"/>
                </a:ext>
              </a:extLst>
            </p:cNvPr>
            <p:cNvSpPr>
              <a:spLocks/>
            </p:cNvSpPr>
            <p:nvPr userDrawn="1"/>
          </p:nvSpPr>
          <p:spPr bwMode="auto">
            <a:xfrm>
              <a:off x="4977464" y="1079181"/>
              <a:ext cx="264382" cy="637227"/>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0" name="Freeform 11">
              <a:extLst>
                <a:ext uri="{FF2B5EF4-FFF2-40B4-BE49-F238E27FC236}">
                  <a16:creationId xmlns:a16="http://schemas.microsoft.com/office/drawing/2014/main" id="{4E464931-DE74-4218-8A3F-BA5839DFB5DB}"/>
                </a:ext>
              </a:extLst>
            </p:cNvPr>
            <p:cNvSpPr>
              <a:spLocks noEditPoints="1"/>
            </p:cNvSpPr>
            <p:nvPr userDrawn="1"/>
          </p:nvSpPr>
          <p:spPr bwMode="auto">
            <a:xfrm>
              <a:off x="5307376" y="1232839"/>
              <a:ext cx="343470" cy="483570"/>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1" name="Freeform 12">
              <a:extLst>
                <a:ext uri="{FF2B5EF4-FFF2-40B4-BE49-F238E27FC236}">
                  <a16:creationId xmlns:a16="http://schemas.microsoft.com/office/drawing/2014/main" id="{80B2CD81-006D-4CB9-A64C-BF6486298ACC}"/>
                </a:ext>
              </a:extLst>
            </p:cNvPr>
            <p:cNvSpPr>
              <a:spLocks/>
            </p:cNvSpPr>
            <p:nvPr userDrawn="1"/>
          </p:nvSpPr>
          <p:spPr bwMode="auto">
            <a:xfrm>
              <a:off x="5752530" y="1237358"/>
              <a:ext cx="282459" cy="47453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2" name="Freeform 14">
              <a:extLst>
                <a:ext uri="{FF2B5EF4-FFF2-40B4-BE49-F238E27FC236}">
                  <a16:creationId xmlns:a16="http://schemas.microsoft.com/office/drawing/2014/main" id="{A402834E-4CAF-4D1C-B593-DC4AEBFC396A}"/>
                </a:ext>
              </a:extLst>
            </p:cNvPr>
            <p:cNvSpPr>
              <a:spLocks/>
            </p:cNvSpPr>
            <p:nvPr userDrawn="1"/>
          </p:nvSpPr>
          <p:spPr bwMode="auto">
            <a:xfrm>
              <a:off x="7169344" y="3022498"/>
              <a:ext cx="2239334" cy="3102529"/>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3" name="Freeform 13">
              <a:extLst>
                <a:ext uri="{FF2B5EF4-FFF2-40B4-BE49-F238E27FC236}">
                  <a16:creationId xmlns:a16="http://schemas.microsoft.com/office/drawing/2014/main" id="{D87C5B3D-D55F-41AA-AB49-C9E9BBEC4933}"/>
                </a:ext>
              </a:extLst>
            </p:cNvPr>
            <p:cNvSpPr>
              <a:spLocks/>
            </p:cNvSpPr>
            <p:nvPr userDrawn="1"/>
          </p:nvSpPr>
          <p:spPr bwMode="auto">
            <a:xfrm>
              <a:off x="5533343" y="1079181"/>
              <a:ext cx="1974952" cy="4261740"/>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grpSp>
        <p:nvGrpSpPr>
          <p:cNvPr id="7" name="EXTRA KLEUREN PIPET">
            <a:extLst>
              <a:ext uri="{FF2B5EF4-FFF2-40B4-BE49-F238E27FC236}">
                <a16:creationId xmlns:a16="http://schemas.microsoft.com/office/drawing/2014/main" id="{B0432F05-1DC2-4A25-B4B7-A374D53B5B2E}"/>
              </a:ext>
            </a:extLst>
          </p:cNvPr>
          <p:cNvGrpSpPr/>
          <p:nvPr userDrawn="1"/>
        </p:nvGrpSpPr>
        <p:grpSpPr>
          <a:xfrm>
            <a:off x="3710570" y="6949155"/>
            <a:ext cx="4770861" cy="360000"/>
            <a:chOff x="3710570" y="6949155"/>
            <a:chExt cx="4770861" cy="360000"/>
          </a:xfrm>
        </p:grpSpPr>
        <p:sp>
          <p:nvSpPr>
            <p:cNvPr id="22" name="Rechthoek 21">
              <a:extLst>
                <a:ext uri="{FF2B5EF4-FFF2-40B4-BE49-F238E27FC236}">
                  <a16:creationId xmlns:a16="http://schemas.microsoft.com/office/drawing/2014/main" id="{EBA58CFB-384A-4F4A-AD7B-7F74E0716D74}"/>
                </a:ext>
              </a:extLst>
            </p:cNvPr>
            <p:cNvSpPr/>
            <p:nvPr userDrawn="1"/>
          </p:nvSpPr>
          <p:spPr>
            <a:xfrm>
              <a:off x="3710570" y="6949155"/>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4" name="Rechthoek 63">
              <a:extLst>
                <a:ext uri="{FF2B5EF4-FFF2-40B4-BE49-F238E27FC236}">
                  <a16:creationId xmlns:a16="http://schemas.microsoft.com/office/drawing/2014/main" id="{F6731890-1ABD-4C47-9603-FFE2B1A44FAF}"/>
                </a:ext>
              </a:extLst>
            </p:cNvPr>
            <p:cNvSpPr/>
            <p:nvPr userDrawn="1"/>
          </p:nvSpPr>
          <p:spPr>
            <a:xfrm>
              <a:off x="4151656" y="694915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Rechthoek 64">
              <a:extLst>
                <a:ext uri="{FF2B5EF4-FFF2-40B4-BE49-F238E27FC236}">
                  <a16:creationId xmlns:a16="http://schemas.microsoft.com/office/drawing/2014/main" id="{DBEADBE1-9DB1-468F-92E5-F948ED6CAA60}"/>
                </a:ext>
              </a:extLst>
            </p:cNvPr>
            <p:cNvSpPr/>
            <p:nvPr userDrawn="1"/>
          </p:nvSpPr>
          <p:spPr>
            <a:xfrm>
              <a:off x="4592742" y="6949155"/>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1995D110-B102-4A25-B18C-C79489475CB9}"/>
                </a:ext>
              </a:extLst>
            </p:cNvPr>
            <p:cNvSpPr/>
            <p:nvPr userDrawn="1"/>
          </p:nvSpPr>
          <p:spPr>
            <a:xfrm>
              <a:off x="5033828" y="6949155"/>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7BE0F0F6-00EB-42DC-8D9E-6998802AD570}"/>
                </a:ext>
              </a:extLst>
            </p:cNvPr>
            <p:cNvSpPr/>
            <p:nvPr userDrawn="1"/>
          </p:nvSpPr>
          <p:spPr>
            <a:xfrm>
              <a:off x="5474914" y="6949155"/>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AE512B40-F06F-4980-B769-4DBFC3A52AAD}"/>
                </a:ext>
              </a:extLst>
            </p:cNvPr>
            <p:cNvSpPr/>
            <p:nvPr userDrawn="1"/>
          </p:nvSpPr>
          <p:spPr>
            <a:xfrm>
              <a:off x="5916000" y="6949155"/>
              <a:ext cx="36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FA055A4C-E2FE-4AA3-81B0-C04ECBB10A68}"/>
                </a:ext>
              </a:extLst>
            </p:cNvPr>
            <p:cNvSpPr/>
            <p:nvPr userDrawn="1"/>
          </p:nvSpPr>
          <p:spPr>
            <a:xfrm>
              <a:off x="6357086" y="6949155"/>
              <a:ext cx="360000" cy="360000"/>
            </a:xfrm>
            <a:prstGeom prst="rect">
              <a:avLst/>
            </a:prstGeom>
            <a:solidFill>
              <a:srgbClr val="BE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1ECF044-1273-44B5-9380-3C46EA52FAC3}"/>
                </a:ext>
              </a:extLst>
            </p:cNvPr>
            <p:cNvSpPr/>
            <p:nvPr userDrawn="1"/>
          </p:nvSpPr>
          <p:spPr>
            <a:xfrm>
              <a:off x="6798172" y="6949155"/>
              <a:ext cx="360000" cy="360000"/>
            </a:xfrm>
            <a:prstGeom prst="rect">
              <a:avLst/>
            </a:prstGeom>
            <a:solidFill>
              <a:srgbClr val="6F2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FDB5661E-25B2-4C0F-BBC5-BEC8C666B5B8}"/>
                </a:ext>
              </a:extLst>
            </p:cNvPr>
            <p:cNvSpPr/>
            <p:nvPr userDrawn="1"/>
          </p:nvSpPr>
          <p:spPr>
            <a:xfrm>
              <a:off x="7239258" y="6949155"/>
              <a:ext cx="360000" cy="360000"/>
            </a:xfrm>
            <a:prstGeom prst="rect">
              <a:avLst/>
            </a:prstGeom>
            <a:solidFill>
              <a:srgbClr val="EB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A9FB5D3D-9159-48CC-AD79-A6913A6C28AD}"/>
                </a:ext>
              </a:extLst>
            </p:cNvPr>
            <p:cNvSpPr/>
            <p:nvPr userDrawn="1"/>
          </p:nvSpPr>
          <p:spPr>
            <a:xfrm>
              <a:off x="7680344" y="6949155"/>
              <a:ext cx="360000" cy="360000"/>
            </a:xfrm>
            <a:prstGeom prst="rect">
              <a:avLst/>
            </a:prstGeom>
            <a:solidFill>
              <a:srgbClr val="BB9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895FC5A5-DFAF-4818-AE55-FA9AD88D6A8C}"/>
                </a:ext>
              </a:extLst>
            </p:cNvPr>
            <p:cNvSpPr/>
            <p:nvPr userDrawn="1"/>
          </p:nvSpPr>
          <p:spPr>
            <a:xfrm>
              <a:off x="8121431" y="6949155"/>
              <a:ext cx="360000" cy="360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10" name="BULLET Huisje" hidden="1">
            <a:extLst>
              <a:ext uri="{FF2B5EF4-FFF2-40B4-BE49-F238E27FC236}">
                <a16:creationId xmlns:a16="http://schemas.microsoft.com/office/drawing/2014/main" id="{7FF9DA50-5870-4436-B771-809AB1465803}"/>
              </a:ext>
            </a:extLst>
          </p:cNvPr>
          <p:cNvGrpSpPr/>
          <p:nvPr userDrawn="1"/>
        </p:nvGrpSpPr>
        <p:grpSpPr>
          <a:xfrm>
            <a:off x="12920596" y="542984"/>
            <a:ext cx="4680000" cy="5772032"/>
            <a:chOff x="1789087" y="383062"/>
            <a:chExt cx="4680000" cy="5772032"/>
          </a:xfrm>
        </p:grpSpPr>
        <p:sp>
          <p:nvSpPr>
            <p:cNvPr id="111" name="Gelijkbenige driehoek 110">
              <a:extLst>
                <a:ext uri="{FF2B5EF4-FFF2-40B4-BE49-F238E27FC236}">
                  <a16:creationId xmlns:a16="http://schemas.microsoft.com/office/drawing/2014/main" id="{BDE631D6-AA65-4487-B757-CC8E0254D0E3}"/>
                </a:ext>
              </a:extLst>
            </p:cNvPr>
            <p:cNvSpPr/>
            <p:nvPr/>
          </p:nvSpPr>
          <p:spPr>
            <a:xfrm>
              <a:off x="1789087" y="383062"/>
              <a:ext cx="4680000" cy="227311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2" name="Rechthoek 111">
              <a:extLst>
                <a:ext uri="{FF2B5EF4-FFF2-40B4-BE49-F238E27FC236}">
                  <a16:creationId xmlns:a16="http://schemas.microsoft.com/office/drawing/2014/main" id="{A200E6B4-A914-487F-8BAA-A36C3D096669}"/>
                </a:ext>
              </a:extLst>
            </p:cNvPr>
            <p:cNvSpPr/>
            <p:nvPr/>
          </p:nvSpPr>
          <p:spPr>
            <a:xfrm rot="10800000">
              <a:off x="1789087" y="2655214"/>
              <a:ext cx="4680000" cy="3499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13" name="BULLET Huisje" hidden="1">
            <a:extLst>
              <a:ext uri="{FF2B5EF4-FFF2-40B4-BE49-F238E27FC236}">
                <a16:creationId xmlns:a16="http://schemas.microsoft.com/office/drawing/2014/main" id="{BFA8FF04-5266-4B8A-AB06-EA531765D6AE}"/>
              </a:ext>
            </a:extLst>
          </p:cNvPr>
          <p:cNvGrpSpPr/>
          <p:nvPr userDrawn="1"/>
        </p:nvGrpSpPr>
        <p:grpSpPr>
          <a:xfrm>
            <a:off x="12285787" y="542984"/>
            <a:ext cx="4680000" cy="5772032"/>
            <a:chOff x="1789087" y="383062"/>
            <a:chExt cx="4680000" cy="5772032"/>
          </a:xfrm>
          <a:solidFill>
            <a:schemeClr val="bg2"/>
          </a:solidFill>
        </p:grpSpPr>
        <p:sp>
          <p:nvSpPr>
            <p:cNvPr id="114" name="Gelijkbenige driehoek 113">
              <a:extLst>
                <a:ext uri="{FF2B5EF4-FFF2-40B4-BE49-F238E27FC236}">
                  <a16:creationId xmlns:a16="http://schemas.microsoft.com/office/drawing/2014/main" id="{2D34CC23-897E-496A-B10A-664B7D6A592B}"/>
                </a:ext>
              </a:extLst>
            </p:cNvPr>
            <p:cNvSpPr/>
            <p:nvPr/>
          </p:nvSpPr>
          <p:spPr>
            <a:xfrm>
              <a:off x="1789087" y="383062"/>
              <a:ext cx="4680000" cy="22731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574DCB98-EE8B-4647-8240-65AC7DA7EA43}"/>
                </a:ext>
              </a:extLst>
            </p:cNvPr>
            <p:cNvSpPr/>
            <p:nvPr/>
          </p:nvSpPr>
          <p:spPr>
            <a:xfrm rot="10800000">
              <a:off x="1789087" y="2655214"/>
              <a:ext cx="4680000" cy="3499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01" name="Template namen">
            <a:extLst>
              <a:ext uri="{FF2B5EF4-FFF2-40B4-BE49-F238E27FC236}">
                <a16:creationId xmlns:a16="http://schemas.microsoft.com/office/drawing/2014/main" id="{50BD12A7-811E-4783-AC97-7F9D3419B4F3}"/>
              </a:ext>
            </a:extLst>
          </p:cNvPr>
          <p:cNvSpPr/>
          <p:nvPr userDrawn="1"/>
        </p:nvSpPr>
        <p:spPr>
          <a:xfrm>
            <a:off x="0" y="-600252"/>
            <a:ext cx="720000" cy="360000"/>
          </a:xfrm>
          <a:prstGeom prst="rect">
            <a:avLst/>
          </a:prstGeom>
        </p:spPr>
        <p:txBody>
          <a:bodyPr wrap="none" lIns="0" tIns="0" rIns="0" bIns="0">
            <a:noAutofit/>
          </a:bodyPr>
          <a:lstStyle/>
          <a:p>
            <a:r>
              <a:rPr lang="nl-NL" sz="1100">
                <a:solidFill>
                  <a:schemeClr val="bg2"/>
                </a:solidFill>
              </a:rPr>
              <a:t>Template indeling</a:t>
            </a:r>
          </a:p>
        </p:txBody>
      </p:sp>
    </p:spTree>
    <p:extLst>
      <p:ext uri="{BB962C8B-B14F-4D97-AF65-F5344CB8AC3E}">
        <p14:creationId xmlns:p14="http://schemas.microsoft.com/office/powerpoint/2010/main" val="426244338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44" r:id="rId3"/>
    <p:sldLayoutId id="2147483797" r:id="rId4"/>
    <p:sldLayoutId id="2147483845" r:id="rId5"/>
    <p:sldLayoutId id="2147483798" r:id="rId6"/>
    <p:sldLayoutId id="2147483816" r:id="rId7"/>
    <p:sldLayoutId id="2147483817" r:id="rId8"/>
    <p:sldLayoutId id="214748381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Lst>
  <p:hf hdr="0"/>
  <p:txStyles>
    <p:titleStyle>
      <a:lvl1pPr algn="l" defTabSz="914400" rtl="0" eaLnBrk="1" latinLnBrk="0" hangingPunct="1">
        <a:lnSpc>
          <a:spcPct val="90000"/>
        </a:lnSpc>
        <a:spcBef>
          <a:spcPct val="0"/>
        </a:spcBef>
        <a:buNone/>
        <a:defRPr sz="1200" b="0" kern="1200" spc="30" baseline="0">
          <a:ln w="6350">
            <a:noFill/>
            <a:miter lim="800000"/>
          </a:ln>
          <a:solidFill>
            <a:schemeClr val="bg2"/>
          </a:solidFill>
          <a:latin typeface="+mj-lt"/>
          <a:ea typeface="+mj-ea"/>
          <a:cs typeface="+mj-cs"/>
        </a:defRPr>
      </a:lvl1pPr>
    </p:titleStyle>
    <p:bodyStyle>
      <a:lvl1pPr marL="0" indent="0" algn="l" defTabSz="444500" rtl="0" eaLnBrk="1" latinLnBrk="0" hangingPunct="1">
        <a:lnSpc>
          <a:spcPct val="95000"/>
        </a:lnSpc>
        <a:spcBef>
          <a:spcPts val="400"/>
        </a:spcBef>
        <a:spcAft>
          <a:spcPts val="0"/>
        </a:spcAft>
        <a:buClr>
          <a:schemeClr val="accent1"/>
        </a:buClr>
        <a:buSzPct val="200000"/>
        <a:buFontTx/>
        <a:buNone/>
        <a:defRPr lang="nl-NL" sz="3200" b="0" kern="1200" spc="50" baseline="0" dirty="0">
          <a:ln w="9525">
            <a:solidFill>
              <a:schemeClr val="tx2"/>
            </a:solidFill>
            <a:miter lim="800000"/>
          </a:ln>
          <a:solidFill>
            <a:schemeClr val="tx2"/>
          </a:solidFill>
          <a:effectLst/>
          <a:latin typeface="+mn-lt"/>
          <a:ea typeface="+mn-ea"/>
          <a:cs typeface="+mn-cs"/>
        </a:defRPr>
      </a:lvl1pPr>
      <a:lvl2pPr marL="0" indent="0" algn="l" defTabSz="444500" rtl="0" eaLnBrk="1" latinLnBrk="0" hangingPunct="1">
        <a:lnSpc>
          <a:spcPct val="95000"/>
        </a:lnSpc>
        <a:spcBef>
          <a:spcPts val="0"/>
        </a:spcBef>
        <a:spcAft>
          <a:spcPts val="1600"/>
        </a:spcAft>
        <a:buClr>
          <a:schemeClr val="accent2"/>
        </a:buClr>
        <a:buSzPct val="100000"/>
        <a:buFontTx/>
        <a:buNone/>
        <a:defRPr lang="nl-NL" sz="3200" b="0" kern="1200" spc="50" baseline="0" dirty="0">
          <a:ln w="9525">
            <a:solidFill>
              <a:schemeClr val="bg2"/>
            </a:solidFill>
            <a:miter lim="800000"/>
          </a:ln>
          <a:solidFill>
            <a:schemeClr val="bg2"/>
          </a:solidFill>
          <a:latin typeface="+mn-lt"/>
          <a:ea typeface="+mn-ea"/>
          <a:cs typeface="+mn-cs"/>
        </a:defRPr>
      </a:lvl2pPr>
      <a:lvl3pPr marL="361950" indent="-361950" algn="l" defTabSz="444500" rtl="0" eaLnBrk="1" latinLnBrk="0" hangingPunct="1">
        <a:lnSpc>
          <a:spcPct val="95000"/>
        </a:lnSpc>
        <a:spcBef>
          <a:spcPts val="0"/>
        </a:spcBef>
        <a:spcAft>
          <a:spcPts val="800"/>
        </a:spcAft>
        <a:buClr>
          <a:schemeClr val="bg2"/>
        </a:buClr>
        <a:buSzPct val="200000"/>
        <a:buFont typeface="Arial" panose="020B0604020202020204" pitchFamily="34" charset="0"/>
        <a:buChar char="ן"/>
        <a:defRPr sz="1600" kern="1200">
          <a:solidFill>
            <a:schemeClr val="tx1">
              <a:lumMod val="95000"/>
              <a:lumOff val="5000"/>
            </a:schemeClr>
          </a:solidFill>
          <a:latin typeface="+mn-lt"/>
          <a:ea typeface="+mn-ea"/>
          <a:cs typeface="+mn-cs"/>
        </a:defRPr>
      </a:lvl3pPr>
      <a:lvl4pPr marL="731838" indent="-285750" algn="l" defTabSz="444500" rtl="0" eaLnBrk="1" latinLnBrk="0" hangingPunct="1">
        <a:lnSpc>
          <a:spcPct val="95000"/>
        </a:lnSpc>
        <a:spcBef>
          <a:spcPts val="600"/>
        </a:spcBef>
        <a:spcAft>
          <a:spcPts val="600"/>
        </a:spcAft>
        <a:buFontTx/>
        <a:buBlip>
          <a:blip r:embed="rId30"/>
        </a:buBlip>
        <a:defRPr sz="1300" b="0" kern="1200" spc="50" baseline="0">
          <a:ln w="12700">
            <a:noFill/>
            <a:miter lim="800000"/>
          </a:ln>
          <a:solidFill>
            <a:schemeClr val="tx1">
              <a:lumMod val="95000"/>
              <a:lumOff val="5000"/>
            </a:schemeClr>
          </a:solidFill>
          <a:effectLst/>
          <a:latin typeface="+mn-lt"/>
          <a:ea typeface="+mn-ea"/>
          <a:cs typeface="+mn-cs"/>
        </a:defRPr>
      </a:lvl4pPr>
      <a:lvl5pPr marL="1077913" indent="-361950" algn="l" defTabSz="444500" rtl="0" eaLnBrk="1" latinLnBrk="0" hangingPunct="1">
        <a:lnSpc>
          <a:spcPct val="95000"/>
        </a:lnSpc>
        <a:spcBef>
          <a:spcPts val="0"/>
        </a:spcBef>
        <a:spcAft>
          <a:spcPts val="600"/>
        </a:spcAft>
        <a:buFontTx/>
        <a:buBlip>
          <a:blip r:embed="rId31"/>
        </a:buBlip>
        <a:defRPr lang="nl-NL" sz="1300" b="0" kern="1200" spc="50" baseline="0" dirty="0">
          <a:ln w="12700">
            <a:noFill/>
            <a:miter lim="800000"/>
          </a:ln>
          <a:solidFill>
            <a:schemeClr val="tx1">
              <a:lumMod val="95000"/>
              <a:lumOff val="5000"/>
            </a:schemeClr>
          </a:solidFill>
          <a:effectLst/>
          <a:latin typeface="+mn-lt"/>
          <a:ea typeface="+mn-ea"/>
          <a:cs typeface="+mn-cs"/>
        </a:defRPr>
      </a:lvl5pPr>
      <a:lvl6pPr marL="449263" indent="0" algn="l" defTabSz="444500" rtl="0" eaLnBrk="1" latinLnBrk="0" hangingPunct="1">
        <a:lnSpc>
          <a:spcPct val="95000"/>
        </a:lnSpc>
        <a:spcBef>
          <a:spcPts val="0"/>
        </a:spcBef>
        <a:spcAft>
          <a:spcPts val="1600"/>
        </a:spcAft>
        <a:buFont typeface="Arial" panose="020B0604020202020204" pitchFamily="34" charset="0"/>
        <a:buNone/>
        <a:defRPr lang="nl-NL" sz="1300" b="0" kern="1200" spc="50" baseline="0" dirty="0">
          <a:ln w="12700">
            <a:noFill/>
            <a:miter lim="800000"/>
          </a:ln>
          <a:solidFill>
            <a:schemeClr val="tx1">
              <a:lumMod val="95000"/>
              <a:lumOff val="5000"/>
            </a:schemeClr>
          </a:solidFill>
          <a:effectLst/>
          <a:latin typeface="+mn-lt"/>
          <a:ea typeface="+mn-ea"/>
          <a:cs typeface="+mn-cs"/>
        </a:defRPr>
      </a:lvl6pPr>
      <a:lvl7pPr marL="714375" indent="-271463" algn="l" defTabSz="444500" rtl="0" eaLnBrk="1" latinLnBrk="0" hangingPunct="1">
        <a:lnSpc>
          <a:spcPct val="95000"/>
        </a:lnSpc>
        <a:spcBef>
          <a:spcPts val="1200"/>
        </a:spcBef>
        <a:spcAft>
          <a:spcPts val="0"/>
        </a:spcAft>
        <a:buClr>
          <a:schemeClr val="bg2"/>
        </a:buClr>
        <a:buFont typeface="+mj-lt"/>
        <a:buAutoNum type="arabicPeriod"/>
        <a:defRPr sz="1300" kern="1200">
          <a:solidFill>
            <a:schemeClr val="tx1"/>
          </a:solidFill>
          <a:latin typeface="+mn-lt"/>
          <a:ea typeface="+mn-ea"/>
          <a:cs typeface="+mn-cs"/>
        </a:defRPr>
      </a:lvl7pPr>
      <a:lvl8pPr marL="1076325" indent="-355600" algn="l" defTabSz="444500" rtl="0" eaLnBrk="1" latinLnBrk="0" hangingPunct="1">
        <a:lnSpc>
          <a:spcPct val="95000"/>
        </a:lnSpc>
        <a:spcBef>
          <a:spcPts val="800"/>
        </a:spcBef>
        <a:spcAft>
          <a:spcPts val="0"/>
        </a:spcAft>
        <a:buClr>
          <a:schemeClr val="tx2"/>
        </a:buClr>
        <a:buFontTx/>
        <a:buBlip>
          <a:blip r:embed="rId30"/>
        </a:buBlip>
        <a:defRPr sz="1300" kern="1200">
          <a:solidFill>
            <a:schemeClr val="tx1"/>
          </a:solidFill>
          <a:latin typeface="+mn-lt"/>
          <a:ea typeface="+mn-ea"/>
          <a:cs typeface="+mn-cs"/>
        </a:defRPr>
      </a:lvl8pPr>
      <a:lvl9pPr marL="1343025" indent="-277813" algn="l" defTabSz="444500" rtl="0" eaLnBrk="1" latinLnBrk="0" hangingPunct="1">
        <a:lnSpc>
          <a:spcPct val="95000"/>
        </a:lnSpc>
        <a:spcBef>
          <a:spcPts val="0"/>
        </a:spcBef>
        <a:spcAft>
          <a:spcPts val="800"/>
        </a:spcAft>
        <a:buClr>
          <a:schemeClr val="bg2"/>
        </a:buClr>
        <a:buFontTx/>
        <a:buBlip>
          <a:blip r:embed="rId31"/>
        </a:buBlip>
        <a:defRPr sz="13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34">
          <p15:clr>
            <a:srgbClr val="F26B43"/>
          </p15:clr>
        </p15:guide>
        <p15:guide id="2" pos="211">
          <p15:clr>
            <a:srgbClr val="F26B43"/>
          </p15:clr>
        </p15:guide>
        <p15:guide id="3" pos="7129">
          <p15:clr>
            <a:srgbClr val="F26B43"/>
          </p15:clr>
        </p15:guide>
        <p15:guide id="4" orient="horz" pos="210">
          <p15:clr>
            <a:srgbClr val="F26B43"/>
          </p15:clr>
        </p15:guide>
        <p15:guide id="5" pos="551">
          <p15:clr>
            <a:srgbClr val="F26B43"/>
          </p15:clr>
        </p15:guide>
        <p15:guide id="6" pos="7469">
          <p15:clr>
            <a:srgbClr val="F26B43"/>
          </p15:clr>
        </p15:guide>
        <p15:guide id="7" orient="horz" pos="686">
          <p15:clr>
            <a:srgbClr val="F26B43"/>
          </p15:clr>
        </p15:guide>
        <p15:guide id="8" orient="horz" pos="411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6">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7" name="BACKGROUND" hidden="1">
            <a:extLst>
              <a:ext uri="{FF2B5EF4-FFF2-40B4-BE49-F238E27FC236}">
                <a16:creationId xmlns:a16="http://schemas.microsoft.com/office/drawing/2014/main" id="{E8B5E829-5347-49FE-BDB1-69B5B869712F}"/>
              </a:ext>
            </a:extLst>
          </p:cNvPr>
          <p:cNvSpPr/>
          <p:nvPr/>
        </p:nvSpPr>
        <p:spPr>
          <a:xfrm>
            <a:off x="-1200" y="1054"/>
            <a:ext cx="12196800" cy="6858000"/>
          </a:xfrm>
          <a:prstGeom prst="rect">
            <a:avLst/>
          </a:prstGeom>
          <a:gradFill>
            <a:gsLst>
              <a:gs pos="10000">
                <a:schemeClr val="bg2"/>
              </a:gs>
              <a:gs pos="9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82" name="LIJNEN" hidden="1">
            <a:extLst>
              <a:ext uri="{FF2B5EF4-FFF2-40B4-BE49-F238E27FC236}">
                <a16:creationId xmlns:a16="http://schemas.microsoft.com/office/drawing/2014/main" id="{5293FA74-5326-4C7D-8DF2-B9A3C725E9D7}"/>
              </a:ext>
            </a:extLst>
          </p:cNvPr>
          <p:cNvGrpSpPr/>
          <p:nvPr/>
        </p:nvGrpSpPr>
        <p:grpSpPr>
          <a:xfrm rot="20700000">
            <a:off x="-229955" y="-1003189"/>
            <a:ext cx="12251818" cy="8927167"/>
            <a:chOff x="6461215" y="2151028"/>
            <a:chExt cx="3755459" cy="2736381"/>
          </a:xfrm>
        </p:grpSpPr>
        <p:sp>
          <p:nvSpPr>
            <p:cNvPr id="83" name="Vrije vorm: vorm 82">
              <a:extLst>
                <a:ext uri="{FF2B5EF4-FFF2-40B4-BE49-F238E27FC236}">
                  <a16:creationId xmlns:a16="http://schemas.microsoft.com/office/drawing/2014/main" id="{01CD1131-F255-43B8-850C-C9266983AAA3}"/>
                </a:ext>
              </a:extLst>
            </p:cNvPr>
            <p:cNvSpPr/>
            <p:nvPr userDrawn="1"/>
          </p:nvSpPr>
          <p:spPr>
            <a:xfrm rot="16200000">
              <a:off x="6633678" y="3040674"/>
              <a:ext cx="655705" cy="1000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1609726 w 1847851"/>
                <a:gd name="connsiteY0" fmla="*/ 1185862 h 1395413"/>
                <a:gd name="connsiteX1" fmla="*/ 1481138 w 1847851"/>
                <a:gd name="connsiteY1" fmla="*/ 1057274 h 1395413"/>
                <a:gd name="connsiteX2" fmla="*/ 1847851 w 1847851"/>
                <a:gd name="connsiteY2" fmla="*/ 690561 h 1395413"/>
                <a:gd name="connsiteX3" fmla="*/ 1428751 w 1847851"/>
                <a:gd name="connsiteY3" fmla="*/ 271461 h 1395413"/>
                <a:gd name="connsiteX4" fmla="*/ 1114425 w 1847851"/>
                <a:gd name="connsiteY4" fmla="*/ 585787 h 1395413"/>
                <a:gd name="connsiteX5" fmla="*/ 528638 w 1847851"/>
                <a:gd name="connsiteY5" fmla="*/ 0 h 1395413"/>
                <a:gd name="connsiteX6" fmla="*/ 381001 w 1847851"/>
                <a:gd name="connsiteY6" fmla="*/ 147637 h 1395413"/>
                <a:gd name="connsiteX7" fmla="*/ 300039 w 1847851"/>
                <a:gd name="connsiteY7" fmla="*/ 66675 h 1395413"/>
                <a:gd name="connsiteX8" fmla="*/ 100014 w 1847851"/>
                <a:gd name="connsiteY8" fmla="*/ 266700 h 1395413"/>
                <a:gd name="connsiteX9" fmla="*/ 157163 w 1847851"/>
                <a:gd name="connsiteY9" fmla="*/ 323849 h 1395413"/>
                <a:gd name="connsiteX10" fmla="*/ 0 w 1847851"/>
                <a:gd name="connsiteY10" fmla="*/ 481012 h 1395413"/>
                <a:gd name="connsiteX11" fmla="*/ 914401 w 1847851"/>
                <a:gd name="connsiteY11" fmla="*/ 1395413 h 1395413"/>
                <a:gd name="connsiteX0" fmla="*/ 1481138 w 1847851"/>
                <a:gd name="connsiteY0" fmla="*/ 1057274 h 1395413"/>
                <a:gd name="connsiteX1" fmla="*/ 1847851 w 1847851"/>
                <a:gd name="connsiteY1" fmla="*/ 690561 h 1395413"/>
                <a:gd name="connsiteX2" fmla="*/ 1428751 w 1847851"/>
                <a:gd name="connsiteY2" fmla="*/ 271461 h 1395413"/>
                <a:gd name="connsiteX3" fmla="*/ 1114425 w 1847851"/>
                <a:gd name="connsiteY3" fmla="*/ 585787 h 1395413"/>
                <a:gd name="connsiteX4" fmla="*/ 528638 w 1847851"/>
                <a:gd name="connsiteY4" fmla="*/ 0 h 1395413"/>
                <a:gd name="connsiteX5" fmla="*/ 381001 w 1847851"/>
                <a:gd name="connsiteY5" fmla="*/ 147637 h 1395413"/>
                <a:gd name="connsiteX6" fmla="*/ 300039 w 1847851"/>
                <a:gd name="connsiteY6" fmla="*/ 66675 h 1395413"/>
                <a:gd name="connsiteX7" fmla="*/ 100014 w 1847851"/>
                <a:gd name="connsiteY7" fmla="*/ 266700 h 1395413"/>
                <a:gd name="connsiteX8" fmla="*/ 157163 w 1847851"/>
                <a:gd name="connsiteY8" fmla="*/ 323849 h 1395413"/>
                <a:gd name="connsiteX9" fmla="*/ 0 w 1847851"/>
                <a:gd name="connsiteY9" fmla="*/ 481012 h 1395413"/>
                <a:gd name="connsiteX10" fmla="*/ 914401 w 1847851"/>
                <a:gd name="connsiteY10" fmla="*/ 1395413 h 1395413"/>
                <a:gd name="connsiteX0" fmla="*/ 1847851 w 1847851"/>
                <a:gd name="connsiteY0" fmla="*/ 690561 h 1395413"/>
                <a:gd name="connsiteX1" fmla="*/ 1428751 w 1847851"/>
                <a:gd name="connsiteY1" fmla="*/ 271461 h 1395413"/>
                <a:gd name="connsiteX2" fmla="*/ 1114425 w 1847851"/>
                <a:gd name="connsiteY2" fmla="*/ 585787 h 1395413"/>
                <a:gd name="connsiteX3" fmla="*/ 528638 w 1847851"/>
                <a:gd name="connsiteY3" fmla="*/ 0 h 1395413"/>
                <a:gd name="connsiteX4" fmla="*/ 381001 w 1847851"/>
                <a:gd name="connsiteY4" fmla="*/ 147637 h 1395413"/>
                <a:gd name="connsiteX5" fmla="*/ 300039 w 1847851"/>
                <a:gd name="connsiteY5" fmla="*/ 66675 h 1395413"/>
                <a:gd name="connsiteX6" fmla="*/ 100014 w 1847851"/>
                <a:gd name="connsiteY6" fmla="*/ 266700 h 1395413"/>
                <a:gd name="connsiteX7" fmla="*/ 157163 w 1847851"/>
                <a:gd name="connsiteY7" fmla="*/ 323849 h 1395413"/>
                <a:gd name="connsiteX8" fmla="*/ 0 w 1847851"/>
                <a:gd name="connsiteY8" fmla="*/ 481012 h 1395413"/>
                <a:gd name="connsiteX9" fmla="*/ 914401 w 1847851"/>
                <a:gd name="connsiteY9" fmla="*/ 1395413 h 1395413"/>
                <a:gd name="connsiteX0" fmla="*/ 1428751 w 1428751"/>
                <a:gd name="connsiteY0" fmla="*/ 271461 h 1395413"/>
                <a:gd name="connsiteX1" fmla="*/ 1114425 w 1428751"/>
                <a:gd name="connsiteY1" fmla="*/ 585787 h 1395413"/>
                <a:gd name="connsiteX2" fmla="*/ 528638 w 1428751"/>
                <a:gd name="connsiteY2" fmla="*/ 0 h 1395413"/>
                <a:gd name="connsiteX3" fmla="*/ 381001 w 1428751"/>
                <a:gd name="connsiteY3" fmla="*/ 147637 h 1395413"/>
                <a:gd name="connsiteX4" fmla="*/ 300039 w 1428751"/>
                <a:gd name="connsiteY4" fmla="*/ 66675 h 1395413"/>
                <a:gd name="connsiteX5" fmla="*/ 100014 w 1428751"/>
                <a:gd name="connsiteY5" fmla="*/ 266700 h 1395413"/>
                <a:gd name="connsiteX6" fmla="*/ 157163 w 1428751"/>
                <a:gd name="connsiteY6" fmla="*/ 323849 h 1395413"/>
                <a:gd name="connsiteX7" fmla="*/ 0 w 1428751"/>
                <a:gd name="connsiteY7" fmla="*/ 481012 h 1395413"/>
                <a:gd name="connsiteX8" fmla="*/ 914401 w 1428751"/>
                <a:gd name="connsiteY8" fmla="*/ 1395413 h 1395413"/>
                <a:gd name="connsiteX0" fmla="*/ 1114425 w 1114425"/>
                <a:gd name="connsiteY0" fmla="*/ 585787 h 1395413"/>
                <a:gd name="connsiteX1" fmla="*/ 528638 w 1114425"/>
                <a:gd name="connsiteY1" fmla="*/ 0 h 1395413"/>
                <a:gd name="connsiteX2" fmla="*/ 381001 w 1114425"/>
                <a:gd name="connsiteY2" fmla="*/ 147637 h 1395413"/>
                <a:gd name="connsiteX3" fmla="*/ 300039 w 1114425"/>
                <a:gd name="connsiteY3" fmla="*/ 66675 h 1395413"/>
                <a:gd name="connsiteX4" fmla="*/ 100014 w 1114425"/>
                <a:gd name="connsiteY4" fmla="*/ 266700 h 1395413"/>
                <a:gd name="connsiteX5" fmla="*/ 157163 w 1114425"/>
                <a:gd name="connsiteY5" fmla="*/ 323849 h 1395413"/>
                <a:gd name="connsiteX6" fmla="*/ 0 w 1114425"/>
                <a:gd name="connsiteY6" fmla="*/ 481012 h 1395413"/>
                <a:gd name="connsiteX7" fmla="*/ 914401 w 1114425"/>
                <a:gd name="connsiteY7" fmla="*/ 1395413 h 1395413"/>
                <a:gd name="connsiteX0" fmla="*/ 528638 w 914401"/>
                <a:gd name="connsiteY0" fmla="*/ 0 h 1395413"/>
                <a:gd name="connsiteX1" fmla="*/ 381001 w 914401"/>
                <a:gd name="connsiteY1" fmla="*/ 147637 h 1395413"/>
                <a:gd name="connsiteX2" fmla="*/ 300039 w 914401"/>
                <a:gd name="connsiteY2" fmla="*/ 66675 h 1395413"/>
                <a:gd name="connsiteX3" fmla="*/ 100014 w 914401"/>
                <a:gd name="connsiteY3" fmla="*/ 266700 h 1395413"/>
                <a:gd name="connsiteX4" fmla="*/ 157163 w 914401"/>
                <a:gd name="connsiteY4" fmla="*/ 323849 h 1395413"/>
                <a:gd name="connsiteX5" fmla="*/ 0 w 914401"/>
                <a:gd name="connsiteY5" fmla="*/ 481012 h 1395413"/>
                <a:gd name="connsiteX6" fmla="*/ 914401 w 914401"/>
                <a:gd name="connsiteY6" fmla="*/ 1395413 h 1395413"/>
                <a:gd name="connsiteX0" fmla="*/ 528638 w 914401"/>
                <a:gd name="connsiteY0" fmla="*/ 0 h 1395413"/>
                <a:gd name="connsiteX1" fmla="*/ 381001 w 914401"/>
                <a:gd name="connsiteY1" fmla="*/ 147637 h 1395413"/>
                <a:gd name="connsiteX2" fmla="*/ 100014 w 914401"/>
                <a:gd name="connsiteY2" fmla="*/ 266700 h 1395413"/>
                <a:gd name="connsiteX3" fmla="*/ 157163 w 914401"/>
                <a:gd name="connsiteY3" fmla="*/ 323849 h 1395413"/>
                <a:gd name="connsiteX4" fmla="*/ 0 w 914401"/>
                <a:gd name="connsiteY4" fmla="*/ 481012 h 1395413"/>
                <a:gd name="connsiteX5" fmla="*/ 914401 w 914401"/>
                <a:gd name="connsiteY5" fmla="*/ 1395413 h 1395413"/>
                <a:gd name="connsiteX0" fmla="*/ 528638 w 914401"/>
                <a:gd name="connsiteY0" fmla="*/ 0 h 1395413"/>
                <a:gd name="connsiteX1" fmla="*/ 381001 w 914401"/>
                <a:gd name="connsiteY1" fmla="*/ 147637 h 1395413"/>
                <a:gd name="connsiteX2" fmla="*/ 157163 w 914401"/>
                <a:gd name="connsiteY2" fmla="*/ 323849 h 1395413"/>
                <a:gd name="connsiteX3" fmla="*/ 0 w 914401"/>
                <a:gd name="connsiteY3" fmla="*/ 481012 h 1395413"/>
                <a:gd name="connsiteX4" fmla="*/ 914401 w 914401"/>
                <a:gd name="connsiteY4" fmla="*/ 1395413 h 1395413"/>
                <a:gd name="connsiteX0" fmla="*/ 528638 w 914401"/>
                <a:gd name="connsiteY0" fmla="*/ 0 h 1395413"/>
                <a:gd name="connsiteX1" fmla="*/ 381001 w 914401"/>
                <a:gd name="connsiteY1" fmla="*/ 147637 h 1395413"/>
                <a:gd name="connsiteX2" fmla="*/ 0 w 914401"/>
                <a:gd name="connsiteY2" fmla="*/ 481012 h 1395413"/>
                <a:gd name="connsiteX3" fmla="*/ 914401 w 914401"/>
                <a:gd name="connsiteY3" fmla="*/ 1395413 h 1395413"/>
                <a:gd name="connsiteX0" fmla="*/ 528638 w 914401"/>
                <a:gd name="connsiteY0" fmla="*/ 0 h 1395413"/>
                <a:gd name="connsiteX1" fmla="*/ 0 w 914401"/>
                <a:gd name="connsiteY1" fmla="*/ 481012 h 1395413"/>
                <a:gd name="connsiteX2" fmla="*/ 914401 w 914401"/>
                <a:gd name="connsiteY2" fmla="*/ 1395413 h 1395413"/>
              </a:gdLst>
              <a:ahLst/>
              <a:cxnLst>
                <a:cxn ang="0">
                  <a:pos x="connsiteX0" y="connsiteY0"/>
                </a:cxn>
                <a:cxn ang="0">
                  <a:pos x="connsiteX1" y="connsiteY1"/>
                </a:cxn>
                <a:cxn ang="0">
                  <a:pos x="connsiteX2" y="connsiteY2"/>
                </a:cxn>
              </a:cxnLst>
              <a:rect l="l" t="t" r="r" b="b"/>
              <a:pathLst>
                <a:path w="914401" h="1395413">
                  <a:moveTo>
                    <a:pt x="528638" y="0"/>
                  </a:moveTo>
                  <a:lnTo>
                    <a:pt x="0" y="481012"/>
                  </a:lnTo>
                  <a:lnTo>
                    <a:pt x="914401" y="1395413"/>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4" name="Vrije vorm: vorm 83">
              <a:extLst>
                <a:ext uri="{FF2B5EF4-FFF2-40B4-BE49-F238E27FC236}">
                  <a16:creationId xmlns:a16="http://schemas.microsoft.com/office/drawing/2014/main" id="{37987F38-DFDD-4C2D-8C98-80B2DC2640A1}"/>
                </a:ext>
              </a:extLst>
            </p:cNvPr>
            <p:cNvSpPr/>
            <p:nvPr userDrawn="1"/>
          </p:nvSpPr>
          <p:spPr>
            <a:xfrm>
              <a:off x="6618886" y="2151028"/>
              <a:ext cx="760169" cy="760169"/>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5" name="Vrije vorm: vorm 84">
              <a:extLst>
                <a:ext uri="{FF2B5EF4-FFF2-40B4-BE49-F238E27FC236}">
                  <a16:creationId xmlns:a16="http://schemas.microsoft.com/office/drawing/2014/main" id="{DB5F1620-46A3-497D-982E-C6D3993E3C74}"/>
                </a:ext>
              </a:extLst>
            </p:cNvPr>
            <p:cNvSpPr/>
            <p:nvPr userDrawn="1"/>
          </p:nvSpPr>
          <p:spPr>
            <a:xfrm>
              <a:off x="9367190" y="4037926"/>
              <a:ext cx="849484" cy="849483"/>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6" name="Vrije vorm: vorm 85">
              <a:extLst>
                <a:ext uri="{FF2B5EF4-FFF2-40B4-BE49-F238E27FC236}">
                  <a16:creationId xmlns:a16="http://schemas.microsoft.com/office/drawing/2014/main" id="{A7E59EB9-D9D2-403E-86E7-5EED160B2A5A}"/>
                </a:ext>
              </a:extLst>
            </p:cNvPr>
            <p:cNvSpPr/>
            <p:nvPr/>
          </p:nvSpPr>
          <p:spPr>
            <a:xfrm>
              <a:off x="7620952" y="2810504"/>
              <a:ext cx="2204155" cy="1605625"/>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Lst>
              <a:ahLst/>
              <a:cxnLst>
                <a:cxn ang="0">
                  <a:pos x="connsiteX0" y="connsiteY0"/>
                </a:cxn>
                <a:cxn ang="0">
                  <a:pos x="connsiteX1" y="connsiteY1"/>
                </a:cxn>
                <a:cxn ang="0">
                  <a:pos x="connsiteX2" y="connsiteY2"/>
                </a:cxn>
                <a:cxn ang="0">
                  <a:pos x="connsiteX3" y="connsiteY3"/>
                </a:cxn>
              </a:cxnLst>
              <a:rect l="l" t="t" r="r" b="b"/>
              <a:pathLst>
                <a:path w="2925455" h="2131059">
                  <a:moveTo>
                    <a:pt x="0" y="2131059"/>
                  </a:moveTo>
                  <a:lnTo>
                    <a:pt x="1076325" y="1054734"/>
                  </a:lnTo>
                  <a:lnTo>
                    <a:pt x="1466850" y="1445259"/>
                  </a:lnTo>
                  <a:lnTo>
                    <a:pt x="292545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7" name="Vrije vorm: vorm 86">
              <a:extLst>
                <a:ext uri="{FF2B5EF4-FFF2-40B4-BE49-F238E27FC236}">
                  <a16:creationId xmlns:a16="http://schemas.microsoft.com/office/drawing/2014/main" id="{4977E56D-D630-48F0-B69C-1AEACB302F2B}"/>
                </a:ext>
              </a:extLst>
            </p:cNvPr>
            <p:cNvSpPr/>
            <p:nvPr/>
          </p:nvSpPr>
          <p:spPr>
            <a:xfrm>
              <a:off x="8039100" y="4094068"/>
              <a:ext cx="1229639" cy="762756"/>
            </a:xfrm>
            <a:custGeom>
              <a:avLst/>
              <a:gdLst>
                <a:gd name="connsiteX0" fmla="*/ 366713 w 952500"/>
                <a:gd name="connsiteY0" fmla="*/ 709612 h 709612"/>
                <a:gd name="connsiteX1" fmla="*/ 0 w 952500"/>
                <a:gd name="connsiteY1" fmla="*/ 342899 h 709612"/>
                <a:gd name="connsiteX2" fmla="*/ 257175 w 952500"/>
                <a:gd name="connsiteY2" fmla="*/ 85724 h 709612"/>
                <a:gd name="connsiteX3" fmla="*/ 338138 w 952500"/>
                <a:gd name="connsiteY3" fmla="*/ 166687 h 709612"/>
                <a:gd name="connsiteX4" fmla="*/ 504825 w 952500"/>
                <a:gd name="connsiteY4" fmla="*/ 0 h 709612"/>
                <a:gd name="connsiteX5" fmla="*/ 952500 w 952500"/>
                <a:gd name="connsiteY5" fmla="*/ 447675 h 709612"/>
                <a:gd name="connsiteX0" fmla="*/ 366713 w 952500"/>
                <a:gd name="connsiteY0" fmla="*/ 709612 h 709612"/>
                <a:gd name="connsiteX1" fmla="*/ 148236 w 952500"/>
                <a:gd name="connsiteY1" fmla="*/ 492821 h 709612"/>
                <a:gd name="connsiteX2" fmla="*/ 0 w 952500"/>
                <a:gd name="connsiteY2" fmla="*/ 342899 h 709612"/>
                <a:gd name="connsiteX3" fmla="*/ 257175 w 952500"/>
                <a:gd name="connsiteY3" fmla="*/ 85724 h 709612"/>
                <a:gd name="connsiteX4" fmla="*/ 338138 w 952500"/>
                <a:gd name="connsiteY4" fmla="*/ 166687 h 709612"/>
                <a:gd name="connsiteX5" fmla="*/ 504825 w 952500"/>
                <a:gd name="connsiteY5" fmla="*/ 0 h 709612"/>
                <a:gd name="connsiteX6" fmla="*/ 952500 w 952500"/>
                <a:gd name="connsiteY6" fmla="*/ 447675 h 709612"/>
                <a:gd name="connsiteX0" fmla="*/ 148236 w 952500"/>
                <a:gd name="connsiteY0" fmla="*/ 492821 h 492821"/>
                <a:gd name="connsiteX1" fmla="*/ 0 w 952500"/>
                <a:gd name="connsiteY1" fmla="*/ 342899 h 492821"/>
                <a:gd name="connsiteX2" fmla="*/ 257175 w 952500"/>
                <a:gd name="connsiteY2" fmla="*/ 85724 h 492821"/>
                <a:gd name="connsiteX3" fmla="*/ 338138 w 952500"/>
                <a:gd name="connsiteY3" fmla="*/ 166687 h 492821"/>
                <a:gd name="connsiteX4" fmla="*/ 504825 w 952500"/>
                <a:gd name="connsiteY4" fmla="*/ 0 h 492821"/>
                <a:gd name="connsiteX5" fmla="*/ 952500 w 952500"/>
                <a:gd name="connsiteY5" fmla="*/ 447675 h 492821"/>
                <a:gd name="connsiteX0" fmla="*/ 148236 w 1305396"/>
                <a:gd name="connsiteY0" fmla="*/ 492821 h 809749"/>
                <a:gd name="connsiteX1" fmla="*/ 0 w 1305396"/>
                <a:gd name="connsiteY1" fmla="*/ 342899 h 809749"/>
                <a:gd name="connsiteX2" fmla="*/ 257175 w 1305396"/>
                <a:gd name="connsiteY2" fmla="*/ 85724 h 809749"/>
                <a:gd name="connsiteX3" fmla="*/ 338138 w 1305396"/>
                <a:gd name="connsiteY3" fmla="*/ 166687 h 809749"/>
                <a:gd name="connsiteX4" fmla="*/ 504825 w 1305396"/>
                <a:gd name="connsiteY4" fmla="*/ 0 h 809749"/>
                <a:gd name="connsiteX5" fmla="*/ 1305396 w 1305396"/>
                <a:gd name="connsiteY5" fmla="*/ 809749 h 80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396" h="809749">
                  <a:moveTo>
                    <a:pt x="148236" y="492821"/>
                  </a:moveTo>
                  <a:lnTo>
                    <a:pt x="0" y="342899"/>
                  </a:lnTo>
                  <a:lnTo>
                    <a:pt x="257175" y="85724"/>
                  </a:lnTo>
                  <a:lnTo>
                    <a:pt x="338138" y="166687"/>
                  </a:lnTo>
                  <a:lnTo>
                    <a:pt x="504825" y="0"/>
                  </a:lnTo>
                  <a:lnTo>
                    <a:pt x="1305396" y="809749"/>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8" name="Vrije vorm: vorm 87">
              <a:extLst>
                <a:ext uri="{FF2B5EF4-FFF2-40B4-BE49-F238E27FC236}">
                  <a16:creationId xmlns:a16="http://schemas.microsoft.com/office/drawing/2014/main" id="{5FE8B83D-1CD7-42D6-AAA0-C5228BCDDC30}"/>
                </a:ext>
              </a:extLst>
            </p:cNvPr>
            <p:cNvSpPr/>
            <p:nvPr/>
          </p:nvSpPr>
          <p:spPr>
            <a:xfrm>
              <a:off x="7200218" y="2497404"/>
              <a:ext cx="2337652" cy="1392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2971827 w 2971827"/>
                <a:gd name="connsiteY0" fmla="*/ 0 h 1567203"/>
                <a:gd name="connsiteX1" fmla="*/ 2537780 w 2971827"/>
                <a:gd name="connsiteY1" fmla="*/ 429430 h 1567203"/>
                <a:gd name="connsiteX2" fmla="*/ 1609726 w 2971827"/>
                <a:gd name="connsiteY2" fmla="*/ 1357652 h 1567203"/>
                <a:gd name="connsiteX3" fmla="*/ 1481138 w 2971827"/>
                <a:gd name="connsiteY3" fmla="*/ 1229064 h 1567203"/>
                <a:gd name="connsiteX4" fmla="*/ 1847851 w 2971827"/>
                <a:gd name="connsiteY4" fmla="*/ 862351 h 1567203"/>
                <a:gd name="connsiteX5" fmla="*/ 1428751 w 2971827"/>
                <a:gd name="connsiteY5" fmla="*/ 443251 h 1567203"/>
                <a:gd name="connsiteX6" fmla="*/ 1114425 w 2971827"/>
                <a:gd name="connsiteY6" fmla="*/ 757577 h 1567203"/>
                <a:gd name="connsiteX7" fmla="*/ 528638 w 2971827"/>
                <a:gd name="connsiteY7" fmla="*/ 171790 h 1567203"/>
                <a:gd name="connsiteX8" fmla="*/ 381001 w 2971827"/>
                <a:gd name="connsiteY8" fmla="*/ 319427 h 1567203"/>
                <a:gd name="connsiteX9" fmla="*/ 300039 w 2971827"/>
                <a:gd name="connsiteY9" fmla="*/ 238465 h 1567203"/>
                <a:gd name="connsiteX10" fmla="*/ 100014 w 2971827"/>
                <a:gd name="connsiteY10" fmla="*/ 438490 h 1567203"/>
                <a:gd name="connsiteX11" fmla="*/ 157163 w 2971827"/>
                <a:gd name="connsiteY11" fmla="*/ 495639 h 1567203"/>
                <a:gd name="connsiteX12" fmla="*/ 0 w 2971827"/>
                <a:gd name="connsiteY12" fmla="*/ 652802 h 1567203"/>
                <a:gd name="connsiteX13" fmla="*/ 914401 w 2971827"/>
                <a:gd name="connsiteY13" fmla="*/ 1567203 h 1567203"/>
                <a:gd name="connsiteX0" fmla="*/ 2537780 w 2537780"/>
                <a:gd name="connsiteY0" fmla="*/ 257640 h 1395413"/>
                <a:gd name="connsiteX1" fmla="*/ 1609726 w 2537780"/>
                <a:gd name="connsiteY1" fmla="*/ 1185862 h 1395413"/>
                <a:gd name="connsiteX2" fmla="*/ 1481138 w 2537780"/>
                <a:gd name="connsiteY2" fmla="*/ 1057274 h 1395413"/>
                <a:gd name="connsiteX3" fmla="*/ 1847851 w 2537780"/>
                <a:gd name="connsiteY3" fmla="*/ 690561 h 1395413"/>
                <a:gd name="connsiteX4" fmla="*/ 1428751 w 2537780"/>
                <a:gd name="connsiteY4" fmla="*/ 271461 h 1395413"/>
                <a:gd name="connsiteX5" fmla="*/ 1114425 w 2537780"/>
                <a:gd name="connsiteY5" fmla="*/ 585787 h 1395413"/>
                <a:gd name="connsiteX6" fmla="*/ 528638 w 2537780"/>
                <a:gd name="connsiteY6" fmla="*/ 0 h 1395413"/>
                <a:gd name="connsiteX7" fmla="*/ 381001 w 2537780"/>
                <a:gd name="connsiteY7" fmla="*/ 147637 h 1395413"/>
                <a:gd name="connsiteX8" fmla="*/ 300039 w 2537780"/>
                <a:gd name="connsiteY8" fmla="*/ 66675 h 1395413"/>
                <a:gd name="connsiteX9" fmla="*/ 100014 w 2537780"/>
                <a:gd name="connsiteY9" fmla="*/ 266700 h 1395413"/>
                <a:gd name="connsiteX10" fmla="*/ 157163 w 2537780"/>
                <a:gd name="connsiteY10" fmla="*/ 323849 h 1395413"/>
                <a:gd name="connsiteX11" fmla="*/ 0 w 2537780"/>
                <a:gd name="connsiteY11" fmla="*/ 481012 h 1395413"/>
                <a:gd name="connsiteX12" fmla="*/ 914401 w 2537780"/>
                <a:gd name="connsiteY12" fmla="*/ 1395413 h 1395413"/>
                <a:gd name="connsiteX0" fmla="*/ 2537780 w 2537780"/>
                <a:gd name="connsiteY0" fmla="*/ 257640 h 1511857"/>
                <a:gd name="connsiteX1" fmla="*/ 1609726 w 2537780"/>
                <a:gd name="connsiteY1" fmla="*/ 1185862 h 1511857"/>
                <a:gd name="connsiteX2" fmla="*/ 1481138 w 2537780"/>
                <a:gd name="connsiteY2" fmla="*/ 1057274 h 1511857"/>
                <a:gd name="connsiteX3" fmla="*/ 1847851 w 2537780"/>
                <a:gd name="connsiteY3" fmla="*/ 690561 h 1511857"/>
                <a:gd name="connsiteX4" fmla="*/ 1428751 w 2537780"/>
                <a:gd name="connsiteY4" fmla="*/ 271461 h 1511857"/>
                <a:gd name="connsiteX5" fmla="*/ 1114425 w 2537780"/>
                <a:gd name="connsiteY5" fmla="*/ 585787 h 1511857"/>
                <a:gd name="connsiteX6" fmla="*/ 528638 w 2537780"/>
                <a:gd name="connsiteY6" fmla="*/ 0 h 1511857"/>
                <a:gd name="connsiteX7" fmla="*/ 381001 w 2537780"/>
                <a:gd name="connsiteY7" fmla="*/ 147637 h 1511857"/>
                <a:gd name="connsiteX8" fmla="*/ 300039 w 2537780"/>
                <a:gd name="connsiteY8" fmla="*/ 66675 h 1511857"/>
                <a:gd name="connsiteX9" fmla="*/ 100014 w 2537780"/>
                <a:gd name="connsiteY9" fmla="*/ 266700 h 1511857"/>
                <a:gd name="connsiteX10" fmla="*/ 157163 w 2537780"/>
                <a:gd name="connsiteY10" fmla="*/ 323849 h 1511857"/>
                <a:gd name="connsiteX11" fmla="*/ 0 w 2537780"/>
                <a:gd name="connsiteY11" fmla="*/ 481012 h 1511857"/>
                <a:gd name="connsiteX12" fmla="*/ 1024127 w 2537780"/>
                <a:gd name="connsiteY12" fmla="*/ 1511857 h 151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80" h="1511857">
                  <a:moveTo>
                    <a:pt x="2537780" y="257640"/>
                  </a:moveTo>
                  <a:lnTo>
                    <a:pt x="1609726" y="1185862"/>
                  </a:lnTo>
                  <a:lnTo>
                    <a:pt x="1481138" y="1057274"/>
                  </a:lnTo>
                  <a:lnTo>
                    <a:pt x="1847851" y="690561"/>
                  </a:lnTo>
                  <a:lnTo>
                    <a:pt x="1428751" y="271461"/>
                  </a:lnTo>
                  <a:lnTo>
                    <a:pt x="1114425" y="585787"/>
                  </a:lnTo>
                  <a:lnTo>
                    <a:pt x="528638" y="0"/>
                  </a:lnTo>
                  <a:lnTo>
                    <a:pt x="381001" y="147637"/>
                  </a:lnTo>
                  <a:lnTo>
                    <a:pt x="300039" y="66675"/>
                  </a:lnTo>
                  <a:lnTo>
                    <a:pt x="100014" y="266700"/>
                  </a:lnTo>
                  <a:lnTo>
                    <a:pt x="157163" y="323849"/>
                  </a:lnTo>
                  <a:lnTo>
                    <a:pt x="0" y="481012"/>
                  </a:lnTo>
                  <a:lnTo>
                    <a:pt x="1024127" y="1511857"/>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9" name="Rechthoek 88">
              <a:extLst>
                <a:ext uri="{FF2B5EF4-FFF2-40B4-BE49-F238E27FC236}">
                  <a16:creationId xmlns:a16="http://schemas.microsoft.com/office/drawing/2014/main" id="{7794A948-9EB8-439D-84C4-B1DF2A6AE9CA}"/>
                </a:ext>
              </a:extLst>
            </p:cNvPr>
            <p:cNvSpPr/>
            <p:nvPr/>
          </p:nvSpPr>
          <p:spPr>
            <a:xfrm rot="2700000">
              <a:off x="7825657" y="3079351"/>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7882</a:t>
              </a:r>
            </a:p>
          </p:txBody>
        </p:sp>
        <p:sp>
          <p:nvSpPr>
            <p:cNvPr id="90" name="Rechthoek 89">
              <a:extLst>
                <a:ext uri="{FF2B5EF4-FFF2-40B4-BE49-F238E27FC236}">
                  <a16:creationId xmlns:a16="http://schemas.microsoft.com/office/drawing/2014/main" id="{2923E748-8E15-4921-9DC1-D536ACC668E9}"/>
                </a:ext>
              </a:extLst>
            </p:cNvPr>
            <p:cNvSpPr/>
            <p:nvPr/>
          </p:nvSpPr>
          <p:spPr>
            <a:xfrm rot="2700000">
              <a:off x="7321322" y="3853892"/>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7883</a:t>
              </a:r>
            </a:p>
          </p:txBody>
        </p:sp>
        <p:sp>
          <p:nvSpPr>
            <p:cNvPr id="91" name="Rechthoek 90">
              <a:extLst>
                <a:ext uri="{FF2B5EF4-FFF2-40B4-BE49-F238E27FC236}">
                  <a16:creationId xmlns:a16="http://schemas.microsoft.com/office/drawing/2014/main" id="{02B11BFA-E36F-4F81-829B-10B0A676FB58}"/>
                </a:ext>
              </a:extLst>
            </p:cNvPr>
            <p:cNvSpPr/>
            <p:nvPr/>
          </p:nvSpPr>
          <p:spPr>
            <a:xfrm rot="2700000">
              <a:off x="8450150" y="2531635"/>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7884</a:t>
              </a:r>
            </a:p>
          </p:txBody>
        </p:sp>
        <p:sp>
          <p:nvSpPr>
            <p:cNvPr id="92" name="Rechthoek 91">
              <a:extLst>
                <a:ext uri="{FF2B5EF4-FFF2-40B4-BE49-F238E27FC236}">
                  <a16:creationId xmlns:a16="http://schemas.microsoft.com/office/drawing/2014/main" id="{B7ABDC47-F6C9-4F08-80FD-A76034F4401F}"/>
                </a:ext>
              </a:extLst>
            </p:cNvPr>
            <p:cNvSpPr/>
            <p:nvPr/>
          </p:nvSpPr>
          <p:spPr>
            <a:xfrm rot="18900000">
              <a:off x="8866074" y="3728235"/>
              <a:ext cx="632073"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cap="all">
                  <a:solidFill>
                    <a:schemeClr val="accent3"/>
                  </a:solidFill>
                </a:rPr>
                <a:t>49-117e</a:t>
              </a:r>
            </a:p>
          </p:txBody>
        </p:sp>
      </p:grpSp>
      <p:sp>
        <p:nvSpPr>
          <p:cNvPr id="25" name="FRAME">
            <a:extLst>
              <a:ext uri="{FF2B5EF4-FFF2-40B4-BE49-F238E27FC236}">
                <a16:creationId xmlns:a16="http://schemas.microsoft.com/office/drawing/2014/main" id="{7FF3C713-A079-4084-A569-1C68D5CFF82F}"/>
              </a:ext>
            </a:extLst>
          </p:cNvPr>
          <p:cNvSpPr/>
          <p:nvPr/>
        </p:nvSpPr>
        <p:spPr>
          <a:xfrm>
            <a:off x="10261600" y="-1566091"/>
            <a:ext cx="1930400" cy="1557574"/>
          </a:xfrm>
          <a:prstGeom prst="round2SameRect">
            <a:avLst>
              <a:gd name="adj1" fmla="val 828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LICHT BLAUW">
            <a:extLst>
              <a:ext uri="{FF2B5EF4-FFF2-40B4-BE49-F238E27FC236}">
                <a16:creationId xmlns:a16="http://schemas.microsoft.com/office/drawing/2014/main" id="{49D3E16F-7CCA-42F5-8E01-86321C80215B}"/>
              </a:ext>
            </a:extLst>
          </p:cNvPr>
          <p:cNvSpPr/>
          <p:nvPr/>
        </p:nvSpPr>
        <p:spPr>
          <a:xfrm>
            <a:off x="-240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24" name="LIJNEN">
            <a:extLst>
              <a:ext uri="{FF2B5EF4-FFF2-40B4-BE49-F238E27FC236}">
                <a16:creationId xmlns:a16="http://schemas.microsoft.com/office/drawing/2014/main" id="{5C3533B8-1DBD-45C2-B639-E063E0D75A4D}"/>
              </a:ext>
            </a:extLst>
          </p:cNvPr>
          <p:cNvPicPr preferRelativeResize="0">
            <a:picLocks/>
          </p:cNvPicPr>
          <p:nvPr/>
        </p:nvPicPr>
        <p:blipFill>
          <a:blip r:embed="rId27">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54" name="VERLOOP">
            <a:extLst>
              <a:ext uri="{FF2B5EF4-FFF2-40B4-BE49-F238E27FC236}">
                <a16:creationId xmlns:a16="http://schemas.microsoft.com/office/drawing/2014/main" id="{CCE56A02-DBCA-430A-91C2-B57C97F9733B}"/>
              </a:ext>
            </a:extLst>
          </p:cNvPr>
          <p:cNvSpPr/>
          <p:nvPr/>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2" name="Tijdelijke aanduiding voor titel 1">
            <a:extLst>
              <a:ext uri="{FF2B5EF4-FFF2-40B4-BE49-F238E27FC236}">
                <a16:creationId xmlns:a16="http://schemas.microsoft.com/office/drawing/2014/main" id="{B8B3D85C-08A9-499D-9FB8-CDBBC182A20D}"/>
              </a:ext>
            </a:extLst>
          </p:cNvPr>
          <p:cNvSpPr>
            <a:spLocks noGrp="1"/>
          </p:cNvSpPr>
          <p:nvPr>
            <p:ph type="title"/>
          </p:nvPr>
        </p:nvSpPr>
        <p:spPr>
          <a:xfrm rot="16200000">
            <a:off x="-1318497" y="4747500"/>
            <a:ext cx="3429000" cy="792000"/>
          </a:xfrm>
          <a:prstGeom prst="rect">
            <a:avLst/>
          </a:prstGeom>
          <a:noFill/>
        </p:spPr>
        <p:txBody>
          <a:bodyPr vert="horz" wrap="none" lIns="684000" tIns="0" rIns="180000" bIns="0" rtlCol="0" anchor="ctr">
            <a:noAutofit/>
          </a:bodyPr>
          <a:lstStyle/>
          <a:p>
            <a:r>
              <a:rPr lang="nl-NL"/>
              <a:t>Klik om stijl te bewerken</a:t>
            </a:r>
          </a:p>
        </p:txBody>
      </p:sp>
      <p:sp>
        <p:nvSpPr>
          <p:cNvPr id="3" name="Tijdelijke aanduiding voor tekst 2">
            <a:extLst>
              <a:ext uri="{FF2B5EF4-FFF2-40B4-BE49-F238E27FC236}">
                <a16:creationId xmlns:a16="http://schemas.microsoft.com/office/drawing/2014/main" id="{44F3670C-646D-43FC-807F-D962E533A357}"/>
              </a:ext>
            </a:extLst>
          </p:cNvPr>
          <p:cNvSpPr>
            <a:spLocks noGrp="1"/>
          </p:cNvSpPr>
          <p:nvPr>
            <p:ph type="body" idx="1"/>
          </p:nvPr>
        </p:nvSpPr>
        <p:spPr>
          <a:xfrm>
            <a:off x="876000" y="1116707"/>
            <a:ext cx="10440000" cy="4624586"/>
          </a:xfrm>
          <a:prstGeom prst="rect">
            <a:avLst/>
          </a:prstGeom>
        </p:spPr>
        <p:txBody>
          <a:bodyPr vert="horz" lIns="0" tIns="0" rIns="0" bIns="0" rtlCol="0" anchor="t">
            <a:noAutofit/>
          </a:bodyPr>
          <a:lstStyle/>
          <a:p>
            <a:pPr lvl="0"/>
            <a:r>
              <a:rPr lang="nl-NL"/>
              <a:t>Klik hier om tekst in te voegen</a:t>
            </a:r>
          </a:p>
          <a:p>
            <a:pPr lvl="1"/>
            <a:r>
              <a:rPr lang="nl-NL"/>
              <a:t>Bullets</a:t>
            </a:r>
          </a:p>
          <a:p>
            <a:pPr lvl="2"/>
            <a:r>
              <a:rPr lang="nl-NL"/>
              <a:t>Sub-bullets</a:t>
            </a:r>
          </a:p>
          <a:p>
            <a:pPr lvl="3"/>
            <a:r>
              <a:rPr lang="nl-NL"/>
              <a:t>Leestekst</a:t>
            </a:r>
          </a:p>
          <a:p>
            <a:pPr lvl="4"/>
            <a:r>
              <a:rPr lang="nl-NL"/>
              <a:t>Hoofdtitel 01</a:t>
            </a:r>
          </a:p>
          <a:p>
            <a:pPr lvl="5"/>
            <a:r>
              <a:rPr lang="nl-NL"/>
              <a:t>Hoofdtitel 02</a:t>
            </a:r>
          </a:p>
          <a:p>
            <a:pPr lvl="6"/>
            <a:r>
              <a:rPr lang="nl-NL"/>
              <a:t>Numerieke bullets</a:t>
            </a:r>
          </a:p>
          <a:p>
            <a:pPr lvl="7"/>
            <a:r>
              <a:rPr lang="nl-NL"/>
              <a:t># Bullets</a:t>
            </a:r>
          </a:p>
          <a:p>
            <a:pPr lvl="8"/>
            <a:r>
              <a:rPr lang="nl-NL"/>
              <a:t># Sub-bullets</a:t>
            </a:r>
          </a:p>
        </p:txBody>
      </p:sp>
      <p:sp>
        <p:nvSpPr>
          <p:cNvPr id="4" name="Tijdelijke aanduiding voor datum 3">
            <a:extLst>
              <a:ext uri="{FF2B5EF4-FFF2-40B4-BE49-F238E27FC236}">
                <a16:creationId xmlns:a16="http://schemas.microsoft.com/office/drawing/2014/main" id="{933E1F13-F3BB-49F8-BF5B-3D33DE984C32}"/>
              </a:ext>
            </a:extLst>
          </p:cNvPr>
          <p:cNvSpPr>
            <a:spLocks noGrp="1"/>
          </p:cNvSpPr>
          <p:nvPr>
            <p:ph type="dt" sz="half" idx="2"/>
          </p:nvPr>
        </p:nvSpPr>
        <p:spPr>
          <a:xfrm>
            <a:off x="5736000" y="271600"/>
            <a:ext cx="720000" cy="180000"/>
          </a:xfrm>
          <a:prstGeom prst="rect">
            <a:avLst/>
          </a:prstGeom>
        </p:spPr>
        <p:txBody>
          <a:bodyPr vert="horz" wrap="none" lIns="0" tIns="0" rIns="0" bIns="0" rtlCol="0" anchor="ctr"/>
          <a:lstStyle>
            <a:lvl1pPr algn="ctr">
              <a:defRPr sz="700">
                <a:solidFill>
                  <a:schemeClr val="bg2"/>
                </a:solidFill>
              </a:defRPr>
            </a:lvl1pPr>
          </a:lstStyle>
          <a:p>
            <a:fld id="{8774CF9B-452A-49AA-9906-FB65FDDA8DF2}" type="datetime10">
              <a:rPr lang="nl-NL" smtClean="0"/>
              <a:t>07:01</a:t>
            </a:fld>
            <a:endParaRPr lang="nl-NL"/>
          </a:p>
        </p:txBody>
      </p:sp>
      <p:sp>
        <p:nvSpPr>
          <p:cNvPr id="5" name="Tijdelijke aanduiding voor voettekst 4">
            <a:extLst>
              <a:ext uri="{FF2B5EF4-FFF2-40B4-BE49-F238E27FC236}">
                <a16:creationId xmlns:a16="http://schemas.microsoft.com/office/drawing/2014/main" id="{658F38BA-266F-4FA4-9BDF-81FFDA9EB56C}"/>
              </a:ext>
            </a:extLst>
          </p:cNvPr>
          <p:cNvSpPr>
            <a:spLocks noGrp="1"/>
          </p:cNvSpPr>
          <p:nvPr>
            <p:ph type="ftr" sz="quarter" idx="3"/>
          </p:nvPr>
        </p:nvSpPr>
        <p:spPr>
          <a:xfrm>
            <a:off x="6907224" y="6450742"/>
            <a:ext cx="720000" cy="180000"/>
          </a:xfrm>
          <a:prstGeom prst="rect">
            <a:avLst/>
          </a:prstGeom>
        </p:spPr>
        <p:txBody>
          <a:bodyPr vert="horz" wrap="none" lIns="0" tIns="0" rIns="0" bIns="0" rtlCol="0" anchor="ctr"/>
          <a:lstStyle>
            <a:lvl1pPr algn="l">
              <a:defRPr sz="700">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7B05DB33-D789-4A8C-8166-2BC140FCD753}"/>
              </a:ext>
            </a:extLst>
          </p:cNvPr>
          <p:cNvSpPr>
            <a:spLocks noGrp="1"/>
          </p:cNvSpPr>
          <p:nvPr>
            <p:ph type="sldNum" sz="quarter" idx="4"/>
          </p:nvPr>
        </p:nvSpPr>
        <p:spPr>
          <a:xfrm>
            <a:off x="4540324" y="6450742"/>
            <a:ext cx="720000" cy="180000"/>
          </a:xfrm>
          <a:prstGeom prst="rect">
            <a:avLst/>
          </a:prstGeom>
        </p:spPr>
        <p:txBody>
          <a:bodyPr vert="horz" wrap="none" lIns="0" tIns="0" rIns="0" bIns="0" rtlCol="0" anchor="ctr"/>
          <a:lstStyle>
            <a:lvl1pPr algn="r">
              <a:defRPr sz="700">
                <a:solidFill>
                  <a:schemeClr val="bg2"/>
                </a:solidFill>
              </a:defRPr>
            </a:lvl1pPr>
          </a:lstStyle>
          <a:p>
            <a:fld id="{FF61E002-7038-4534-AD3C-ADB6FBF99A22}" type="slidenum">
              <a:rPr lang="nl-NL" smtClean="0"/>
              <a:pPr/>
              <a:t>‹nr.›</a:t>
            </a:fld>
            <a:endParaRPr lang="nl-NL"/>
          </a:p>
        </p:txBody>
      </p:sp>
      <p:grpSp>
        <p:nvGrpSpPr>
          <p:cNvPr id="50" name="LOGO">
            <a:extLst>
              <a:ext uri="{FF2B5EF4-FFF2-40B4-BE49-F238E27FC236}">
                <a16:creationId xmlns:a16="http://schemas.microsoft.com/office/drawing/2014/main" id="{506E63DF-C778-4CE2-AFD6-1D02A34F3AB2}"/>
              </a:ext>
            </a:extLst>
          </p:cNvPr>
          <p:cNvGrpSpPr/>
          <p:nvPr/>
        </p:nvGrpSpPr>
        <p:grpSpPr>
          <a:xfrm>
            <a:off x="10620753" y="-1256929"/>
            <a:ext cx="1212095" cy="939250"/>
            <a:chOff x="2783323" y="991053"/>
            <a:chExt cx="6625355" cy="5133974"/>
          </a:xfrm>
          <a:solidFill>
            <a:schemeClr val="bg2"/>
          </a:solidFill>
        </p:grpSpPr>
        <p:sp>
          <p:nvSpPr>
            <p:cNvPr id="53" name="Freeform 5">
              <a:extLst>
                <a:ext uri="{FF2B5EF4-FFF2-40B4-BE49-F238E27FC236}">
                  <a16:creationId xmlns:a16="http://schemas.microsoft.com/office/drawing/2014/main" id="{D9A508BB-0D8B-4D7F-B711-E1F952893E2E}"/>
                </a:ext>
              </a:extLst>
            </p:cNvPr>
            <p:cNvSpPr>
              <a:spLocks/>
            </p:cNvSpPr>
            <p:nvPr userDrawn="1"/>
          </p:nvSpPr>
          <p:spPr bwMode="auto">
            <a:xfrm>
              <a:off x="2783323" y="991053"/>
              <a:ext cx="386404" cy="720836"/>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5" name="Freeform 6">
              <a:extLst>
                <a:ext uri="{FF2B5EF4-FFF2-40B4-BE49-F238E27FC236}">
                  <a16:creationId xmlns:a16="http://schemas.microsoft.com/office/drawing/2014/main" id="{1D692B4E-FDF6-4CF3-8C66-2511E4CB21A7}"/>
                </a:ext>
              </a:extLst>
            </p:cNvPr>
            <p:cNvSpPr>
              <a:spLocks noEditPoints="1"/>
            </p:cNvSpPr>
            <p:nvPr userDrawn="1"/>
          </p:nvSpPr>
          <p:spPr bwMode="auto">
            <a:xfrm>
              <a:off x="3223960" y="1232839"/>
              <a:ext cx="372846" cy="483570"/>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6" name="Freeform 7">
              <a:extLst>
                <a:ext uri="{FF2B5EF4-FFF2-40B4-BE49-F238E27FC236}">
                  <a16:creationId xmlns:a16="http://schemas.microsoft.com/office/drawing/2014/main" id="{D7979867-7C1E-45A4-9E24-239BDEDFAC98}"/>
                </a:ext>
              </a:extLst>
            </p:cNvPr>
            <p:cNvSpPr>
              <a:spLocks noEditPoints="1"/>
            </p:cNvSpPr>
            <p:nvPr userDrawn="1"/>
          </p:nvSpPr>
          <p:spPr bwMode="auto">
            <a:xfrm>
              <a:off x="3698491" y="991053"/>
              <a:ext cx="399962" cy="72535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7" name="Freeform 8">
              <a:extLst>
                <a:ext uri="{FF2B5EF4-FFF2-40B4-BE49-F238E27FC236}">
                  <a16:creationId xmlns:a16="http://schemas.microsoft.com/office/drawing/2014/main" id="{35639217-0E3D-4EC4-AB56-06F97FBE3723}"/>
                </a:ext>
              </a:extLst>
            </p:cNvPr>
            <p:cNvSpPr>
              <a:spLocks noEditPoints="1"/>
            </p:cNvSpPr>
            <p:nvPr userDrawn="1"/>
          </p:nvSpPr>
          <p:spPr bwMode="auto">
            <a:xfrm>
              <a:off x="4173021" y="1232839"/>
              <a:ext cx="370586" cy="483570"/>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8" name="Freeform 9">
              <a:extLst>
                <a:ext uri="{FF2B5EF4-FFF2-40B4-BE49-F238E27FC236}">
                  <a16:creationId xmlns:a16="http://schemas.microsoft.com/office/drawing/2014/main" id="{3137E644-2414-4C65-8EA2-01DBB5879EAE}"/>
                </a:ext>
              </a:extLst>
            </p:cNvPr>
            <p:cNvSpPr>
              <a:spLocks/>
            </p:cNvSpPr>
            <p:nvPr userDrawn="1"/>
          </p:nvSpPr>
          <p:spPr bwMode="auto">
            <a:xfrm>
              <a:off x="4618176" y="1232839"/>
              <a:ext cx="284718" cy="483570"/>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9" name="Freeform 10">
              <a:extLst>
                <a:ext uri="{FF2B5EF4-FFF2-40B4-BE49-F238E27FC236}">
                  <a16:creationId xmlns:a16="http://schemas.microsoft.com/office/drawing/2014/main" id="{80DA3AE7-88E5-43B7-A97F-1BC4C6C95DBB}"/>
                </a:ext>
              </a:extLst>
            </p:cNvPr>
            <p:cNvSpPr>
              <a:spLocks/>
            </p:cNvSpPr>
            <p:nvPr userDrawn="1"/>
          </p:nvSpPr>
          <p:spPr bwMode="auto">
            <a:xfrm>
              <a:off x="4977464" y="1079181"/>
              <a:ext cx="264382" cy="637227"/>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0" name="Freeform 11">
              <a:extLst>
                <a:ext uri="{FF2B5EF4-FFF2-40B4-BE49-F238E27FC236}">
                  <a16:creationId xmlns:a16="http://schemas.microsoft.com/office/drawing/2014/main" id="{4E464931-DE74-4218-8A3F-BA5839DFB5DB}"/>
                </a:ext>
              </a:extLst>
            </p:cNvPr>
            <p:cNvSpPr>
              <a:spLocks noEditPoints="1"/>
            </p:cNvSpPr>
            <p:nvPr userDrawn="1"/>
          </p:nvSpPr>
          <p:spPr bwMode="auto">
            <a:xfrm>
              <a:off x="5307376" y="1232839"/>
              <a:ext cx="343470" cy="483570"/>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1" name="Freeform 12">
              <a:extLst>
                <a:ext uri="{FF2B5EF4-FFF2-40B4-BE49-F238E27FC236}">
                  <a16:creationId xmlns:a16="http://schemas.microsoft.com/office/drawing/2014/main" id="{80B2CD81-006D-4CB9-A64C-BF6486298ACC}"/>
                </a:ext>
              </a:extLst>
            </p:cNvPr>
            <p:cNvSpPr>
              <a:spLocks/>
            </p:cNvSpPr>
            <p:nvPr userDrawn="1"/>
          </p:nvSpPr>
          <p:spPr bwMode="auto">
            <a:xfrm>
              <a:off x="5752530" y="1237358"/>
              <a:ext cx="282459" cy="47453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2" name="Freeform 14">
              <a:extLst>
                <a:ext uri="{FF2B5EF4-FFF2-40B4-BE49-F238E27FC236}">
                  <a16:creationId xmlns:a16="http://schemas.microsoft.com/office/drawing/2014/main" id="{A402834E-4CAF-4D1C-B593-DC4AEBFC396A}"/>
                </a:ext>
              </a:extLst>
            </p:cNvPr>
            <p:cNvSpPr>
              <a:spLocks/>
            </p:cNvSpPr>
            <p:nvPr userDrawn="1"/>
          </p:nvSpPr>
          <p:spPr bwMode="auto">
            <a:xfrm>
              <a:off x="7169344" y="3022498"/>
              <a:ext cx="2239334" cy="3102529"/>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3" name="Freeform 13">
              <a:extLst>
                <a:ext uri="{FF2B5EF4-FFF2-40B4-BE49-F238E27FC236}">
                  <a16:creationId xmlns:a16="http://schemas.microsoft.com/office/drawing/2014/main" id="{D87C5B3D-D55F-41AA-AB49-C9E9BBEC4933}"/>
                </a:ext>
              </a:extLst>
            </p:cNvPr>
            <p:cNvSpPr>
              <a:spLocks/>
            </p:cNvSpPr>
            <p:nvPr userDrawn="1"/>
          </p:nvSpPr>
          <p:spPr bwMode="auto">
            <a:xfrm>
              <a:off x="5533343" y="1079181"/>
              <a:ext cx="1974952" cy="4261740"/>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grpSp>
        <p:nvGrpSpPr>
          <p:cNvPr id="7" name="EXTRA KLEUREN PIPET">
            <a:extLst>
              <a:ext uri="{FF2B5EF4-FFF2-40B4-BE49-F238E27FC236}">
                <a16:creationId xmlns:a16="http://schemas.microsoft.com/office/drawing/2014/main" id="{B0432F05-1DC2-4A25-B4B7-A374D53B5B2E}"/>
              </a:ext>
            </a:extLst>
          </p:cNvPr>
          <p:cNvGrpSpPr/>
          <p:nvPr/>
        </p:nvGrpSpPr>
        <p:grpSpPr>
          <a:xfrm>
            <a:off x="3710570" y="6949155"/>
            <a:ext cx="4770861" cy="360000"/>
            <a:chOff x="3710570" y="6949155"/>
            <a:chExt cx="4770861" cy="360000"/>
          </a:xfrm>
        </p:grpSpPr>
        <p:sp>
          <p:nvSpPr>
            <p:cNvPr id="22" name="Rechthoek 21">
              <a:extLst>
                <a:ext uri="{FF2B5EF4-FFF2-40B4-BE49-F238E27FC236}">
                  <a16:creationId xmlns:a16="http://schemas.microsoft.com/office/drawing/2014/main" id="{EBA58CFB-384A-4F4A-AD7B-7F74E0716D74}"/>
                </a:ext>
              </a:extLst>
            </p:cNvPr>
            <p:cNvSpPr/>
            <p:nvPr userDrawn="1"/>
          </p:nvSpPr>
          <p:spPr>
            <a:xfrm>
              <a:off x="3710570" y="6949155"/>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4" name="Rechthoek 63">
              <a:extLst>
                <a:ext uri="{FF2B5EF4-FFF2-40B4-BE49-F238E27FC236}">
                  <a16:creationId xmlns:a16="http://schemas.microsoft.com/office/drawing/2014/main" id="{F6731890-1ABD-4C47-9603-FFE2B1A44FAF}"/>
                </a:ext>
              </a:extLst>
            </p:cNvPr>
            <p:cNvSpPr/>
            <p:nvPr userDrawn="1"/>
          </p:nvSpPr>
          <p:spPr>
            <a:xfrm>
              <a:off x="4151656" y="694915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Rechthoek 64">
              <a:extLst>
                <a:ext uri="{FF2B5EF4-FFF2-40B4-BE49-F238E27FC236}">
                  <a16:creationId xmlns:a16="http://schemas.microsoft.com/office/drawing/2014/main" id="{DBEADBE1-9DB1-468F-92E5-F948ED6CAA60}"/>
                </a:ext>
              </a:extLst>
            </p:cNvPr>
            <p:cNvSpPr/>
            <p:nvPr userDrawn="1"/>
          </p:nvSpPr>
          <p:spPr>
            <a:xfrm>
              <a:off x="4592742" y="6949155"/>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1995D110-B102-4A25-B18C-C79489475CB9}"/>
                </a:ext>
              </a:extLst>
            </p:cNvPr>
            <p:cNvSpPr/>
            <p:nvPr userDrawn="1"/>
          </p:nvSpPr>
          <p:spPr>
            <a:xfrm>
              <a:off x="5033828" y="6949155"/>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7BE0F0F6-00EB-42DC-8D9E-6998802AD570}"/>
                </a:ext>
              </a:extLst>
            </p:cNvPr>
            <p:cNvSpPr/>
            <p:nvPr userDrawn="1"/>
          </p:nvSpPr>
          <p:spPr>
            <a:xfrm>
              <a:off x="5474914" y="6949155"/>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AE512B40-F06F-4980-B769-4DBFC3A52AAD}"/>
                </a:ext>
              </a:extLst>
            </p:cNvPr>
            <p:cNvSpPr/>
            <p:nvPr userDrawn="1"/>
          </p:nvSpPr>
          <p:spPr>
            <a:xfrm>
              <a:off x="5916000" y="6949155"/>
              <a:ext cx="36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FA055A4C-E2FE-4AA3-81B0-C04ECBB10A68}"/>
                </a:ext>
              </a:extLst>
            </p:cNvPr>
            <p:cNvSpPr/>
            <p:nvPr userDrawn="1"/>
          </p:nvSpPr>
          <p:spPr>
            <a:xfrm>
              <a:off x="6357086" y="6949155"/>
              <a:ext cx="360000" cy="360000"/>
            </a:xfrm>
            <a:prstGeom prst="rect">
              <a:avLst/>
            </a:prstGeom>
            <a:solidFill>
              <a:srgbClr val="BE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1ECF044-1273-44B5-9380-3C46EA52FAC3}"/>
                </a:ext>
              </a:extLst>
            </p:cNvPr>
            <p:cNvSpPr/>
            <p:nvPr userDrawn="1"/>
          </p:nvSpPr>
          <p:spPr>
            <a:xfrm>
              <a:off x="6798172" y="6949155"/>
              <a:ext cx="360000" cy="360000"/>
            </a:xfrm>
            <a:prstGeom prst="rect">
              <a:avLst/>
            </a:prstGeom>
            <a:solidFill>
              <a:srgbClr val="6F2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FDB5661E-25B2-4C0F-BBC5-BEC8C666B5B8}"/>
                </a:ext>
              </a:extLst>
            </p:cNvPr>
            <p:cNvSpPr/>
            <p:nvPr userDrawn="1"/>
          </p:nvSpPr>
          <p:spPr>
            <a:xfrm>
              <a:off x="7239258" y="6949155"/>
              <a:ext cx="360000" cy="360000"/>
            </a:xfrm>
            <a:prstGeom prst="rect">
              <a:avLst/>
            </a:prstGeom>
            <a:solidFill>
              <a:srgbClr val="EB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A9FB5D3D-9159-48CC-AD79-A6913A6C28AD}"/>
                </a:ext>
              </a:extLst>
            </p:cNvPr>
            <p:cNvSpPr/>
            <p:nvPr userDrawn="1"/>
          </p:nvSpPr>
          <p:spPr>
            <a:xfrm>
              <a:off x="7680344" y="6949155"/>
              <a:ext cx="360000" cy="360000"/>
            </a:xfrm>
            <a:prstGeom prst="rect">
              <a:avLst/>
            </a:prstGeom>
            <a:solidFill>
              <a:srgbClr val="BB9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895FC5A5-DFAF-4818-AE55-FA9AD88D6A8C}"/>
                </a:ext>
              </a:extLst>
            </p:cNvPr>
            <p:cNvSpPr/>
            <p:nvPr userDrawn="1"/>
          </p:nvSpPr>
          <p:spPr>
            <a:xfrm>
              <a:off x="8121431" y="6949155"/>
              <a:ext cx="360000" cy="360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10" name="BULLET Huisje" hidden="1">
            <a:extLst>
              <a:ext uri="{FF2B5EF4-FFF2-40B4-BE49-F238E27FC236}">
                <a16:creationId xmlns:a16="http://schemas.microsoft.com/office/drawing/2014/main" id="{7FF9DA50-5870-4436-B771-809AB1465803}"/>
              </a:ext>
            </a:extLst>
          </p:cNvPr>
          <p:cNvGrpSpPr/>
          <p:nvPr/>
        </p:nvGrpSpPr>
        <p:grpSpPr>
          <a:xfrm>
            <a:off x="12920596" y="542984"/>
            <a:ext cx="4680000" cy="5772032"/>
            <a:chOff x="1789087" y="383062"/>
            <a:chExt cx="4680000" cy="5772032"/>
          </a:xfrm>
        </p:grpSpPr>
        <p:sp>
          <p:nvSpPr>
            <p:cNvPr id="111" name="Gelijkbenige driehoek 110">
              <a:extLst>
                <a:ext uri="{FF2B5EF4-FFF2-40B4-BE49-F238E27FC236}">
                  <a16:creationId xmlns:a16="http://schemas.microsoft.com/office/drawing/2014/main" id="{BDE631D6-AA65-4487-B757-CC8E0254D0E3}"/>
                </a:ext>
              </a:extLst>
            </p:cNvPr>
            <p:cNvSpPr/>
            <p:nvPr/>
          </p:nvSpPr>
          <p:spPr>
            <a:xfrm>
              <a:off x="1789087" y="383062"/>
              <a:ext cx="4680000" cy="227311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2" name="Rechthoek 111">
              <a:extLst>
                <a:ext uri="{FF2B5EF4-FFF2-40B4-BE49-F238E27FC236}">
                  <a16:creationId xmlns:a16="http://schemas.microsoft.com/office/drawing/2014/main" id="{A200E6B4-A914-487F-8BAA-A36C3D096669}"/>
                </a:ext>
              </a:extLst>
            </p:cNvPr>
            <p:cNvSpPr/>
            <p:nvPr/>
          </p:nvSpPr>
          <p:spPr>
            <a:xfrm rot="10800000">
              <a:off x="1789087" y="2655214"/>
              <a:ext cx="4680000" cy="3499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13" name="BULLET Huisje" hidden="1">
            <a:extLst>
              <a:ext uri="{FF2B5EF4-FFF2-40B4-BE49-F238E27FC236}">
                <a16:creationId xmlns:a16="http://schemas.microsoft.com/office/drawing/2014/main" id="{BFA8FF04-5266-4B8A-AB06-EA531765D6AE}"/>
              </a:ext>
            </a:extLst>
          </p:cNvPr>
          <p:cNvGrpSpPr/>
          <p:nvPr/>
        </p:nvGrpSpPr>
        <p:grpSpPr>
          <a:xfrm>
            <a:off x="12285787" y="542984"/>
            <a:ext cx="4680000" cy="5772032"/>
            <a:chOff x="1789087" y="383062"/>
            <a:chExt cx="4680000" cy="5772032"/>
          </a:xfrm>
          <a:solidFill>
            <a:schemeClr val="bg2"/>
          </a:solidFill>
        </p:grpSpPr>
        <p:sp>
          <p:nvSpPr>
            <p:cNvPr id="114" name="Gelijkbenige driehoek 113">
              <a:extLst>
                <a:ext uri="{FF2B5EF4-FFF2-40B4-BE49-F238E27FC236}">
                  <a16:creationId xmlns:a16="http://schemas.microsoft.com/office/drawing/2014/main" id="{2D34CC23-897E-496A-B10A-664B7D6A592B}"/>
                </a:ext>
              </a:extLst>
            </p:cNvPr>
            <p:cNvSpPr/>
            <p:nvPr/>
          </p:nvSpPr>
          <p:spPr>
            <a:xfrm>
              <a:off x="1789087" y="383062"/>
              <a:ext cx="4680000" cy="22731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574DCB98-EE8B-4647-8240-65AC7DA7EA43}"/>
                </a:ext>
              </a:extLst>
            </p:cNvPr>
            <p:cNvSpPr/>
            <p:nvPr/>
          </p:nvSpPr>
          <p:spPr>
            <a:xfrm rot="10800000">
              <a:off x="1789087" y="2655214"/>
              <a:ext cx="4680000" cy="3499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01" name="Template namen">
            <a:extLst>
              <a:ext uri="{FF2B5EF4-FFF2-40B4-BE49-F238E27FC236}">
                <a16:creationId xmlns:a16="http://schemas.microsoft.com/office/drawing/2014/main" id="{50BD12A7-811E-4783-AC97-7F9D3419B4F3}"/>
              </a:ext>
            </a:extLst>
          </p:cNvPr>
          <p:cNvSpPr/>
          <p:nvPr/>
        </p:nvSpPr>
        <p:spPr>
          <a:xfrm>
            <a:off x="0" y="-600252"/>
            <a:ext cx="720000" cy="360000"/>
          </a:xfrm>
          <a:prstGeom prst="rect">
            <a:avLst/>
          </a:prstGeom>
        </p:spPr>
        <p:txBody>
          <a:bodyPr wrap="none" lIns="0" tIns="0" rIns="0" bIns="0">
            <a:noAutofit/>
          </a:bodyPr>
          <a:lstStyle/>
          <a:p>
            <a:r>
              <a:rPr lang="nl-NL" sz="1100">
                <a:solidFill>
                  <a:schemeClr val="bg2"/>
                </a:solidFill>
              </a:rPr>
              <a:t>Template indeling</a:t>
            </a:r>
          </a:p>
        </p:txBody>
      </p:sp>
      <p:sp>
        <p:nvSpPr>
          <p:cNvPr id="73" name="BACKGROUND" hidden="1">
            <a:extLst>
              <a:ext uri="{FF2B5EF4-FFF2-40B4-BE49-F238E27FC236}">
                <a16:creationId xmlns:a16="http://schemas.microsoft.com/office/drawing/2014/main" id="{852F9EAB-B531-418B-A7AA-DF25883B0F75}"/>
              </a:ext>
            </a:extLst>
          </p:cNvPr>
          <p:cNvSpPr/>
          <p:nvPr userDrawn="1"/>
        </p:nvSpPr>
        <p:spPr>
          <a:xfrm>
            <a:off x="-1200" y="1054"/>
            <a:ext cx="12196800" cy="6858000"/>
          </a:xfrm>
          <a:prstGeom prst="rect">
            <a:avLst/>
          </a:prstGeom>
          <a:gradFill>
            <a:gsLst>
              <a:gs pos="10000">
                <a:schemeClr val="bg2"/>
              </a:gs>
              <a:gs pos="9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74" name="LIJNEN" hidden="1">
            <a:extLst>
              <a:ext uri="{FF2B5EF4-FFF2-40B4-BE49-F238E27FC236}">
                <a16:creationId xmlns:a16="http://schemas.microsoft.com/office/drawing/2014/main" id="{EA5069D8-F157-4F35-BEF4-F4CD6C1E6A8B}"/>
              </a:ext>
            </a:extLst>
          </p:cNvPr>
          <p:cNvGrpSpPr/>
          <p:nvPr userDrawn="1"/>
        </p:nvGrpSpPr>
        <p:grpSpPr>
          <a:xfrm rot="20700000">
            <a:off x="-229955" y="-1003189"/>
            <a:ext cx="12251818" cy="8927167"/>
            <a:chOff x="6461215" y="2151028"/>
            <a:chExt cx="3755459" cy="2736381"/>
          </a:xfrm>
        </p:grpSpPr>
        <p:sp>
          <p:nvSpPr>
            <p:cNvPr id="75" name="Vrije vorm: vorm 74">
              <a:extLst>
                <a:ext uri="{FF2B5EF4-FFF2-40B4-BE49-F238E27FC236}">
                  <a16:creationId xmlns:a16="http://schemas.microsoft.com/office/drawing/2014/main" id="{8CF62824-CEDD-43D3-954C-F4C8939A360F}"/>
                </a:ext>
              </a:extLst>
            </p:cNvPr>
            <p:cNvSpPr/>
            <p:nvPr userDrawn="1"/>
          </p:nvSpPr>
          <p:spPr>
            <a:xfrm rot="16200000">
              <a:off x="6633678" y="3040674"/>
              <a:ext cx="655705" cy="1000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1609726 w 1847851"/>
                <a:gd name="connsiteY0" fmla="*/ 1185862 h 1395413"/>
                <a:gd name="connsiteX1" fmla="*/ 1481138 w 1847851"/>
                <a:gd name="connsiteY1" fmla="*/ 1057274 h 1395413"/>
                <a:gd name="connsiteX2" fmla="*/ 1847851 w 1847851"/>
                <a:gd name="connsiteY2" fmla="*/ 690561 h 1395413"/>
                <a:gd name="connsiteX3" fmla="*/ 1428751 w 1847851"/>
                <a:gd name="connsiteY3" fmla="*/ 271461 h 1395413"/>
                <a:gd name="connsiteX4" fmla="*/ 1114425 w 1847851"/>
                <a:gd name="connsiteY4" fmla="*/ 585787 h 1395413"/>
                <a:gd name="connsiteX5" fmla="*/ 528638 w 1847851"/>
                <a:gd name="connsiteY5" fmla="*/ 0 h 1395413"/>
                <a:gd name="connsiteX6" fmla="*/ 381001 w 1847851"/>
                <a:gd name="connsiteY6" fmla="*/ 147637 h 1395413"/>
                <a:gd name="connsiteX7" fmla="*/ 300039 w 1847851"/>
                <a:gd name="connsiteY7" fmla="*/ 66675 h 1395413"/>
                <a:gd name="connsiteX8" fmla="*/ 100014 w 1847851"/>
                <a:gd name="connsiteY8" fmla="*/ 266700 h 1395413"/>
                <a:gd name="connsiteX9" fmla="*/ 157163 w 1847851"/>
                <a:gd name="connsiteY9" fmla="*/ 323849 h 1395413"/>
                <a:gd name="connsiteX10" fmla="*/ 0 w 1847851"/>
                <a:gd name="connsiteY10" fmla="*/ 481012 h 1395413"/>
                <a:gd name="connsiteX11" fmla="*/ 914401 w 1847851"/>
                <a:gd name="connsiteY11" fmla="*/ 1395413 h 1395413"/>
                <a:gd name="connsiteX0" fmla="*/ 1481138 w 1847851"/>
                <a:gd name="connsiteY0" fmla="*/ 1057274 h 1395413"/>
                <a:gd name="connsiteX1" fmla="*/ 1847851 w 1847851"/>
                <a:gd name="connsiteY1" fmla="*/ 690561 h 1395413"/>
                <a:gd name="connsiteX2" fmla="*/ 1428751 w 1847851"/>
                <a:gd name="connsiteY2" fmla="*/ 271461 h 1395413"/>
                <a:gd name="connsiteX3" fmla="*/ 1114425 w 1847851"/>
                <a:gd name="connsiteY3" fmla="*/ 585787 h 1395413"/>
                <a:gd name="connsiteX4" fmla="*/ 528638 w 1847851"/>
                <a:gd name="connsiteY4" fmla="*/ 0 h 1395413"/>
                <a:gd name="connsiteX5" fmla="*/ 381001 w 1847851"/>
                <a:gd name="connsiteY5" fmla="*/ 147637 h 1395413"/>
                <a:gd name="connsiteX6" fmla="*/ 300039 w 1847851"/>
                <a:gd name="connsiteY6" fmla="*/ 66675 h 1395413"/>
                <a:gd name="connsiteX7" fmla="*/ 100014 w 1847851"/>
                <a:gd name="connsiteY7" fmla="*/ 266700 h 1395413"/>
                <a:gd name="connsiteX8" fmla="*/ 157163 w 1847851"/>
                <a:gd name="connsiteY8" fmla="*/ 323849 h 1395413"/>
                <a:gd name="connsiteX9" fmla="*/ 0 w 1847851"/>
                <a:gd name="connsiteY9" fmla="*/ 481012 h 1395413"/>
                <a:gd name="connsiteX10" fmla="*/ 914401 w 1847851"/>
                <a:gd name="connsiteY10" fmla="*/ 1395413 h 1395413"/>
                <a:gd name="connsiteX0" fmla="*/ 1847851 w 1847851"/>
                <a:gd name="connsiteY0" fmla="*/ 690561 h 1395413"/>
                <a:gd name="connsiteX1" fmla="*/ 1428751 w 1847851"/>
                <a:gd name="connsiteY1" fmla="*/ 271461 h 1395413"/>
                <a:gd name="connsiteX2" fmla="*/ 1114425 w 1847851"/>
                <a:gd name="connsiteY2" fmla="*/ 585787 h 1395413"/>
                <a:gd name="connsiteX3" fmla="*/ 528638 w 1847851"/>
                <a:gd name="connsiteY3" fmla="*/ 0 h 1395413"/>
                <a:gd name="connsiteX4" fmla="*/ 381001 w 1847851"/>
                <a:gd name="connsiteY4" fmla="*/ 147637 h 1395413"/>
                <a:gd name="connsiteX5" fmla="*/ 300039 w 1847851"/>
                <a:gd name="connsiteY5" fmla="*/ 66675 h 1395413"/>
                <a:gd name="connsiteX6" fmla="*/ 100014 w 1847851"/>
                <a:gd name="connsiteY6" fmla="*/ 266700 h 1395413"/>
                <a:gd name="connsiteX7" fmla="*/ 157163 w 1847851"/>
                <a:gd name="connsiteY7" fmla="*/ 323849 h 1395413"/>
                <a:gd name="connsiteX8" fmla="*/ 0 w 1847851"/>
                <a:gd name="connsiteY8" fmla="*/ 481012 h 1395413"/>
                <a:gd name="connsiteX9" fmla="*/ 914401 w 1847851"/>
                <a:gd name="connsiteY9" fmla="*/ 1395413 h 1395413"/>
                <a:gd name="connsiteX0" fmla="*/ 1428751 w 1428751"/>
                <a:gd name="connsiteY0" fmla="*/ 271461 h 1395413"/>
                <a:gd name="connsiteX1" fmla="*/ 1114425 w 1428751"/>
                <a:gd name="connsiteY1" fmla="*/ 585787 h 1395413"/>
                <a:gd name="connsiteX2" fmla="*/ 528638 w 1428751"/>
                <a:gd name="connsiteY2" fmla="*/ 0 h 1395413"/>
                <a:gd name="connsiteX3" fmla="*/ 381001 w 1428751"/>
                <a:gd name="connsiteY3" fmla="*/ 147637 h 1395413"/>
                <a:gd name="connsiteX4" fmla="*/ 300039 w 1428751"/>
                <a:gd name="connsiteY4" fmla="*/ 66675 h 1395413"/>
                <a:gd name="connsiteX5" fmla="*/ 100014 w 1428751"/>
                <a:gd name="connsiteY5" fmla="*/ 266700 h 1395413"/>
                <a:gd name="connsiteX6" fmla="*/ 157163 w 1428751"/>
                <a:gd name="connsiteY6" fmla="*/ 323849 h 1395413"/>
                <a:gd name="connsiteX7" fmla="*/ 0 w 1428751"/>
                <a:gd name="connsiteY7" fmla="*/ 481012 h 1395413"/>
                <a:gd name="connsiteX8" fmla="*/ 914401 w 1428751"/>
                <a:gd name="connsiteY8" fmla="*/ 1395413 h 1395413"/>
                <a:gd name="connsiteX0" fmla="*/ 1114425 w 1114425"/>
                <a:gd name="connsiteY0" fmla="*/ 585787 h 1395413"/>
                <a:gd name="connsiteX1" fmla="*/ 528638 w 1114425"/>
                <a:gd name="connsiteY1" fmla="*/ 0 h 1395413"/>
                <a:gd name="connsiteX2" fmla="*/ 381001 w 1114425"/>
                <a:gd name="connsiteY2" fmla="*/ 147637 h 1395413"/>
                <a:gd name="connsiteX3" fmla="*/ 300039 w 1114425"/>
                <a:gd name="connsiteY3" fmla="*/ 66675 h 1395413"/>
                <a:gd name="connsiteX4" fmla="*/ 100014 w 1114425"/>
                <a:gd name="connsiteY4" fmla="*/ 266700 h 1395413"/>
                <a:gd name="connsiteX5" fmla="*/ 157163 w 1114425"/>
                <a:gd name="connsiteY5" fmla="*/ 323849 h 1395413"/>
                <a:gd name="connsiteX6" fmla="*/ 0 w 1114425"/>
                <a:gd name="connsiteY6" fmla="*/ 481012 h 1395413"/>
                <a:gd name="connsiteX7" fmla="*/ 914401 w 1114425"/>
                <a:gd name="connsiteY7" fmla="*/ 1395413 h 1395413"/>
                <a:gd name="connsiteX0" fmla="*/ 528638 w 914401"/>
                <a:gd name="connsiteY0" fmla="*/ 0 h 1395413"/>
                <a:gd name="connsiteX1" fmla="*/ 381001 w 914401"/>
                <a:gd name="connsiteY1" fmla="*/ 147637 h 1395413"/>
                <a:gd name="connsiteX2" fmla="*/ 300039 w 914401"/>
                <a:gd name="connsiteY2" fmla="*/ 66675 h 1395413"/>
                <a:gd name="connsiteX3" fmla="*/ 100014 w 914401"/>
                <a:gd name="connsiteY3" fmla="*/ 266700 h 1395413"/>
                <a:gd name="connsiteX4" fmla="*/ 157163 w 914401"/>
                <a:gd name="connsiteY4" fmla="*/ 323849 h 1395413"/>
                <a:gd name="connsiteX5" fmla="*/ 0 w 914401"/>
                <a:gd name="connsiteY5" fmla="*/ 481012 h 1395413"/>
                <a:gd name="connsiteX6" fmla="*/ 914401 w 914401"/>
                <a:gd name="connsiteY6" fmla="*/ 1395413 h 1395413"/>
                <a:gd name="connsiteX0" fmla="*/ 528638 w 914401"/>
                <a:gd name="connsiteY0" fmla="*/ 0 h 1395413"/>
                <a:gd name="connsiteX1" fmla="*/ 381001 w 914401"/>
                <a:gd name="connsiteY1" fmla="*/ 147637 h 1395413"/>
                <a:gd name="connsiteX2" fmla="*/ 100014 w 914401"/>
                <a:gd name="connsiteY2" fmla="*/ 266700 h 1395413"/>
                <a:gd name="connsiteX3" fmla="*/ 157163 w 914401"/>
                <a:gd name="connsiteY3" fmla="*/ 323849 h 1395413"/>
                <a:gd name="connsiteX4" fmla="*/ 0 w 914401"/>
                <a:gd name="connsiteY4" fmla="*/ 481012 h 1395413"/>
                <a:gd name="connsiteX5" fmla="*/ 914401 w 914401"/>
                <a:gd name="connsiteY5" fmla="*/ 1395413 h 1395413"/>
                <a:gd name="connsiteX0" fmla="*/ 528638 w 914401"/>
                <a:gd name="connsiteY0" fmla="*/ 0 h 1395413"/>
                <a:gd name="connsiteX1" fmla="*/ 381001 w 914401"/>
                <a:gd name="connsiteY1" fmla="*/ 147637 h 1395413"/>
                <a:gd name="connsiteX2" fmla="*/ 157163 w 914401"/>
                <a:gd name="connsiteY2" fmla="*/ 323849 h 1395413"/>
                <a:gd name="connsiteX3" fmla="*/ 0 w 914401"/>
                <a:gd name="connsiteY3" fmla="*/ 481012 h 1395413"/>
                <a:gd name="connsiteX4" fmla="*/ 914401 w 914401"/>
                <a:gd name="connsiteY4" fmla="*/ 1395413 h 1395413"/>
                <a:gd name="connsiteX0" fmla="*/ 528638 w 914401"/>
                <a:gd name="connsiteY0" fmla="*/ 0 h 1395413"/>
                <a:gd name="connsiteX1" fmla="*/ 381001 w 914401"/>
                <a:gd name="connsiteY1" fmla="*/ 147637 h 1395413"/>
                <a:gd name="connsiteX2" fmla="*/ 0 w 914401"/>
                <a:gd name="connsiteY2" fmla="*/ 481012 h 1395413"/>
                <a:gd name="connsiteX3" fmla="*/ 914401 w 914401"/>
                <a:gd name="connsiteY3" fmla="*/ 1395413 h 1395413"/>
                <a:gd name="connsiteX0" fmla="*/ 528638 w 914401"/>
                <a:gd name="connsiteY0" fmla="*/ 0 h 1395413"/>
                <a:gd name="connsiteX1" fmla="*/ 0 w 914401"/>
                <a:gd name="connsiteY1" fmla="*/ 481012 h 1395413"/>
                <a:gd name="connsiteX2" fmla="*/ 914401 w 914401"/>
                <a:gd name="connsiteY2" fmla="*/ 1395413 h 1395413"/>
              </a:gdLst>
              <a:ahLst/>
              <a:cxnLst>
                <a:cxn ang="0">
                  <a:pos x="connsiteX0" y="connsiteY0"/>
                </a:cxn>
                <a:cxn ang="0">
                  <a:pos x="connsiteX1" y="connsiteY1"/>
                </a:cxn>
                <a:cxn ang="0">
                  <a:pos x="connsiteX2" y="connsiteY2"/>
                </a:cxn>
              </a:cxnLst>
              <a:rect l="l" t="t" r="r" b="b"/>
              <a:pathLst>
                <a:path w="914401" h="1395413">
                  <a:moveTo>
                    <a:pt x="528638" y="0"/>
                  </a:moveTo>
                  <a:lnTo>
                    <a:pt x="0" y="481012"/>
                  </a:lnTo>
                  <a:lnTo>
                    <a:pt x="914401" y="1395413"/>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76" name="Vrije vorm: vorm 75">
              <a:extLst>
                <a:ext uri="{FF2B5EF4-FFF2-40B4-BE49-F238E27FC236}">
                  <a16:creationId xmlns:a16="http://schemas.microsoft.com/office/drawing/2014/main" id="{010A83B4-ABE7-4E2C-8CCF-1B0966E6C25A}"/>
                </a:ext>
              </a:extLst>
            </p:cNvPr>
            <p:cNvSpPr/>
            <p:nvPr userDrawn="1"/>
          </p:nvSpPr>
          <p:spPr>
            <a:xfrm>
              <a:off x="6618886" y="2151028"/>
              <a:ext cx="760169" cy="760169"/>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77" name="Vrije vorm: vorm 76">
              <a:extLst>
                <a:ext uri="{FF2B5EF4-FFF2-40B4-BE49-F238E27FC236}">
                  <a16:creationId xmlns:a16="http://schemas.microsoft.com/office/drawing/2014/main" id="{D54E3246-AED0-4417-A3F1-52380648D320}"/>
                </a:ext>
              </a:extLst>
            </p:cNvPr>
            <p:cNvSpPr/>
            <p:nvPr userDrawn="1"/>
          </p:nvSpPr>
          <p:spPr>
            <a:xfrm>
              <a:off x="9367190" y="4037926"/>
              <a:ext cx="849484" cy="849483"/>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78" name="Vrije vorm: vorm 77">
              <a:extLst>
                <a:ext uri="{FF2B5EF4-FFF2-40B4-BE49-F238E27FC236}">
                  <a16:creationId xmlns:a16="http://schemas.microsoft.com/office/drawing/2014/main" id="{C512FA61-5BF5-4976-920D-BB337DF62A2E}"/>
                </a:ext>
              </a:extLst>
            </p:cNvPr>
            <p:cNvSpPr/>
            <p:nvPr/>
          </p:nvSpPr>
          <p:spPr>
            <a:xfrm>
              <a:off x="7620952" y="2810504"/>
              <a:ext cx="2204155" cy="1605625"/>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Lst>
              <a:ahLst/>
              <a:cxnLst>
                <a:cxn ang="0">
                  <a:pos x="connsiteX0" y="connsiteY0"/>
                </a:cxn>
                <a:cxn ang="0">
                  <a:pos x="connsiteX1" y="connsiteY1"/>
                </a:cxn>
                <a:cxn ang="0">
                  <a:pos x="connsiteX2" y="connsiteY2"/>
                </a:cxn>
                <a:cxn ang="0">
                  <a:pos x="connsiteX3" y="connsiteY3"/>
                </a:cxn>
              </a:cxnLst>
              <a:rect l="l" t="t" r="r" b="b"/>
              <a:pathLst>
                <a:path w="2925455" h="2131059">
                  <a:moveTo>
                    <a:pt x="0" y="2131059"/>
                  </a:moveTo>
                  <a:lnTo>
                    <a:pt x="1076325" y="1054734"/>
                  </a:lnTo>
                  <a:lnTo>
                    <a:pt x="1466850" y="1445259"/>
                  </a:lnTo>
                  <a:lnTo>
                    <a:pt x="292545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79" name="Vrije vorm: vorm 78">
              <a:extLst>
                <a:ext uri="{FF2B5EF4-FFF2-40B4-BE49-F238E27FC236}">
                  <a16:creationId xmlns:a16="http://schemas.microsoft.com/office/drawing/2014/main" id="{EB363618-8F79-4202-B870-FCDC0A98A92C}"/>
                </a:ext>
              </a:extLst>
            </p:cNvPr>
            <p:cNvSpPr/>
            <p:nvPr/>
          </p:nvSpPr>
          <p:spPr>
            <a:xfrm>
              <a:off x="8039100" y="4094068"/>
              <a:ext cx="1229639" cy="762756"/>
            </a:xfrm>
            <a:custGeom>
              <a:avLst/>
              <a:gdLst>
                <a:gd name="connsiteX0" fmla="*/ 366713 w 952500"/>
                <a:gd name="connsiteY0" fmla="*/ 709612 h 709612"/>
                <a:gd name="connsiteX1" fmla="*/ 0 w 952500"/>
                <a:gd name="connsiteY1" fmla="*/ 342899 h 709612"/>
                <a:gd name="connsiteX2" fmla="*/ 257175 w 952500"/>
                <a:gd name="connsiteY2" fmla="*/ 85724 h 709612"/>
                <a:gd name="connsiteX3" fmla="*/ 338138 w 952500"/>
                <a:gd name="connsiteY3" fmla="*/ 166687 h 709612"/>
                <a:gd name="connsiteX4" fmla="*/ 504825 w 952500"/>
                <a:gd name="connsiteY4" fmla="*/ 0 h 709612"/>
                <a:gd name="connsiteX5" fmla="*/ 952500 w 952500"/>
                <a:gd name="connsiteY5" fmla="*/ 447675 h 709612"/>
                <a:gd name="connsiteX0" fmla="*/ 366713 w 952500"/>
                <a:gd name="connsiteY0" fmla="*/ 709612 h 709612"/>
                <a:gd name="connsiteX1" fmla="*/ 148236 w 952500"/>
                <a:gd name="connsiteY1" fmla="*/ 492821 h 709612"/>
                <a:gd name="connsiteX2" fmla="*/ 0 w 952500"/>
                <a:gd name="connsiteY2" fmla="*/ 342899 h 709612"/>
                <a:gd name="connsiteX3" fmla="*/ 257175 w 952500"/>
                <a:gd name="connsiteY3" fmla="*/ 85724 h 709612"/>
                <a:gd name="connsiteX4" fmla="*/ 338138 w 952500"/>
                <a:gd name="connsiteY4" fmla="*/ 166687 h 709612"/>
                <a:gd name="connsiteX5" fmla="*/ 504825 w 952500"/>
                <a:gd name="connsiteY5" fmla="*/ 0 h 709612"/>
                <a:gd name="connsiteX6" fmla="*/ 952500 w 952500"/>
                <a:gd name="connsiteY6" fmla="*/ 447675 h 709612"/>
                <a:gd name="connsiteX0" fmla="*/ 148236 w 952500"/>
                <a:gd name="connsiteY0" fmla="*/ 492821 h 492821"/>
                <a:gd name="connsiteX1" fmla="*/ 0 w 952500"/>
                <a:gd name="connsiteY1" fmla="*/ 342899 h 492821"/>
                <a:gd name="connsiteX2" fmla="*/ 257175 w 952500"/>
                <a:gd name="connsiteY2" fmla="*/ 85724 h 492821"/>
                <a:gd name="connsiteX3" fmla="*/ 338138 w 952500"/>
                <a:gd name="connsiteY3" fmla="*/ 166687 h 492821"/>
                <a:gd name="connsiteX4" fmla="*/ 504825 w 952500"/>
                <a:gd name="connsiteY4" fmla="*/ 0 h 492821"/>
                <a:gd name="connsiteX5" fmla="*/ 952500 w 952500"/>
                <a:gd name="connsiteY5" fmla="*/ 447675 h 492821"/>
                <a:gd name="connsiteX0" fmla="*/ 148236 w 1305396"/>
                <a:gd name="connsiteY0" fmla="*/ 492821 h 809749"/>
                <a:gd name="connsiteX1" fmla="*/ 0 w 1305396"/>
                <a:gd name="connsiteY1" fmla="*/ 342899 h 809749"/>
                <a:gd name="connsiteX2" fmla="*/ 257175 w 1305396"/>
                <a:gd name="connsiteY2" fmla="*/ 85724 h 809749"/>
                <a:gd name="connsiteX3" fmla="*/ 338138 w 1305396"/>
                <a:gd name="connsiteY3" fmla="*/ 166687 h 809749"/>
                <a:gd name="connsiteX4" fmla="*/ 504825 w 1305396"/>
                <a:gd name="connsiteY4" fmla="*/ 0 h 809749"/>
                <a:gd name="connsiteX5" fmla="*/ 1305396 w 1305396"/>
                <a:gd name="connsiteY5" fmla="*/ 809749 h 80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396" h="809749">
                  <a:moveTo>
                    <a:pt x="148236" y="492821"/>
                  </a:moveTo>
                  <a:lnTo>
                    <a:pt x="0" y="342899"/>
                  </a:lnTo>
                  <a:lnTo>
                    <a:pt x="257175" y="85724"/>
                  </a:lnTo>
                  <a:lnTo>
                    <a:pt x="338138" y="166687"/>
                  </a:lnTo>
                  <a:lnTo>
                    <a:pt x="504825" y="0"/>
                  </a:lnTo>
                  <a:lnTo>
                    <a:pt x="1305396" y="809749"/>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0" name="Vrije vorm: vorm 79">
              <a:extLst>
                <a:ext uri="{FF2B5EF4-FFF2-40B4-BE49-F238E27FC236}">
                  <a16:creationId xmlns:a16="http://schemas.microsoft.com/office/drawing/2014/main" id="{BF99D277-5316-48F3-92BE-FA8B02B38526}"/>
                </a:ext>
              </a:extLst>
            </p:cNvPr>
            <p:cNvSpPr/>
            <p:nvPr/>
          </p:nvSpPr>
          <p:spPr>
            <a:xfrm>
              <a:off x="7200218" y="2497404"/>
              <a:ext cx="2337652" cy="1392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2971827 w 2971827"/>
                <a:gd name="connsiteY0" fmla="*/ 0 h 1567203"/>
                <a:gd name="connsiteX1" fmla="*/ 2537780 w 2971827"/>
                <a:gd name="connsiteY1" fmla="*/ 429430 h 1567203"/>
                <a:gd name="connsiteX2" fmla="*/ 1609726 w 2971827"/>
                <a:gd name="connsiteY2" fmla="*/ 1357652 h 1567203"/>
                <a:gd name="connsiteX3" fmla="*/ 1481138 w 2971827"/>
                <a:gd name="connsiteY3" fmla="*/ 1229064 h 1567203"/>
                <a:gd name="connsiteX4" fmla="*/ 1847851 w 2971827"/>
                <a:gd name="connsiteY4" fmla="*/ 862351 h 1567203"/>
                <a:gd name="connsiteX5" fmla="*/ 1428751 w 2971827"/>
                <a:gd name="connsiteY5" fmla="*/ 443251 h 1567203"/>
                <a:gd name="connsiteX6" fmla="*/ 1114425 w 2971827"/>
                <a:gd name="connsiteY6" fmla="*/ 757577 h 1567203"/>
                <a:gd name="connsiteX7" fmla="*/ 528638 w 2971827"/>
                <a:gd name="connsiteY7" fmla="*/ 171790 h 1567203"/>
                <a:gd name="connsiteX8" fmla="*/ 381001 w 2971827"/>
                <a:gd name="connsiteY8" fmla="*/ 319427 h 1567203"/>
                <a:gd name="connsiteX9" fmla="*/ 300039 w 2971827"/>
                <a:gd name="connsiteY9" fmla="*/ 238465 h 1567203"/>
                <a:gd name="connsiteX10" fmla="*/ 100014 w 2971827"/>
                <a:gd name="connsiteY10" fmla="*/ 438490 h 1567203"/>
                <a:gd name="connsiteX11" fmla="*/ 157163 w 2971827"/>
                <a:gd name="connsiteY11" fmla="*/ 495639 h 1567203"/>
                <a:gd name="connsiteX12" fmla="*/ 0 w 2971827"/>
                <a:gd name="connsiteY12" fmla="*/ 652802 h 1567203"/>
                <a:gd name="connsiteX13" fmla="*/ 914401 w 2971827"/>
                <a:gd name="connsiteY13" fmla="*/ 1567203 h 1567203"/>
                <a:gd name="connsiteX0" fmla="*/ 2537780 w 2537780"/>
                <a:gd name="connsiteY0" fmla="*/ 257640 h 1395413"/>
                <a:gd name="connsiteX1" fmla="*/ 1609726 w 2537780"/>
                <a:gd name="connsiteY1" fmla="*/ 1185862 h 1395413"/>
                <a:gd name="connsiteX2" fmla="*/ 1481138 w 2537780"/>
                <a:gd name="connsiteY2" fmla="*/ 1057274 h 1395413"/>
                <a:gd name="connsiteX3" fmla="*/ 1847851 w 2537780"/>
                <a:gd name="connsiteY3" fmla="*/ 690561 h 1395413"/>
                <a:gd name="connsiteX4" fmla="*/ 1428751 w 2537780"/>
                <a:gd name="connsiteY4" fmla="*/ 271461 h 1395413"/>
                <a:gd name="connsiteX5" fmla="*/ 1114425 w 2537780"/>
                <a:gd name="connsiteY5" fmla="*/ 585787 h 1395413"/>
                <a:gd name="connsiteX6" fmla="*/ 528638 w 2537780"/>
                <a:gd name="connsiteY6" fmla="*/ 0 h 1395413"/>
                <a:gd name="connsiteX7" fmla="*/ 381001 w 2537780"/>
                <a:gd name="connsiteY7" fmla="*/ 147637 h 1395413"/>
                <a:gd name="connsiteX8" fmla="*/ 300039 w 2537780"/>
                <a:gd name="connsiteY8" fmla="*/ 66675 h 1395413"/>
                <a:gd name="connsiteX9" fmla="*/ 100014 w 2537780"/>
                <a:gd name="connsiteY9" fmla="*/ 266700 h 1395413"/>
                <a:gd name="connsiteX10" fmla="*/ 157163 w 2537780"/>
                <a:gd name="connsiteY10" fmla="*/ 323849 h 1395413"/>
                <a:gd name="connsiteX11" fmla="*/ 0 w 2537780"/>
                <a:gd name="connsiteY11" fmla="*/ 481012 h 1395413"/>
                <a:gd name="connsiteX12" fmla="*/ 914401 w 2537780"/>
                <a:gd name="connsiteY12" fmla="*/ 1395413 h 1395413"/>
                <a:gd name="connsiteX0" fmla="*/ 2537780 w 2537780"/>
                <a:gd name="connsiteY0" fmla="*/ 257640 h 1511857"/>
                <a:gd name="connsiteX1" fmla="*/ 1609726 w 2537780"/>
                <a:gd name="connsiteY1" fmla="*/ 1185862 h 1511857"/>
                <a:gd name="connsiteX2" fmla="*/ 1481138 w 2537780"/>
                <a:gd name="connsiteY2" fmla="*/ 1057274 h 1511857"/>
                <a:gd name="connsiteX3" fmla="*/ 1847851 w 2537780"/>
                <a:gd name="connsiteY3" fmla="*/ 690561 h 1511857"/>
                <a:gd name="connsiteX4" fmla="*/ 1428751 w 2537780"/>
                <a:gd name="connsiteY4" fmla="*/ 271461 h 1511857"/>
                <a:gd name="connsiteX5" fmla="*/ 1114425 w 2537780"/>
                <a:gd name="connsiteY5" fmla="*/ 585787 h 1511857"/>
                <a:gd name="connsiteX6" fmla="*/ 528638 w 2537780"/>
                <a:gd name="connsiteY6" fmla="*/ 0 h 1511857"/>
                <a:gd name="connsiteX7" fmla="*/ 381001 w 2537780"/>
                <a:gd name="connsiteY7" fmla="*/ 147637 h 1511857"/>
                <a:gd name="connsiteX8" fmla="*/ 300039 w 2537780"/>
                <a:gd name="connsiteY8" fmla="*/ 66675 h 1511857"/>
                <a:gd name="connsiteX9" fmla="*/ 100014 w 2537780"/>
                <a:gd name="connsiteY9" fmla="*/ 266700 h 1511857"/>
                <a:gd name="connsiteX10" fmla="*/ 157163 w 2537780"/>
                <a:gd name="connsiteY10" fmla="*/ 323849 h 1511857"/>
                <a:gd name="connsiteX11" fmla="*/ 0 w 2537780"/>
                <a:gd name="connsiteY11" fmla="*/ 481012 h 1511857"/>
                <a:gd name="connsiteX12" fmla="*/ 1024127 w 2537780"/>
                <a:gd name="connsiteY12" fmla="*/ 1511857 h 151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80" h="1511857">
                  <a:moveTo>
                    <a:pt x="2537780" y="257640"/>
                  </a:moveTo>
                  <a:lnTo>
                    <a:pt x="1609726" y="1185862"/>
                  </a:lnTo>
                  <a:lnTo>
                    <a:pt x="1481138" y="1057274"/>
                  </a:lnTo>
                  <a:lnTo>
                    <a:pt x="1847851" y="690561"/>
                  </a:lnTo>
                  <a:lnTo>
                    <a:pt x="1428751" y="271461"/>
                  </a:lnTo>
                  <a:lnTo>
                    <a:pt x="1114425" y="585787"/>
                  </a:lnTo>
                  <a:lnTo>
                    <a:pt x="528638" y="0"/>
                  </a:lnTo>
                  <a:lnTo>
                    <a:pt x="381001" y="147637"/>
                  </a:lnTo>
                  <a:lnTo>
                    <a:pt x="300039" y="66675"/>
                  </a:lnTo>
                  <a:lnTo>
                    <a:pt x="100014" y="266700"/>
                  </a:lnTo>
                  <a:lnTo>
                    <a:pt x="157163" y="323849"/>
                  </a:lnTo>
                  <a:lnTo>
                    <a:pt x="0" y="481012"/>
                  </a:lnTo>
                  <a:lnTo>
                    <a:pt x="1024127" y="1511857"/>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93" name="Rechthoek 92">
              <a:extLst>
                <a:ext uri="{FF2B5EF4-FFF2-40B4-BE49-F238E27FC236}">
                  <a16:creationId xmlns:a16="http://schemas.microsoft.com/office/drawing/2014/main" id="{7ACD123E-BC74-4B47-9E46-430E28FE9962}"/>
                </a:ext>
              </a:extLst>
            </p:cNvPr>
            <p:cNvSpPr/>
            <p:nvPr/>
          </p:nvSpPr>
          <p:spPr>
            <a:xfrm rot="2700000">
              <a:off x="7825657" y="3079351"/>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7882</a:t>
              </a:r>
            </a:p>
          </p:txBody>
        </p:sp>
        <p:sp>
          <p:nvSpPr>
            <p:cNvPr id="94" name="Rechthoek 93">
              <a:extLst>
                <a:ext uri="{FF2B5EF4-FFF2-40B4-BE49-F238E27FC236}">
                  <a16:creationId xmlns:a16="http://schemas.microsoft.com/office/drawing/2014/main" id="{5352C4DB-A090-4B75-B38D-2CC80D7AC1C7}"/>
                </a:ext>
              </a:extLst>
            </p:cNvPr>
            <p:cNvSpPr/>
            <p:nvPr/>
          </p:nvSpPr>
          <p:spPr>
            <a:xfrm rot="2700000">
              <a:off x="7321322" y="3853892"/>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7883</a:t>
              </a:r>
            </a:p>
          </p:txBody>
        </p:sp>
        <p:sp>
          <p:nvSpPr>
            <p:cNvPr id="95" name="Rechthoek 94">
              <a:extLst>
                <a:ext uri="{FF2B5EF4-FFF2-40B4-BE49-F238E27FC236}">
                  <a16:creationId xmlns:a16="http://schemas.microsoft.com/office/drawing/2014/main" id="{6553B7AF-46BC-4C83-808A-AA6F94EAA952}"/>
                </a:ext>
              </a:extLst>
            </p:cNvPr>
            <p:cNvSpPr/>
            <p:nvPr/>
          </p:nvSpPr>
          <p:spPr>
            <a:xfrm rot="2700000">
              <a:off x="8450150" y="2531635"/>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7884</a:t>
              </a:r>
            </a:p>
          </p:txBody>
        </p:sp>
        <p:sp>
          <p:nvSpPr>
            <p:cNvPr id="96" name="Rechthoek 95">
              <a:extLst>
                <a:ext uri="{FF2B5EF4-FFF2-40B4-BE49-F238E27FC236}">
                  <a16:creationId xmlns:a16="http://schemas.microsoft.com/office/drawing/2014/main" id="{74B09BD9-992A-4FFF-B195-47A8820350A7}"/>
                </a:ext>
              </a:extLst>
            </p:cNvPr>
            <p:cNvSpPr/>
            <p:nvPr/>
          </p:nvSpPr>
          <p:spPr>
            <a:xfrm rot="18900000">
              <a:off x="8866074" y="3728235"/>
              <a:ext cx="632073"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cap="all">
                  <a:solidFill>
                    <a:schemeClr val="accent3"/>
                  </a:solidFill>
                </a:rPr>
                <a:t>49-117e</a:t>
              </a:r>
            </a:p>
          </p:txBody>
        </p:sp>
      </p:grpSp>
      <p:sp>
        <p:nvSpPr>
          <p:cNvPr id="97" name="FRAME">
            <a:extLst>
              <a:ext uri="{FF2B5EF4-FFF2-40B4-BE49-F238E27FC236}">
                <a16:creationId xmlns:a16="http://schemas.microsoft.com/office/drawing/2014/main" id="{8543151A-D885-4F6B-9163-625EDFB54911}"/>
              </a:ext>
            </a:extLst>
          </p:cNvPr>
          <p:cNvSpPr/>
          <p:nvPr userDrawn="1"/>
        </p:nvSpPr>
        <p:spPr>
          <a:xfrm>
            <a:off x="10261600" y="-1566091"/>
            <a:ext cx="1930400" cy="1557574"/>
          </a:xfrm>
          <a:prstGeom prst="round2SameRect">
            <a:avLst>
              <a:gd name="adj1" fmla="val 828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8" name="LICHT BLAUW">
            <a:extLst>
              <a:ext uri="{FF2B5EF4-FFF2-40B4-BE49-F238E27FC236}">
                <a16:creationId xmlns:a16="http://schemas.microsoft.com/office/drawing/2014/main" id="{CDE72DFD-2BBC-4644-B23E-D13951F6659E}"/>
              </a:ext>
            </a:extLst>
          </p:cNvPr>
          <p:cNvSpPr/>
          <p:nvPr userDrawn="1"/>
        </p:nvSpPr>
        <p:spPr>
          <a:xfrm>
            <a:off x="-240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99" name="LIJNEN">
            <a:extLst>
              <a:ext uri="{FF2B5EF4-FFF2-40B4-BE49-F238E27FC236}">
                <a16:creationId xmlns:a16="http://schemas.microsoft.com/office/drawing/2014/main" id="{69DA3F9E-3EF7-452C-BF4E-4D752EC93351}"/>
              </a:ext>
            </a:extLst>
          </p:cNvPr>
          <p:cNvPicPr preferRelativeResize="0">
            <a:picLocks/>
          </p:cNvPicPr>
          <p:nvPr userDrawn="1"/>
        </p:nvPicPr>
        <p:blipFill>
          <a:blip r:embed="rId27">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100" name="VERLOOP">
            <a:extLst>
              <a:ext uri="{FF2B5EF4-FFF2-40B4-BE49-F238E27FC236}">
                <a16:creationId xmlns:a16="http://schemas.microsoft.com/office/drawing/2014/main" id="{A0A4C8EA-CE6B-4646-8F9B-2A9DAC3D1313}"/>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grpSp>
        <p:nvGrpSpPr>
          <p:cNvPr id="101" name="LOGO">
            <a:extLst>
              <a:ext uri="{FF2B5EF4-FFF2-40B4-BE49-F238E27FC236}">
                <a16:creationId xmlns:a16="http://schemas.microsoft.com/office/drawing/2014/main" id="{7ABDFB94-3954-4045-8A7D-92ECE741F332}"/>
              </a:ext>
            </a:extLst>
          </p:cNvPr>
          <p:cNvGrpSpPr/>
          <p:nvPr userDrawn="1"/>
        </p:nvGrpSpPr>
        <p:grpSpPr>
          <a:xfrm>
            <a:off x="10620753" y="-1256929"/>
            <a:ext cx="1212095" cy="939250"/>
            <a:chOff x="2783323" y="991053"/>
            <a:chExt cx="6625355" cy="5133974"/>
          </a:xfrm>
          <a:solidFill>
            <a:schemeClr val="bg2"/>
          </a:solidFill>
        </p:grpSpPr>
        <p:sp>
          <p:nvSpPr>
            <p:cNvPr id="102" name="Freeform 5">
              <a:extLst>
                <a:ext uri="{FF2B5EF4-FFF2-40B4-BE49-F238E27FC236}">
                  <a16:creationId xmlns:a16="http://schemas.microsoft.com/office/drawing/2014/main" id="{6F48BDD3-2B29-4501-936D-7F69E407D9E1}"/>
                </a:ext>
              </a:extLst>
            </p:cNvPr>
            <p:cNvSpPr>
              <a:spLocks/>
            </p:cNvSpPr>
            <p:nvPr userDrawn="1"/>
          </p:nvSpPr>
          <p:spPr bwMode="auto">
            <a:xfrm>
              <a:off x="2783323" y="991053"/>
              <a:ext cx="386404" cy="720836"/>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3" name="Freeform 6">
              <a:extLst>
                <a:ext uri="{FF2B5EF4-FFF2-40B4-BE49-F238E27FC236}">
                  <a16:creationId xmlns:a16="http://schemas.microsoft.com/office/drawing/2014/main" id="{DC267CDB-08F3-4CA0-8496-199A17272A2D}"/>
                </a:ext>
              </a:extLst>
            </p:cNvPr>
            <p:cNvSpPr>
              <a:spLocks noEditPoints="1"/>
            </p:cNvSpPr>
            <p:nvPr userDrawn="1"/>
          </p:nvSpPr>
          <p:spPr bwMode="auto">
            <a:xfrm>
              <a:off x="3223960" y="1232839"/>
              <a:ext cx="372846" cy="483570"/>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4" name="Freeform 7">
              <a:extLst>
                <a:ext uri="{FF2B5EF4-FFF2-40B4-BE49-F238E27FC236}">
                  <a16:creationId xmlns:a16="http://schemas.microsoft.com/office/drawing/2014/main" id="{58EEC02C-4AEB-494F-A71E-5B7C554B77B6}"/>
                </a:ext>
              </a:extLst>
            </p:cNvPr>
            <p:cNvSpPr>
              <a:spLocks noEditPoints="1"/>
            </p:cNvSpPr>
            <p:nvPr userDrawn="1"/>
          </p:nvSpPr>
          <p:spPr bwMode="auto">
            <a:xfrm>
              <a:off x="3698491" y="991053"/>
              <a:ext cx="399962" cy="72535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5" name="Freeform 8">
              <a:extLst>
                <a:ext uri="{FF2B5EF4-FFF2-40B4-BE49-F238E27FC236}">
                  <a16:creationId xmlns:a16="http://schemas.microsoft.com/office/drawing/2014/main" id="{07C0B354-8153-46A3-A538-DC93D848EDC2}"/>
                </a:ext>
              </a:extLst>
            </p:cNvPr>
            <p:cNvSpPr>
              <a:spLocks noEditPoints="1"/>
            </p:cNvSpPr>
            <p:nvPr userDrawn="1"/>
          </p:nvSpPr>
          <p:spPr bwMode="auto">
            <a:xfrm>
              <a:off x="4173021" y="1232839"/>
              <a:ext cx="370586" cy="483570"/>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6" name="Freeform 9">
              <a:extLst>
                <a:ext uri="{FF2B5EF4-FFF2-40B4-BE49-F238E27FC236}">
                  <a16:creationId xmlns:a16="http://schemas.microsoft.com/office/drawing/2014/main" id="{49068046-DA3B-41C4-9469-D4960F93C251}"/>
                </a:ext>
              </a:extLst>
            </p:cNvPr>
            <p:cNvSpPr>
              <a:spLocks/>
            </p:cNvSpPr>
            <p:nvPr userDrawn="1"/>
          </p:nvSpPr>
          <p:spPr bwMode="auto">
            <a:xfrm>
              <a:off x="4618176" y="1232839"/>
              <a:ext cx="284718" cy="483570"/>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7" name="Freeform 10">
              <a:extLst>
                <a:ext uri="{FF2B5EF4-FFF2-40B4-BE49-F238E27FC236}">
                  <a16:creationId xmlns:a16="http://schemas.microsoft.com/office/drawing/2014/main" id="{FA290A0E-6016-4BF6-AAE1-05654A1AE46A}"/>
                </a:ext>
              </a:extLst>
            </p:cNvPr>
            <p:cNvSpPr>
              <a:spLocks/>
            </p:cNvSpPr>
            <p:nvPr userDrawn="1"/>
          </p:nvSpPr>
          <p:spPr bwMode="auto">
            <a:xfrm>
              <a:off x="4977464" y="1079181"/>
              <a:ext cx="264382" cy="637227"/>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8" name="Freeform 11">
              <a:extLst>
                <a:ext uri="{FF2B5EF4-FFF2-40B4-BE49-F238E27FC236}">
                  <a16:creationId xmlns:a16="http://schemas.microsoft.com/office/drawing/2014/main" id="{F95BEA09-BCF8-454F-B8F7-F09B360512DF}"/>
                </a:ext>
              </a:extLst>
            </p:cNvPr>
            <p:cNvSpPr>
              <a:spLocks noEditPoints="1"/>
            </p:cNvSpPr>
            <p:nvPr userDrawn="1"/>
          </p:nvSpPr>
          <p:spPr bwMode="auto">
            <a:xfrm>
              <a:off x="5307376" y="1232839"/>
              <a:ext cx="343470" cy="483570"/>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9" name="Freeform 12">
              <a:extLst>
                <a:ext uri="{FF2B5EF4-FFF2-40B4-BE49-F238E27FC236}">
                  <a16:creationId xmlns:a16="http://schemas.microsoft.com/office/drawing/2014/main" id="{62EF9F55-9F4B-4A35-AD0D-167D05B0FD96}"/>
                </a:ext>
              </a:extLst>
            </p:cNvPr>
            <p:cNvSpPr>
              <a:spLocks/>
            </p:cNvSpPr>
            <p:nvPr userDrawn="1"/>
          </p:nvSpPr>
          <p:spPr bwMode="auto">
            <a:xfrm>
              <a:off x="5752530" y="1237358"/>
              <a:ext cx="282459" cy="47453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6" name="Freeform 14">
              <a:extLst>
                <a:ext uri="{FF2B5EF4-FFF2-40B4-BE49-F238E27FC236}">
                  <a16:creationId xmlns:a16="http://schemas.microsoft.com/office/drawing/2014/main" id="{1A877443-06EF-4EA5-A51A-08CCA5B536FC}"/>
                </a:ext>
              </a:extLst>
            </p:cNvPr>
            <p:cNvSpPr>
              <a:spLocks/>
            </p:cNvSpPr>
            <p:nvPr userDrawn="1"/>
          </p:nvSpPr>
          <p:spPr bwMode="auto">
            <a:xfrm>
              <a:off x="7169344" y="3022498"/>
              <a:ext cx="2239334" cy="3102529"/>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chemeClr val="tx2"/>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7" name="Freeform 13">
              <a:extLst>
                <a:ext uri="{FF2B5EF4-FFF2-40B4-BE49-F238E27FC236}">
                  <a16:creationId xmlns:a16="http://schemas.microsoft.com/office/drawing/2014/main" id="{70B625C5-5C6F-481F-8E01-AFE84129C72E}"/>
                </a:ext>
              </a:extLst>
            </p:cNvPr>
            <p:cNvSpPr>
              <a:spLocks/>
            </p:cNvSpPr>
            <p:nvPr userDrawn="1"/>
          </p:nvSpPr>
          <p:spPr bwMode="auto">
            <a:xfrm>
              <a:off x="5533343" y="1079181"/>
              <a:ext cx="1974952" cy="4261740"/>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grpSp>
        <p:nvGrpSpPr>
          <p:cNvPr id="118" name="EXTRA KLEUREN PIPET">
            <a:extLst>
              <a:ext uri="{FF2B5EF4-FFF2-40B4-BE49-F238E27FC236}">
                <a16:creationId xmlns:a16="http://schemas.microsoft.com/office/drawing/2014/main" id="{70B184C6-C9CD-46E8-89A2-422880CD883F}"/>
              </a:ext>
            </a:extLst>
          </p:cNvPr>
          <p:cNvGrpSpPr/>
          <p:nvPr userDrawn="1"/>
        </p:nvGrpSpPr>
        <p:grpSpPr>
          <a:xfrm>
            <a:off x="3710570" y="6949155"/>
            <a:ext cx="4770861" cy="360000"/>
            <a:chOff x="3710570" y="6949155"/>
            <a:chExt cx="4770861" cy="360000"/>
          </a:xfrm>
        </p:grpSpPr>
        <p:sp>
          <p:nvSpPr>
            <p:cNvPr id="119" name="Rechthoek 118">
              <a:extLst>
                <a:ext uri="{FF2B5EF4-FFF2-40B4-BE49-F238E27FC236}">
                  <a16:creationId xmlns:a16="http://schemas.microsoft.com/office/drawing/2014/main" id="{3AF25807-BFBD-4B86-ADC1-B30A425B6299}"/>
                </a:ext>
              </a:extLst>
            </p:cNvPr>
            <p:cNvSpPr/>
            <p:nvPr userDrawn="1"/>
          </p:nvSpPr>
          <p:spPr>
            <a:xfrm>
              <a:off x="3710570" y="6949155"/>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FF6950DA-85C5-487E-8515-ECA10E90B72B}"/>
                </a:ext>
              </a:extLst>
            </p:cNvPr>
            <p:cNvSpPr/>
            <p:nvPr userDrawn="1"/>
          </p:nvSpPr>
          <p:spPr>
            <a:xfrm>
              <a:off x="4151656" y="694915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296A7079-2F65-4A82-A6F2-588C34DBF875}"/>
                </a:ext>
              </a:extLst>
            </p:cNvPr>
            <p:cNvSpPr/>
            <p:nvPr userDrawn="1"/>
          </p:nvSpPr>
          <p:spPr>
            <a:xfrm>
              <a:off x="4592742" y="6949155"/>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183231A0-2700-43BA-AF1D-72DCE9B1AE6E}"/>
                </a:ext>
              </a:extLst>
            </p:cNvPr>
            <p:cNvSpPr/>
            <p:nvPr userDrawn="1"/>
          </p:nvSpPr>
          <p:spPr>
            <a:xfrm>
              <a:off x="5033828" y="6949155"/>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9CE7B09B-D919-4B2D-9AC2-84AD7515827E}"/>
                </a:ext>
              </a:extLst>
            </p:cNvPr>
            <p:cNvSpPr/>
            <p:nvPr userDrawn="1"/>
          </p:nvSpPr>
          <p:spPr>
            <a:xfrm>
              <a:off x="5474914" y="6949155"/>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E31099B5-E22A-4E21-A1C1-15A36870C486}"/>
                </a:ext>
              </a:extLst>
            </p:cNvPr>
            <p:cNvSpPr/>
            <p:nvPr userDrawn="1"/>
          </p:nvSpPr>
          <p:spPr>
            <a:xfrm>
              <a:off x="5916000" y="6949155"/>
              <a:ext cx="36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7DDF027D-C93D-4EDF-89CE-F3A232CAAD77}"/>
                </a:ext>
              </a:extLst>
            </p:cNvPr>
            <p:cNvSpPr/>
            <p:nvPr userDrawn="1"/>
          </p:nvSpPr>
          <p:spPr>
            <a:xfrm>
              <a:off x="6357086" y="6949155"/>
              <a:ext cx="360000" cy="360000"/>
            </a:xfrm>
            <a:prstGeom prst="rect">
              <a:avLst/>
            </a:prstGeom>
            <a:solidFill>
              <a:srgbClr val="BE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3A1B042D-8488-48DC-9EB1-5EF49648A65D}"/>
                </a:ext>
              </a:extLst>
            </p:cNvPr>
            <p:cNvSpPr/>
            <p:nvPr userDrawn="1"/>
          </p:nvSpPr>
          <p:spPr>
            <a:xfrm>
              <a:off x="6798172" y="6949155"/>
              <a:ext cx="360000" cy="360000"/>
            </a:xfrm>
            <a:prstGeom prst="rect">
              <a:avLst/>
            </a:prstGeom>
            <a:solidFill>
              <a:srgbClr val="6F2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7" name="Rechthoek 126">
              <a:extLst>
                <a:ext uri="{FF2B5EF4-FFF2-40B4-BE49-F238E27FC236}">
                  <a16:creationId xmlns:a16="http://schemas.microsoft.com/office/drawing/2014/main" id="{02DBE070-B42F-459E-9E5A-29DA78CB6B28}"/>
                </a:ext>
              </a:extLst>
            </p:cNvPr>
            <p:cNvSpPr/>
            <p:nvPr userDrawn="1"/>
          </p:nvSpPr>
          <p:spPr>
            <a:xfrm>
              <a:off x="7239258" y="6949155"/>
              <a:ext cx="360000" cy="360000"/>
            </a:xfrm>
            <a:prstGeom prst="rect">
              <a:avLst/>
            </a:prstGeom>
            <a:solidFill>
              <a:srgbClr val="EB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8" name="Rechthoek 127">
              <a:extLst>
                <a:ext uri="{FF2B5EF4-FFF2-40B4-BE49-F238E27FC236}">
                  <a16:creationId xmlns:a16="http://schemas.microsoft.com/office/drawing/2014/main" id="{2FC50A72-5B87-4BDE-9849-4DEEB06D2491}"/>
                </a:ext>
              </a:extLst>
            </p:cNvPr>
            <p:cNvSpPr/>
            <p:nvPr userDrawn="1"/>
          </p:nvSpPr>
          <p:spPr>
            <a:xfrm>
              <a:off x="7680344" y="6949155"/>
              <a:ext cx="360000" cy="360000"/>
            </a:xfrm>
            <a:prstGeom prst="rect">
              <a:avLst/>
            </a:prstGeom>
            <a:solidFill>
              <a:srgbClr val="BB9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9" name="Rechthoek 128">
              <a:extLst>
                <a:ext uri="{FF2B5EF4-FFF2-40B4-BE49-F238E27FC236}">
                  <a16:creationId xmlns:a16="http://schemas.microsoft.com/office/drawing/2014/main" id="{2129D4B0-8536-4C1B-B0F5-A22AC5594A26}"/>
                </a:ext>
              </a:extLst>
            </p:cNvPr>
            <p:cNvSpPr/>
            <p:nvPr userDrawn="1"/>
          </p:nvSpPr>
          <p:spPr>
            <a:xfrm>
              <a:off x="8121431" y="6949155"/>
              <a:ext cx="360000" cy="360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0" name="BULLET Huisje" hidden="1">
            <a:extLst>
              <a:ext uri="{FF2B5EF4-FFF2-40B4-BE49-F238E27FC236}">
                <a16:creationId xmlns:a16="http://schemas.microsoft.com/office/drawing/2014/main" id="{95DF6181-CD69-4217-9AE6-166D4B76E055}"/>
              </a:ext>
            </a:extLst>
          </p:cNvPr>
          <p:cNvGrpSpPr/>
          <p:nvPr userDrawn="1"/>
        </p:nvGrpSpPr>
        <p:grpSpPr>
          <a:xfrm>
            <a:off x="12920596" y="542984"/>
            <a:ext cx="4680000" cy="5772032"/>
            <a:chOff x="1789087" y="383062"/>
            <a:chExt cx="4680000" cy="5772032"/>
          </a:xfrm>
        </p:grpSpPr>
        <p:sp>
          <p:nvSpPr>
            <p:cNvPr id="131" name="Gelijkbenige driehoek 130">
              <a:extLst>
                <a:ext uri="{FF2B5EF4-FFF2-40B4-BE49-F238E27FC236}">
                  <a16:creationId xmlns:a16="http://schemas.microsoft.com/office/drawing/2014/main" id="{36DF6677-EA78-4F49-8856-6031DEC0B446}"/>
                </a:ext>
              </a:extLst>
            </p:cNvPr>
            <p:cNvSpPr/>
            <p:nvPr/>
          </p:nvSpPr>
          <p:spPr>
            <a:xfrm>
              <a:off x="1789087" y="383062"/>
              <a:ext cx="4680000" cy="227311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2" name="Rechthoek 131">
              <a:extLst>
                <a:ext uri="{FF2B5EF4-FFF2-40B4-BE49-F238E27FC236}">
                  <a16:creationId xmlns:a16="http://schemas.microsoft.com/office/drawing/2014/main" id="{7EA2BA55-47BB-4BE3-A157-2F76E89399ED}"/>
                </a:ext>
              </a:extLst>
            </p:cNvPr>
            <p:cNvSpPr/>
            <p:nvPr/>
          </p:nvSpPr>
          <p:spPr>
            <a:xfrm rot="10800000">
              <a:off x="1789087" y="2655214"/>
              <a:ext cx="4680000" cy="3499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3" name="BULLET Huisje" hidden="1">
            <a:extLst>
              <a:ext uri="{FF2B5EF4-FFF2-40B4-BE49-F238E27FC236}">
                <a16:creationId xmlns:a16="http://schemas.microsoft.com/office/drawing/2014/main" id="{0FCA9165-C48D-4B79-9A9C-43F41FD1C944}"/>
              </a:ext>
            </a:extLst>
          </p:cNvPr>
          <p:cNvGrpSpPr/>
          <p:nvPr userDrawn="1"/>
        </p:nvGrpSpPr>
        <p:grpSpPr>
          <a:xfrm>
            <a:off x="12285787" y="542984"/>
            <a:ext cx="4680000" cy="5772032"/>
            <a:chOff x="1789087" y="383062"/>
            <a:chExt cx="4680000" cy="5772032"/>
          </a:xfrm>
          <a:solidFill>
            <a:schemeClr val="bg2"/>
          </a:solidFill>
        </p:grpSpPr>
        <p:sp>
          <p:nvSpPr>
            <p:cNvPr id="134" name="Gelijkbenige driehoek 133">
              <a:extLst>
                <a:ext uri="{FF2B5EF4-FFF2-40B4-BE49-F238E27FC236}">
                  <a16:creationId xmlns:a16="http://schemas.microsoft.com/office/drawing/2014/main" id="{EAF26E60-69F4-46BE-B1F7-0EFCC538BA40}"/>
                </a:ext>
              </a:extLst>
            </p:cNvPr>
            <p:cNvSpPr/>
            <p:nvPr/>
          </p:nvSpPr>
          <p:spPr>
            <a:xfrm>
              <a:off x="1789087" y="383062"/>
              <a:ext cx="4680000" cy="22731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5" name="Rechthoek 134">
              <a:extLst>
                <a:ext uri="{FF2B5EF4-FFF2-40B4-BE49-F238E27FC236}">
                  <a16:creationId xmlns:a16="http://schemas.microsoft.com/office/drawing/2014/main" id="{41A8C849-B5C3-4A9C-9AF9-14DD3860F524}"/>
                </a:ext>
              </a:extLst>
            </p:cNvPr>
            <p:cNvSpPr/>
            <p:nvPr/>
          </p:nvSpPr>
          <p:spPr>
            <a:xfrm rot="10800000">
              <a:off x="1789087" y="2655214"/>
              <a:ext cx="4680000" cy="3499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36" name="Template namen">
            <a:extLst>
              <a:ext uri="{FF2B5EF4-FFF2-40B4-BE49-F238E27FC236}">
                <a16:creationId xmlns:a16="http://schemas.microsoft.com/office/drawing/2014/main" id="{FFEDF409-9E53-4F21-B1DA-EB6A88731117}"/>
              </a:ext>
            </a:extLst>
          </p:cNvPr>
          <p:cNvSpPr/>
          <p:nvPr userDrawn="1"/>
        </p:nvSpPr>
        <p:spPr>
          <a:xfrm>
            <a:off x="0" y="-600252"/>
            <a:ext cx="720000" cy="360000"/>
          </a:xfrm>
          <a:prstGeom prst="rect">
            <a:avLst/>
          </a:prstGeom>
        </p:spPr>
        <p:txBody>
          <a:bodyPr wrap="none" lIns="0" tIns="0" rIns="0" bIns="0">
            <a:noAutofit/>
          </a:bodyPr>
          <a:lstStyle/>
          <a:p>
            <a:r>
              <a:rPr lang="nl-NL" sz="1100">
                <a:solidFill>
                  <a:schemeClr val="bg2"/>
                </a:solidFill>
              </a:rPr>
              <a:t>Template indeling</a:t>
            </a:r>
          </a:p>
        </p:txBody>
      </p:sp>
    </p:spTree>
    <p:extLst>
      <p:ext uri="{BB962C8B-B14F-4D97-AF65-F5344CB8AC3E}">
        <p14:creationId xmlns:p14="http://schemas.microsoft.com/office/powerpoint/2010/main" val="108804789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Lst>
  <p:hf hdr="0"/>
  <p:txStyles>
    <p:titleStyle>
      <a:lvl1pPr algn="l" defTabSz="914400" rtl="0" eaLnBrk="1" latinLnBrk="0" hangingPunct="1">
        <a:lnSpc>
          <a:spcPct val="90000"/>
        </a:lnSpc>
        <a:spcBef>
          <a:spcPct val="0"/>
        </a:spcBef>
        <a:buNone/>
        <a:defRPr sz="1200" b="0" kern="1200" spc="30" baseline="0">
          <a:ln w="6350">
            <a:noFill/>
            <a:miter lim="800000"/>
          </a:ln>
          <a:solidFill>
            <a:schemeClr val="bg2"/>
          </a:solidFill>
          <a:latin typeface="+mj-lt"/>
          <a:ea typeface="+mj-ea"/>
          <a:cs typeface="+mj-cs"/>
        </a:defRPr>
      </a:lvl1pPr>
    </p:titleStyle>
    <p:bodyStyle>
      <a:lvl1pPr marL="444500" indent="-444500" algn="l" defTabSz="444500" rtl="0" eaLnBrk="1" latinLnBrk="0" hangingPunct="1">
        <a:lnSpc>
          <a:spcPct val="95000"/>
        </a:lnSpc>
        <a:spcBef>
          <a:spcPts val="400"/>
        </a:spcBef>
        <a:spcAft>
          <a:spcPts val="0"/>
        </a:spcAft>
        <a:buClr>
          <a:schemeClr val="accent1"/>
        </a:buClr>
        <a:buSzPct val="200000"/>
        <a:buFont typeface="Arial" panose="020B0604020202020204" pitchFamily="34" charset="0"/>
        <a:buChar char="ן"/>
        <a:defRPr sz="1600" kern="1200">
          <a:solidFill>
            <a:schemeClr val="tx1">
              <a:lumMod val="95000"/>
              <a:lumOff val="5000"/>
            </a:schemeClr>
          </a:solidFill>
          <a:latin typeface="+mn-lt"/>
          <a:ea typeface="+mn-ea"/>
          <a:cs typeface="+mn-cs"/>
        </a:defRPr>
      </a:lvl1pPr>
      <a:lvl2pPr marL="722313" indent="-277813" algn="l" defTabSz="444500" rtl="0" eaLnBrk="1" latinLnBrk="0" hangingPunct="1">
        <a:lnSpc>
          <a:spcPct val="95000"/>
        </a:lnSpc>
        <a:spcBef>
          <a:spcPts val="800"/>
        </a:spcBef>
        <a:spcAft>
          <a:spcPts val="0"/>
        </a:spcAft>
        <a:buClr>
          <a:schemeClr val="accent2"/>
        </a:buClr>
        <a:buSzPct val="100000"/>
        <a:buFontTx/>
        <a:buBlip>
          <a:blip r:embed="rId28"/>
        </a:buBlip>
        <a:defRPr sz="1300" kern="1200">
          <a:solidFill>
            <a:schemeClr val="tx1">
              <a:lumMod val="95000"/>
              <a:lumOff val="5000"/>
            </a:schemeClr>
          </a:solidFill>
          <a:latin typeface="+mn-lt"/>
          <a:ea typeface="+mn-ea"/>
          <a:cs typeface="+mn-cs"/>
        </a:defRPr>
      </a:lvl2pPr>
      <a:lvl3pPr marL="985838" indent="-263525" algn="l" defTabSz="444500" rtl="0" eaLnBrk="1" latinLnBrk="0" hangingPunct="1">
        <a:lnSpc>
          <a:spcPct val="95000"/>
        </a:lnSpc>
        <a:spcBef>
          <a:spcPts val="0"/>
        </a:spcBef>
        <a:spcAft>
          <a:spcPts val="800"/>
        </a:spcAft>
        <a:buClr>
          <a:schemeClr val="bg2"/>
        </a:buClr>
        <a:buFontTx/>
        <a:buBlip>
          <a:blip r:embed="rId29"/>
        </a:buBlip>
        <a:defRPr sz="1300" kern="1200">
          <a:solidFill>
            <a:schemeClr val="tx1">
              <a:lumMod val="95000"/>
              <a:lumOff val="5000"/>
            </a:schemeClr>
          </a:solidFill>
          <a:latin typeface="+mn-lt"/>
          <a:ea typeface="+mn-ea"/>
          <a:cs typeface="+mn-cs"/>
        </a:defRPr>
      </a:lvl3pPr>
      <a:lvl4pPr marL="446088" indent="0" algn="l" defTabSz="444500" rtl="0" eaLnBrk="1" latinLnBrk="0" hangingPunct="1">
        <a:lnSpc>
          <a:spcPct val="95000"/>
        </a:lnSpc>
        <a:spcBef>
          <a:spcPts val="1800"/>
        </a:spcBef>
        <a:spcAft>
          <a:spcPts val="0"/>
        </a:spcAft>
        <a:buFont typeface="Arial" panose="020B0604020202020204" pitchFamily="34" charset="0"/>
        <a:buNone/>
        <a:defRPr sz="1300" b="0" kern="1200" spc="50" baseline="0">
          <a:ln w="12700">
            <a:noFill/>
            <a:miter lim="800000"/>
          </a:ln>
          <a:solidFill>
            <a:schemeClr val="tx1">
              <a:lumMod val="95000"/>
              <a:lumOff val="5000"/>
            </a:schemeClr>
          </a:solidFill>
          <a:effectLst/>
          <a:latin typeface="+mn-lt"/>
          <a:ea typeface="+mn-ea"/>
          <a:cs typeface="+mn-cs"/>
        </a:defRPr>
      </a:lvl4pPr>
      <a:lvl5pPr marL="0" indent="0" algn="l" defTabSz="444500" rtl="0" eaLnBrk="1" latinLnBrk="0" hangingPunct="1">
        <a:lnSpc>
          <a:spcPct val="95000"/>
        </a:lnSpc>
        <a:spcBef>
          <a:spcPts val="0"/>
        </a:spcBef>
        <a:spcAft>
          <a:spcPts val="0"/>
        </a:spcAft>
        <a:buFont typeface="Arial" panose="020B0604020202020204" pitchFamily="34" charset="0"/>
        <a:buNone/>
        <a:defRPr sz="3200" b="0" kern="1200" spc="50" baseline="0">
          <a:ln w="9525">
            <a:solidFill>
              <a:schemeClr val="tx2"/>
            </a:solidFill>
            <a:miter lim="800000"/>
          </a:ln>
          <a:solidFill>
            <a:schemeClr val="tx2"/>
          </a:solidFill>
          <a:effectLst/>
          <a:latin typeface="+mn-lt"/>
          <a:ea typeface="+mn-ea"/>
          <a:cs typeface="+mn-cs"/>
        </a:defRPr>
      </a:lvl5pPr>
      <a:lvl6pPr marL="0" indent="0" algn="l" defTabSz="444500" rtl="0" eaLnBrk="1" latinLnBrk="0" hangingPunct="1">
        <a:lnSpc>
          <a:spcPct val="95000"/>
        </a:lnSpc>
        <a:spcBef>
          <a:spcPts val="0"/>
        </a:spcBef>
        <a:spcAft>
          <a:spcPts val="1600"/>
        </a:spcAft>
        <a:buFont typeface="Arial" panose="020B0604020202020204" pitchFamily="34" charset="0"/>
        <a:buNone/>
        <a:defRPr sz="3200" b="0" kern="1200" spc="50" baseline="0">
          <a:ln w="9525">
            <a:solidFill>
              <a:schemeClr val="bg2"/>
            </a:solidFill>
            <a:miter lim="800000"/>
          </a:ln>
          <a:solidFill>
            <a:schemeClr val="bg2"/>
          </a:solidFill>
          <a:latin typeface="+mn-lt"/>
          <a:ea typeface="+mn-ea"/>
          <a:cs typeface="+mn-cs"/>
        </a:defRPr>
      </a:lvl6pPr>
      <a:lvl7pPr marL="985838" indent="-542925" algn="l" defTabSz="444500" rtl="0" eaLnBrk="1" latinLnBrk="0" hangingPunct="1">
        <a:lnSpc>
          <a:spcPct val="95000"/>
        </a:lnSpc>
        <a:spcBef>
          <a:spcPts val="1200"/>
        </a:spcBef>
        <a:spcAft>
          <a:spcPts val="0"/>
        </a:spcAft>
        <a:buClr>
          <a:schemeClr val="bg2"/>
        </a:buClr>
        <a:buFont typeface="+mj-lt"/>
        <a:buAutoNum type="arabicPeriod"/>
        <a:defRPr sz="1300" kern="1200">
          <a:solidFill>
            <a:schemeClr val="tx1"/>
          </a:solidFill>
          <a:latin typeface="+mn-lt"/>
          <a:ea typeface="+mn-ea"/>
          <a:cs typeface="+mn-cs"/>
        </a:defRPr>
      </a:lvl7pPr>
      <a:lvl8pPr marL="1250950" indent="-265113" algn="l" defTabSz="444500" rtl="0" eaLnBrk="1" latinLnBrk="0" hangingPunct="1">
        <a:lnSpc>
          <a:spcPct val="95000"/>
        </a:lnSpc>
        <a:spcBef>
          <a:spcPts val="800"/>
        </a:spcBef>
        <a:spcAft>
          <a:spcPts val="0"/>
        </a:spcAft>
        <a:buClr>
          <a:schemeClr val="tx2"/>
        </a:buClr>
        <a:buFontTx/>
        <a:buBlip>
          <a:blip r:embed="rId28"/>
        </a:buBlip>
        <a:defRPr sz="1300" kern="1200">
          <a:solidFill>
            <a:schemeClr val="tx1"/>
          </a:solidFill>
          <a:latin typeface="+mn-lt"/>
          <a:ea typeface="+mn-ea"/>
          <a:cs typeface="+mn-cs"/>
        </a:defRPr>
      </a:lvl8pPr>
      <a:lvl9pPr marL="1528763" indent="-277813" algn="l" defTabSz="444500" rtl="0" eaLnBrk="1" latinLnBrk="0" hangingPunct="1">
        <a:lnSpc>
          <a:spcPct val="95000"/>
        </a:lnSpc>
        <a:spcBef>
          <a:spcPts val="0"/>
        </a:spcBef>
        <a:spcAft>
          <a:spcPts val="800"/>
        </a:spcAft>
        <a:buClr>
          <a:schemeClr val="bg2"/>
        </a:buClr>
        <a:buFontTx/>
        <a:buBlip>
          <a:blip r:embed="rId29"/>
        </a:buBlip>
        <a:defRPr sz="13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34">
          <p15:clr>
            <a:srgbClr val="F26B43"/>
          </p15:clr>
        </p15:guide>
        <p15:guide id="2" pos="211">
          <p15:clr>
            <a:srgbClr val="F26B43"/>
          </p15:clr>
        </p15:guide>
        <p15:guide id="3" pos="7129">
          <p15:clr>
            <a:srgbClr val="F26B43"/>
          </p15:clr>
        </p15:guide>
        <p15:guide id="4" orient="horz" pos="210">
          <p15:clr>
            <a:srgbClr val="F26B43"/>
          </p15:clr>
        </p15:guide>
        <p15:guide id="5" pos="551">
          <p15:clr>
            <a:srgbClr val="F26B43"/>
          </p15:clr>
        </p15:guide>
        <p15:guide id="6" pos="7469">
          <p15:clr>
            <a:srgbClr val="F26B43"/>
          </p15:clr>
        </p15:guide>
        <p15:guide id="7" orient="horz" pos="686">
          <p15:clr>
            <a:srgbClr val="F26B43"/>
          </p15:clr>
        </p15:guide>
        <p15:guide id="8" orient="horz" pos="41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daster.nl/zakelijk/producten/adressen-en-gebouwen/bag-wms" TargetMode="External"/><Relationship Id="rId2" Type="http://schemas.openxmlformats.org/officeDocument/2006/relationships/hyperlink" Target="https://imbag.github.io/praktijkhandleiding/artikelen/wat-is-het-verschil-tussen-actieve-voorkomens-actuele-voorkomens-en-huidige-voorkomens" TargetMode="External"/><Relationship Id="rId1" Type="http://schemas.openxmlformats.org/officeDocument/2006/relationships/slideLayout" Target="../slideLayouts/slideLayout3.xml"/><Relationship Id="rId5" Type="http://schemas.openxmlformats.org/officeDocument/2006/relationships/slide" Target="slide13.xml"/><Relationship Id="rId4" Type="http://schemas.openxmlformats.org/officeDocument/2006/relationships/slide" Target="slide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pdok.github.io/vectortile-demo-viewer/"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labs.kadaster.nl/cases/bag-ld" TargetMode="External"/><Relationship Id="rId1" Type="http://schemas.openxmlformats.org/officeDocument/2006/relationships/slideLayout" Target="../slideLayouts/slideLayout3.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labs.kadaster.nl/stories/evacuatie/index.html"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labs.kadaster.nl/cases/pdok-knowledge-graph"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www.kadaster.nl/zakelijk/producten/adressen-en-gebouwen/bag-digilevering" TargetMode="External"/><Relationship Id="rId1" Type="http://schemas.openxmlformats.org/officeDocument/2006/relationships/slideLayout" Target="../slideLayouts/slideLayout3.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bagviewer.kadaster.nl/lvbag/bag-viewer/index.html"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jpeg"/></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www.kadaster.nl/zakelijk/producten/adressen-en-gebouwen/bag-2.0-extract" TargetMode="External"/><Relationship Id="rId1" Type="http://schemas.openxmlformats.org/officeDocument/2006/relationships/slideLayout" Target="../slideLayouts/slideLayout3.xml"/><Relationship Id="rId4" Type="http://schemas.openxmlformats.org/officeDocument/2006/relationships/slide" Target="slide21.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www.kadaster.nl/zakelijk/producten/adressen-en-gebouwen/bag-geopackage" TargetMode="External"/><Relationship Id="rId1" Type="http://schemas.openxmlformats.org/officeDocument/2006/relationships/slideLayout" Target="../slideLayouts/slideLayout3.xml"/><Relationship Id="rId5" Type="http://schemas.openxmlformats.org/officeDocument/2006/relationships/slide" Target="slide23.xml"/><Relationship Id="rId4" Type="http://schemas.openxmlformats.org/officeDocument/2006/relationships/slide" Target="slide21.xml"/></Relationships>
</file>

<file path=ppt/slides/_rels/slide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20.xml"/><Relationship Id="rId12" Type="http://schemas.openxmlformats.org/officeDocument/2006/relationships/slide" Target="slide1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7.xml"/><Relationship Id="rId5" Type="http://schemas.openxmlformats.org/officeDocument/2006/relationships/slide" Target="slide9.xml"/><Relationship Id="rId10" Type="http://schemas.openxmlformats.org/officeDocument/2006/relationships/slide" Target="slide17.xml"/><Relationship Id="rId4" Type="http://schemas.openxmlformats.org/officeDocument/2006/relationships/slide" Target="slide12.xml"/><Relationship Id="rId9" Type="http://schemas.openxmlformats.org/officeDocument/2006/relationships/slide" Target="slide22.xml"/><Relationship Id="rId14" Type="http://schemas.openxmlformats.org/officeDocument/2006/relationships/slide" Target="slide11.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mailto:BAG@Kadaster.n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www.kadaster.nl/zakelijk/producten/adressen-en-gebouwen/bag-api-individuele-bevragingen" TargetMode="External"/><Relationship Id="rId1" Type="http://schemas.openxmlformats.org/officeDocument/2006/relationships/slideLayout" Target="../slideLayouts/slideLayout3.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daster.nl/zakelijk/producten/adressen-en-gebouwen/bag-api-huidige-bevragingen" TargetMode="External"/><Relationship Id="rId2" Type="http://schemas.openxmlformats.org/officeDocument/2006/relationships/hyperlink" Target="https://vng.nl/artikelen/common-ground" TargetMode="External"/><Relationship Id="rId1" Type="http://schemas.openxmlformats.org/officeDocument/2006/relationships/slideLayout" Target="../slideLayouts/slideLayout3.xml"/><Relationship Id="rId5" Type="http://schemas.openxmlformats.org/officeDocument/2006/relationships/slide" Target="slide8.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daster.nl/zakelijk/producten/adressen-en-gebouwen/bag-wfs" TargetMode="External"/><Relationship Id="rId2" Type="http://schemas.openxmlformats.org/officeDocument/2006/relationships/hyperlink" Target="https://imbag.github.io/praktijkhandleiding/artikelen/wat-is-het-verschil-tussen-actieve-voorkomens-actuele-voorkomens-en-huidige-voorkomens" TargetMode="External"/><Relationship Id="rId1" Type="http://schemas.openxmlformats.org/officeDocument/2006/relationships/slideLayout" Target="../slideLayouts/slideLayout3.xml"/><Relationship Id="rId5" Type="http://schemas.openxmlformats.org/officeDocument/2006/relationships/slide" Target="slide10.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8F6C78-7AEE-4E6A-B4BB-DFCC4EB6FC1E}"/>
              </a:ext>
            </a:extLst>
          </p:cNvPr>
          <p:cNvSpPr>
            <a:spLocks noGrp="1"/>
          </p:cNvSpPr>
          <p:nvPr>
            <p:ph type="title"/>
          </p:nvPr>
        </p:nvSpPr>
        <p:spPr>
          <a:xfrm>
            <a:off x="5017492" y="3429000"/>
            <a:ext cx="5130914" cy="1978029"/>
          </a:xfrm>
        </p:spPr>
        <p:txBody>
          <a:bodyPr/>
          <a:lstStyle/>
          <a:p>
            <a:pPr algn="ctr"/>
            <a:r>
              <a:rPr lang="en-GB" sz="6000" err="1"/>
              <a:t>Beslisboom</a:t>
            </a:r>
            <a:r>
              <a:rPr lang="en-GB" sz="6000"/>
              <a:t> </a:t>
            </a:r>
            <a:br>
              <a:rPr lang="en-GB" sz="6000"/>
            </a:br>
            <a:r>
              <a:rPr lang="en-GB" sz="6000"/>
              <a:t>BAG 2.0 </a:t>
            </a:r>
            <a:r>
              <a:rPr lang="en-GB" sz="6000" err="1"/>
              <a:t>Producten</a:t>
            </a:r>
          </a:p>
        </p:txBody>
      </p:sp>
      <p:sp>
        <p:nvSpPr>
          <p:cNvPr id="4" name="Tijdelijke aanduiding voor tekst 3">
            <a:extLst>
              <a:ext uri="{FF2B5EF4-FFF2-40B4-BE49-F238E27FC236}">
                <a16:creationId xmlns:a16="http://schemas.microsoft.com/office/drawing/2014/main" id="{B2E975BF-D5B7-4577-9BC1-47CFB984E2CA}"/>
              </a:ext>
            </a:extLst>
          </p:cNvPr>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1841294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dirty="0">
                <a:cs typeface="Arial"/>
              </a:rPr>
              <a:t>Voorbeeldtoepassingen BAG WFS</a:t>
            </a:r>
            <a:endParaRPr lang="nl-NL" dirty="0"/>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Voorbeeldtoepassingen BAG WFS</a:t>
            </a:r>
          </a:p>
          <a:p>
            <a:endParaRPr lang="nl-NL" sz="2400" b="1"/>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525213"/>
          </a:xfrm>
        </p:spPr>
        <p:txBody>
          <a:bodyPr/>
          <a:lstStyle/>
          <a:p>
            <a:r>
              <a:rPr lang="nl-NL" b="1" dirty="0">
                <a:ln w="9525">
                  <a:solidFill>
                    <a:srgbClr val="003F79"/>
                  </a:solidFill>
                  <a:miter lim="800000"/>
                </a:ln>
                <a:cs typeface="Arial"/>
              </a:rPr>
              <a:t>Analyse doeleinden</a:t>
            </a:r>
          </a:p>
          <a:p>
            <a:r>
              <a:rPr lang="nl-NL" dirty="0">
                <a:ln w="9525">
                  <a:solidFill>
                    <a:srgbClr val="003F79"/>
                  </a:solidFill>
                  <a:miter lim="800000"/>
                </a:ln>
                <a:cs typeface="Arial"/>
              </a:rPr>
              <a:t>Een GIS (Geografisch Informatie Systeem) professional wil alle kantoorpanden in een gemeente vanaf een bepaald bouwjaar opvragen. Hiermee wil hij met behulp van een GIS applicatie een analyse doen. </a:t>
            </a:r>
          </a:p>
          <a:p>
            <a:endParaRPr lang="nl-NL" b="1" dirty="0">
              <a:ln w="9525">
                <a:solidFill>
                  <a:srgbClr val="003F79"/>
                </a:solidFill>
                <a:miter lim="800000"/>
              </a:ln>
              <a:cs typeface="Arial"/>
            </a:endParaRPr>
          </a:p>
          <a:p>
            <a:r>
              <a:rPr lang="nl-NL" b="1" dirty="0">
                <a:ln w="9525">
                  <a:solidFill>
                    <a:srgbClr val="003F79"/>
                  </a:solidFill>
                  <a:miter lim="800000"/>
                </a:ln>
                <a:cs typeface="Arial"/>
              </a:rPr>
              <a:t>Visualisatie doeleinden</a:t>
            </a:r>
          </a:p>
          <a:p>
            <a:r>
              <a:rPr lang="nl-NL" dirty="0">
                <a:ln w="9525">
                  <a:solidFill>
                    <a:srgbClr val="003F79"/>
                  </a:solidFill>
                  <a:miter lim="800000"/>
                </a:ln>
                <a:cs typeface="Arial"/>
              </a:rPr>
              <a:t>Een gebruiker kan in een GIS applicatie de BAG WFS gebruiken om bijvoorbeeld alle panden in een deelgebied op te vragen. Een voorbeeld waar de BAG WFS gebruikt wordt, is de BAG Viewer. De BAG Viewer biedt de mogelijkheid om te filteren op BAG gegevens. Dit wordt door middel van een bevraging op de BAG WFS gedaan. De resultaten worden gepresenteerd in het kaartbeeld van de BAG Viewer.</a:t>
            </a:r>
          </a:p>
          <a:p>
            <a:endParaRPr lang="nl-NL" sz="1000" dirty="0">
              <a:ln w="9525">
                <a:solidFill>
                  <a:srgbClr val="003F79"/>
                </a:solidFill>
                <a:miter lim="800000"/>
              </a:ln>
              <a:solidFill>
                <a:srgbClr val="FF0000"/>
              </a:solidFill>
              <a:cs typeface="Arial"/>
            </a:endParaRPr>
          </a:p>
          <a:p>
            <a:endParaRPr lang="nl-NL" dirty="0">
              <a:ln w="9525">
                <a:solidFill>
                  <a:srgbClr val="003F79"/>
                </a:solidFill>
                <a:miter lim="800000"/>
              </a:ln>
              <a:solidFill>
                <a:srgbClr val="FF0000"/>
              </a:solidFill>
              <a:cs typeface="Arial"/>
            </a:endParaRPr>
          </a:p>
        </p:txBody>
      </p:sp>
      <p:sp>
        <p:nvSpPr>
          <p:cNvPr id="2" name="Pijl: links 1">
            <a:hlinkClick r:id="rId2" action="ppaction://hlinksldjump"/>
            <a:extLst>
              <a:ext uri="{FF2B5EF4-FFF2-40B4-BE49-F238E27FC236}">
                <a16:creationId xmlns:a16="http://schemas.microsoft.com/office/drawing/2014/main" id="{3059EDCB-DFC3-4E9C-9506-58BFE48A34E1}"/>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268833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dirty="0">
                <a:cs typeface="Arial"/>
              </a:rPr>
              <a:t>BAG OGC API Features (OAF)</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dirty="0">
                <a:ln w="9525">
                  <a:solidFill>
                    <a:srgbClr val="003F79"/>
                  </a:solidFill>
                  <a:miter lim="800000"/>
                </a:ln>
                <a:cs typeface="Arial"/>
              </a:rPr>
              <a:t>BAG OGC API Features (OAF)</a:t>
            </a:r>
          </a:p>
          <a:p>
            <a:endParaRPr lang="nl-NL" sz="2400" b="1" dirty="0"/>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525213"/>
          </a:xfrm>
        </p:spPr>
        <p:txBody>
          <a:bodyPr/>
          <a:lstStyle/>
          <a:p>
            <a:r>
              <a:rPr lang="nl-NL" dirty="0">
                <a:ln w="9525">
                  <a:solidFill>
                    <a:srgbClr val="003F79"/>
                  </a:solidFill>
                  <a:miter lim="800000"/>
                </a:ln>
                <a:cs typeface="Arial"/>
              </a:rPr>
              <a:t>OAF is een OGC gestandaardiseerde Rest API, beschreven in een Open API </a:t>
            </a:r>
            <a:r>
              <a:rPr lang="nl-NL" dirty="0" err="1">
                <a:ln w="9525">
                  <a:solidFill>
                    <a:srgbClr val="003F79"/>
                  </a:solidFill>
                  <a:miter lim="800000"/>
                </a:ln>
                <a:cs typeface="Arial"/>
              </a:rPr>
              <a:t>Specification</a:t>
            </a:r>
            <a:r>
              <a:rPr lang="nl-NL" dirty="0">
                <a:ln w="9525">
                  <a:solidFill>
                    <a:srgbClr val="003F79"/>
                  </a:solidFill>
                  <a:miter lim="800000"/>
                </a:ln>
                <a:cs typeface="Arial"/>
              </a:rPr>
              <a:t>. Dit maakt het aanbieden en afnemen van data breder toegankelijk dan eerdere WFS versies.</a:t>
            </a:r>
          </a:p>
          <a:p>
            <a:r>
              <a:rPr lang="nl-NL" dirty="0">
                <a:ln w="9525">
                  <a:solidFill>
                    <a:srgbClr val="003F79"/>
                  </a:solidFill>
                  <a:miter lim="800000"/>
                </a:ln>
                <a:cs typeface="Arial"/>
              </a:rPr>
              <a:t> </a:t>
            </a:r>
          </a:p>
          <a:p>
            <a:r>
              <a:rPr lang="nl-NL" dirty="0">
                <a:ln w="9525">
                  <a:solidFill>
                    <a:srgbClr val="003F79"/>
                  </a:solidFill>
                  <a:miter lim="800000"/>
                </a:ln>
                <a:cs typeface="Arial"/>
              </a:rPr>
              <a:t>Op dit moment wordt onderzocht of voor de BAG OAF kan worden aangeboden. </a:t>
            </a:r>
          </a:p>
          <a:p>
            <a:r>
              <a:rPr lang="nl-NL" dirty="0">
                <a:ln w="9525">
                  <a:solidFill>
                    <a:srgbClr val="003F79"/>
                  </a:solidFill>
                  <a:miter lim="800000"/>
                </a:ln>
                <a:cs typeface="Arial"/>
              </a:rPr>
              <a:t> </a:t>
            </a:r>
          </a:p>
          <a:p>
            <a:r>
              <a:rPr lang="nl-NL" dirty="0">
                <a:ln w="9525">
                  <a:solidFill>
                    <a:srgbClr val="003F79"/>
                  </a:solidFill>
                  <a:miter lim="800000"/>
                </a:ln>
                <a:cs typeface="Arial"/>
              </a:rPr>
              <a:t>Meer informatie over het beschikbaar komen van OAF volgt.</a:t>
            </a:r>
          </a:p>
          <a:p>
            <a:endParaRPr lang="nl-NL" sz="1000" dirty="0">
              <a:ln w="9525">
                <a:solidFill>
                  <a:srgbClr val="003F79"/>
                </a:solidFill>
                <a:miter lim="800000"/>
              </a:ln>
              <a:solidFill>
                <a:srgbClr val="FF0000"/>
              </a:solidFill>
              <a:cs typeface="Arial"/>
            </a:endParaRPr>
          </a:p>
          <a:p>
            <a:endParaRPr lang="nl-NL" dirty="0">
              <a:ln w="9525">
                <a:solidFill>
                  <a:srgbClr val="003F79"/>
                </a:solidFill>
                <a:miter lim="800000"/>
              </a:ln>
              <a:solidFill>
                <a:srgbClr val="FF0000"/>
              </a:solidFill>
              <a:cs typeface="Arial"/>
            </a:endParaRPr>
          </a:p>
        </p:txBody>
      </p:sp>
      <p:sp>
        <p:nvSpPr>
          <p:cNvPr id="2" name="Pijl: links 1">
            <a:hlinkClick r:id="rId2" action="ppaction://hlinksldjump"/>
            <a:extLst>
              <a:ext uri="{FF2B5EF4-FFF2-40B4-BE49-F238E27FC236}">
                <a16:creationId xmlns:a16="http://schemas.microsoft.com/office/drawing/2014/main" id="{3059EDCB-DFC3-4E9C-9506-58BFE48A34E1}"/>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dirty="0">
              <a:solidFill>
                <a:srgbClr val="FFFFFF"/>
              </a:solidFill>
            </a:endParaRPr>
          </a:p>
        </p:txBody>
      </p:sp>
    </p:spTree>
    <p:extLst>
      <p:ext uri="{BB962C8B-B14F-4D97-AF65-F5344CB8AC3E}">
        <p14:creationId xmlns:p14="http://schemas.microsoft.com/office/powerpoint/2010/main" val="371328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Web Map Service (WMS)</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BAG Web Map Service (WMS)</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581262"/>
          </a:xfrm>
        </p:spPr>
        <p:txBody>
          <a:bodyPr/>
          <a:lstStyle/>
          <a:p>
            <a:r>
              <a:rPr lang="nl-NL">
                <a:ln w="9525">
                  <a:solidFill>
                    <a:srgbClr val="003F79"/>
                  </a:solidFill>
                  <a:miter lim="800000"/>
                </a:ln>
                <a:cs typeface="Arial"/>
              </a:rPr>
              <a:t>Met de BAG WMS kunt u gegevens van panden, woonplaatsen en adresseerbare objecten uit de LV BAG bekijken. </a:t>
            </a:r>
          </a:p>
          <a:p>
            <a:endParaRPr lang="nl-NL">
              <a:ln w="9525">
                <a:solidFill>
                  <a:srgbClr val="003F79"/>
                </a:solidFill>
                <a:miter lim="800000"/>
              </a:ln>
              <a:cs typeface="Arial"/>
            </a:endParaRPr>
          </a:p>
          <a:p>
            <a:r>
              <a:rPr lang="nl-NL">
                <a:ln w="9525">
                  <a:solidFill>
                    <a:srgbClr val="003F79"/>
                  </a:solidFill>
                  <a:miter lim="800000"/>
                </a:ln>
                <a:cs typeface="Arial"/>
              </a:rPr>
              <a:t>Deze gegevens kunt u via uw eigen GIS (Geografisch Informatie Systeem) applicatie tonen op een achtergrondkaart, zodat u bijvoorbeeld contouren van gebouwen ziet.</a:t>
            </a:r>
          </a:p>
          <a:p>
            <a:endParaRPr lang="nl-NL">
              <a:ln w="9525">
                <a:solidFill>
                  <a:srgbClr val="003F79"/>
                </a:solidFill>
                <a:miter lim="800000"/>
              </a:ln>
              <a:cs typeface="Arial"/>
            </a:endParaRPr>
          </a:p>
          <a:p>
            <a:r>
              <a:rPr lang="nl-NL">
                <a:ln w="9525">
                  <a:solidFill>
                    <a:srgbClr val="003F79"/>
                  </a:solidFill>
                  <a:miter lim="800000"/>
                </a:ln>
                <a:cs typeface="Arial"/>
              </a:rPr>
              <a:t>Alleen </a:t>
            </a:r>
            <a:r>
              <a:rPr lang="nl-NL">
                <a:ln w="9525">
                  <a:solidFill>
                    <a:srgbClr val="003F79"/>
                  </a:solidFill>
                  <a:miter lim="800000"/>
                </a:ln>
                <a:cs typeface="Arial"/>
                <a:hlinkClick r:id="rId2"/>
              </a:rPr>
              <a:t>huidige objecten</a:t>
            </a:r>
            <a:r>
              <a:rPr lang="nl-NL">
                <a:ln w="9525">
                  <a:solidFill>
                    <a:srgbClr val="003F79"/>
                  </a:solidFill>
                  <a:miter lim="800000"/>
                </a:ln>
                <a:cs typeface="Arial"/>
              </a:rPr>
              <a:t> maken deel uit van de dataset. Met de BAG WMS ziet u per object één adres. Objecten met meerdere adressen (hoofd- en nevenadressen) zijn dus niet compleet.</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3"/>
              </a:rPr>
              <a:t>de productpagina op onze website</a:t>
            </a:r>
            <a:r>
              <a:rPr lang="nl-NL">
                <a:ln w="9525">
                  <a:solidFill>
                    <a:srgbClr val="003F79"/>
                  </a:solidFill>
                  <a:miter lim="800000"/>
                </a:ln>
                <a:cs typeface="Arial"/>
              </a:rPr>
              <a:t>.</a:t>
            </a: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4" action="ppaction://hlinksldjump"/>
            <a:extLst>
              <a:ext uri="{FF2B5EF4-FFF2-40B4-BE49-F238E27FC236}">
                <a16:creationId xmlns:a16="http://schemas.microsoft.com/office/drawing/2014/main" id="{4BB91E47-99D0-45A7-8FB8-72EFA8E1513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4"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5" action="ppaction://hlinksldjump"/>
            <a:extLst>
              <a:ext uri="{FF2B5EF4-FFF2-40B4-BE49-F238E27FC236}">
                <a16:creationId xmlns:a16="http://schemas.microsoft.com/office/drawing/2014/main" id="{FD12B740-0A3B-4E53-80E1-C9D027079AC6}"/>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hlinkClick r:id="rId5" action="ppaction://hlinksldjump"/>
            <a:extLst>
              <a:ext uri="{FF2B5EF4-FFF2-40B4-BE49-F238E27FC236}">
                <a16:creationId xmlns:a16="http://schemas.microsoft.com/office/drawing/2014/main" id="{D8421928-56F0-4242-9D44-A8C65521EA54}"/>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rPr>
              <a:t>Naar voorbeeldtoepassing</a:t>
            </a:r>
          </a:p>
        </p:txBody>
      </p:sp>
    </p:spTree>
    <p:extLst>
      <p:ext uri="{BB962C8B-B14F-4D97-AF65-F5344CB8AC3E}">
        <p14:creationId xmlns:p14="http://schemas.microsoft.com/office/powerpoint/2010/main" val="1013049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Voorbeeldtoepassingen BAG WMS</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Voorbeeldtoepassingen BAG WMS</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581262"/>
          </a:xfrm>
        </p:spPr>
        <p:txBody>
          <a:bodyPr/>
          <a:lstStyle/>
          <a:p>
            <a:r>
              <a:rPr lang="nl-NL" b="1" dirty="0">
                <a:ln w="9525">
                  <a:solidFill>
                    <a:srgbClr val="003F79"/>
                  </a:solidFill>
                  <a:miter lim="800000"/>
                </a:ln>
                <a:cs typeface="Arial"/>
              </a:rPr>
              <a:t>Visualisatie doeleinden</a:t>
            </a:r>
          </a:p>
          <a:p>
            <a:r>
              <a:rPr lang="nl-NL" dirty="0">
                <a:ln w="9525">
                  <a:solidFill>
                    <a:srgbClr val="003F79"/>
                  </a:solidFill>
                  <a:miter lim="800000"/>
                </a:ln>
                <a:cs typeface="Arial"/>
              </a:rPr>
              <a:t>Een gebruiker van een GIS applicatie plaatst een laag in een viewer om BAG data te tonen zoals de geometrie van een woonplaats of pand en de locatie van verblijfsobjecten, ligplaatsen of standplaatsen.</a:t>
            </a:r>
          </a:p>
          <a:p>
            <a:endParaRPr lang="nl-NL" dirty="0">
              <a:ln w="9525">
                <a:solidFill>
                  <a:srgbClr val="003F79"/>
                </a:solidFill>
                <a:miter lim="800000"/>
              </a:ln>
              <a:cs typeface="Arial"/>
            </a:endParaRPr>
          </a:p>
          <a:p>
            <a:r>
              <a:rPr lang="nl-NL" dirty="0">
                <a:ln w="9525">
                  <a:solidFill>
                    <a:srgbClr val="003F79"/>
                  </a:solidFill>
                  <a:miter lim="800000"/>
                </a:ln>
                <a:cs typeface="Arial"/>
              </a:rPr>
              <a:t>In de BAG Viewer is de WMS geïmplementeerd in de verschillende extra kaartlagen.</a:t>
            </a:r>
          </a:p>
          <a:p>
            <a:endParaRPr lang="nl-NL" dirty="0">
              <a:ln w="9525">
                <a:solidFill>
                  <a:srgbClr val="003F79"/>
                </a:solidFill>
                <a:miter lim="800000"/>
              </a:ln>
              <a:cs typeface="Arial"/>
            </a:endParaRPr>
          </a:p>
          <a:p>
            <a:endParaRPr lang="nl-NL" dirty="0">
              <a:ln w="9525">
                <a:solidFill>
                  <a:srgbClr val="003F79"/>
                </a:solidFill>
                <a:miter lim="800000"/>
              </a:ln>
              <a:cs typeface="Arial"/>
            </a:endParaRPr>
          </a:p>
        </p:txBody>
      </p:sp>
      <p:sp>
        <p:nvSpPr>
          <p:cNvPr id="2" name="Pijl: links 1">
            <a:hlinkClick r:id="rId2" action="ppaction://hlinksldjump"/>
            <a:extLst>
              <a:ext uri="{FF2B5EF4-FFF2-40B4-BE49-F238E27FC236}">
                <a16:creationId xmlns:a16="http://schemas.microsoft.com/office/drawing/2014/main" id="{4BB91E47-99D0-45A7-8FB8-72EFA8E1513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1021129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dirty="0">
                <a:cs typeface="Arial"/>
              </a:rPr>
              <a:t>Vector </a:t>
            </a:r>
            <a:r>
              <a:rPr lang="nl-NL" dirty="0" err="1">
                <a:cs typeface="Arial"/>
              </a:rPr>
              <a:t>Tiling</a:t>
            </a:r>
            <a:endParaRPr lang="nl-NL" dirty="0"/>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dirty="0">
                <a:ln w="9525">
                  <a:solidFill>
                    <a:srgbClr val="003F79"/>
                  </a:solidFill>
                  <a:miter lim="800000"/>
                </a:ln>
                <a:cs typeface="Arial"/>
              </a:rPr>
              <a:t>Vector </a:t>
            </a:r>
            <a:r>
              <a:rPr lang="nl-NL" dirty="0" err="1">
                <a:ln w="9525">
                  <a:solidFill>
                    <a:srgbClr val="003F79"/>
                  </a:solidFill>
                  <a:miter lim="800000"/>
                </a:ln>
                <a:cs typeface="Arial"/>
              </a:rPr>
              <a:t>Tiling</a:t>
            </a:r>
            <a:endParaRPr lang="nl-NL" dirty="0">
              <a:ln w="9525">
                <a:solidFill>
                  <a:srgbClr val="003F79"/>
                </a:solidFill>
                <a:miter lim="800000"/>
              </a:ln>
              <a:cs typeface="Arial"/>
            </a:endParaRPr>
          </a:p>
          <a:p>
            <a:endParaRPr lang="nl-NL" dirty="0"/>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581262"/>
          </a:xfrm>
        </p:spPr>
        <p:txBody>
          <a:bodyPr/>
          <a:lstStyle/>
          <a:p>
            <a:r>
              <a:rPr lang="nl-NL" dirty="0">
                <a:ln w="9525">
                  <a:solidFill>
                    <a:srgbClr val="003F79"/>
                  </a:solidFill>
                  <a:miter lim="800000"/>
                </a:ln>
                <a:cs typeface="Arial"/>
              </a:rPr>
              <a:t>Met vector </a:t>
            </a:r>
            <a:r>
              <a:rPr lang="nl-NL" dirty="0" err="1">
                <a:ln w="9525">
                  <a:solidFill>
                    <a:srgbClr val="003F79"/>
                  </a:solidFill>
                  <a:miter lim="800000"/>
                </a:ln>
                <a:cs typeface="Arial"/>
              </a:rPr>
              <a:t>tiles</a:t>
            </a:r>
            <a:r>
              <a:rPr lang="nl-NL" dirty="0">
                <a:ln w="9525">
                  <a:solidFill>
                    <a:srgbClr val="003F79"/>
                  </a:solidFill>
                  <a:miter lim="800000"/>
                </a:ln>
                <a:cs typeface="Arial"/>
              </a:rPr>
              <a:t> worden, in tegenstelling tot de traditionele viewservices, geen PNG of JPEG kaarten meer gemaakt maar vectorbestanden in </a:t>
            </a:r>
            <a:r>
              <a:rPr lang="nl-NL" dirty="0" err="1">
                <a:ln w="9525">
                  <a:solidFill>
                    <a:srgbClr val="003F79"/>
                  </a:solidFill>
                  <a:miter lim="800000"/>
                </a:ln>
                <a:cs typeface="Arial"/>
              </a:rPr>
              <a:t>tiles</a:t>
            </a:r>
            <a:r>
              <a:rPr lang="nl-NL" dirty="0">
                <a:ln w="9525">
                  <a:solidFill>
                    <a:srgbClr val="003F79"/>
                  </a:solidFill>
                  <a:miter lim="800000"/>
                </a:ln>
                <a:cs typeface="Arial"/>
              </a:rPr>
              <a:t> teruggegeven. Vector </a:t>
            </a:r>
            <a:r>
              <a:rPr lang="nl-NL" dirty="0" err="1">
                <a:ln w="9525">
                  <a:solidFill>
                    <a:srgbClr val="003F79"/>
                  </a:solidFill>
                  <a:miter lim="800000"/>
                </a:ln>
                <a:cs typeface="Arial"/>
              </a:rPr>
              <a:t>Tiling</a:t>
            </a:r>
            <a:r>
              <a:rPr lang="nl-NL" dirty="0">
                <a:ln w="9525">
                  <a:solidFill>
                    <a:srgbClr val="003F79"/>
                  </a:solidFill>
                  <a:miter lim="800000"/>
                </a:ln>
                <a:cs typeface="Arial"/>
              </a:rPr>
              <a:t> biedt gebruikers de mogelijkheid om zelf de vormgeving van hun kaart te bepalen. </a:t>
            </a:r>
          </a:p>
          <a:p>
            <a:r>
              <a:rPr lang="nl-NL" dirty="0">
                <a:ln w="9525">
                  <a:solidFill>
                    <a:srgbClr val="003F79"/>
                  </a:solidFill>
                  <a:miter lim="800000"/>
                </a:ln>
                <a:cs typeface="Arial"/>
              </a:rPr>
              <a:t> </a:t>
            </a:r>
          </a:p>
          <a:p>
            <a:r>
              <a:rPr lang="nl-NL" dirty="0">
                <a:ln w="9525">
                  <a:solidFill>
                    <a:srgbClr val="003F79"/>
                  </a:solidFill>
                  <a:miter lim="800000"/>
                </a:ln>
                <a:cs typeface="Arial"/>
              </a:rPr>
              <a:t>Er worden al datasets met een vector </a:t>
            </a:r>
            <a:r>
              <a:rPr lang="nl-NL" dirty="0" err="1">
                <a:ln w="9525">
                  <a:solidFill>
                    <a:srgbClr val="003F79"/>
                  </a:solidFill>
                  <a:miter lim="800000"/>
                </a:ln>
                <a:cs typeface="Arial"/>
              </a:rPr>
              <a:t>tiles</a:t>
            </a:r>
            <a:r>
              <a:rPr lang="nl-NL" dirty="0">
                <a:ln w="9525">
                  <a:solidFill>
                    <a:srgbClr val="003F79"/>
                  </a:solidFill>
                  <a:miter lim="800000"/>
                </a:ln>
                <a:cs typeface="Arial"/>
              </a:rPr>
              <a:t> service aangeboden door PDOK. De demo viewer is </a:t>
            </a:r>
            <a:r>
              <a:rPr lang="nl-NL" dirty="0">
                <a:ln w="9525">
                  <a:solidFill>
                    <a:srgbClr val="003F79"/>
                  </a:solidFill>
                  <a:miter lim="800000"/>
                </a:ln>
                <a:cs typeface="Arial"/>
                <a:hlinkClick r:id="rId2">
                  <a:extLst>
                    <a:ext uri="{A12FA001-AC4F-418D-AE19-62706E023703}">
                      <ahyp:hlinkClr xmlns:ahyp="http://schemas.microsoft.com/office/drawing/2018/hyperlinkcolor" val="tx"/>
                    </a:ext>
                  </a:extLst>
                </a:hlinkClick>
              </a:rPr>
              <a:t>hier</a:t>
            </a:r>
            <a:r>
              <a:rPr lang="nl-NL" dirty="0">
                <a:ln w="9525">
                  <a:solidFill>
                    <a:srgbClr val="003F79"/>
                  </a:solidFill>
                  <a:miter lim="800000"/>
                </a:ln>
                <a:cs typeface="Arial"/>
              </a:rPr>
              <a:t> te vinden.</a:t>
            </a:r>
          </a:p>
          <a:p>
            <a:r>
              <a:rPr lang="nl-NL" dirty="0">
                <a:ln w="9525">
                  <a:solidFill>
                    <a:srgbClr val="003F79"/>
                  </a:solidFill>
                  <a:miter lim="800000"/>
                </a:ln>
                <a:cs typeface="Arial"/>
              </a:rPr>
              <a:t> </a:t>
            </a:r>
          </a:p>
          <a:p>
            <a:r>
              <a:rPr lang="nl-NL" dirty="0">
                <a:ln w="9525">
                  <a:solidFill>
                    <a:srgbClr val="003F79"/>
                  </a:solidFill>
                  <a:miter lim="800000"/>
                </a:ln>
                <a:cs typeface="Arial"/>
              </a:rPr>
              <a:t>Op dit moment wordt onderzocht wanneer voor de BAG Vector </a:t>
            </a:r>
            <a:r>
              <a:rPr lang="nl-NL" dirty="0" err="1">
                <a:ln w="9525">
                  <a:solidFill>
                    <a:srgbClr val="003F79"/>
                  </a:solidFill>
                  <a:miter lim="800000"/>
                </a:ln>
                <a:cs typeface="Arial"/>
              </a:rPr>
              <a:t>Tiling</a:t>
            </a:r>
            <a:r>
              <a:rPr lang="nl-NL" dirty="0">
                <a:ln w="9525">
                  <a:solidFill>
                    <a:srgbClr val="003F79"/>
                  </a:solidFill>
                  <a:miter lim="800000"/>
                </a:ln>
                <a:cs typeface="Arial"/>
              </a:rPr>
              <a:t> gerealiseerd en aangeboden kan worden. </a:t>
            </a:r>
          </a:p>
          <a:p>
            <a:r>
              <a:rPr lang="nl-NL" dirty="0">
                <a:ln w="9525">
                  <a:solidFill>
                    <a:srgbClr val="003F79"/>
                  </a:solidFill>
                  <a:miter lim="800000"/>
                </a:ln>
                <a:cs typeface="Arial"/>
              </a:rPr>
              <a:t> </a:t>
            </a:r>
          </a:p>
          <a:p>
            <a:r>
              <a:rPr lang="nl-NL" dirty="0">
                <a:ln w="9525">
                  <a:solidFill>
                    <a:srgbClr val="003F79"/>
                  </a:solidFill>
                  <a:miter lim="800000"/>
                </a:ln>
                <a:cs typeface="Arial"/>
              </a:rPr>
              <a:t>Meer informatie over het beschikbaar komen van Vector </a:t>
            </a:r>
            <a:r>
              <a:rPr lang="nl-NL" dirty="0" err="1">
                <a:ln w="9525">
                  <a:solidFill>
                    <a:srgbClr val="003F79"/>
                  </a:solidFill>
                  <a:miter lim="800000"/>
                </a:ln>
                <a:cs typeface="Arial"/>
              </a:rPr>
              <a:t>Tiling</a:t>
            </a:r>
            <a:r>
              <a:rPr lang="nl-NL" dirty="0">
                <a:ln w="9525">
                  <a:solidFill>
                    <a:srgbClr val="003F79"/>
                  </a:solidFill>
                  <a:miter lim="800000"/>
                </a:ln>
                <a:cs typeface="Arial"/>
              </a:rPr>
              <a:t> volgt.</a:t>
            </a:r>
          </a:p>
          <a:p>
            <a:endParaRPr lang="nl-NL" dirty="0">
              <a:ln w="9525">
                <a:solidFill>
                  <a:srgbClr val="003F79"/>
                </a:solidFill>
                <a:miter lim="800000"/>
              </a:ln>
              <a:cs typeface="Arial"/>
            </a:endParaRPr>
          </a:p>
          <a:p>
            <a:endParaRPr lang="nl-NL" dirty="0">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4BB91E47-99D0-45A7-8FB8-72EFA8E1513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2556652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Linked Data SPARQL</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Linked Data SPARQL</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1538" y="1170575"/>
            <a:ext cx="10442575" cy="4489212"/>
          </a:xfrm>
        </p:spPr>
        <p:txBody>
          <a:bodyPr/>
          <a:lstStyle/>
          <a:p>
            <a:r>
              <a:rPr lang="nl-NL" dirty="0" err="1">
                <a:ln w="9525">
                  <a:solidFill>
                    <a:srgbClr val="003F79"/>
                  </a:solidFill>
                  <a:miter lim="800000"/>
                </a:ln>
                <a:cs typeface="Arial"/>
              </a:rPr>
              <a:t>Linked</a:t>
            </a:r>
            <a:r>
              <a:rPr lang="nl-NL" dirty="0">
                <a:ln w="9525">
                  <a:solidFill>
                    <a:srgbClr val="003F79"/>
                  </a:solidFill>
                  <a:miter lim="800000"/>
                </a:ln>
                <a:cs typeface="Arial"/>
              </a:rPr>
              <a:t> Data is een manier om gestructureerde data te publiceren zodanig dat data met elkaar verbonden kan worden. Alle </a:t>
            </a:r>
            <a:r>
              <a:rPr lang="nl-NL" dirty="0" err="1">
                <a:ln w="9525">
                  <a:solidFill>
                    <a:srgbClr val="003F79"/>
                  </a:solidFill>
                  <a:miter lim="800000"/>
                </a:ln>
                <a:cs typeface="Arial"/>
              </a:rPr>
              <a:t>Linked</a:t>
            </a:r>
            <a:r>
              <a:rPr lang="nl-NL" dirty="0">
                <a:ln w="9525">
                  <a:solidFill>
                    <a:srgbClr val="003F79"/>
                  </a:solidFill>
                  <a:miter lim="800000"/>
                </a:ln>
                <a:cs typeface="Arial"/>
              </a:rPr>
              <a:t> Data zijn </a:t>
            </a:r>
            <a:r>
              <a:rPr lang="nl-NL" dirty="0" err="1">
                <a:ln w="9525">
                  <a:solidFill>
                    <a:srgbClr val="003F79"/>
                  </a:solidFill>
                  <a:miter lim="800000"/>
                </a:ln>
                <a:cs typeface="Arial"/>
              </a:rPr>
              <a:t>bevraagbaar</a:t>
            </a:r>
            <a:r>
              <a:rPr lang="nl-NL" dirty="0">
                <a:ln w="9525">
                  <a:solidFill>
                    <a:srgbClr val="003F79"/>
                  </a:solidFill>
                  <a:miter lim="800000"/>
                </a:ln>
                <a:cs typeface="Arial"/>
              </a:rPr>
              <a:t> door middel van het SPARQL </a:t>
            </a:r>
            <a:r>
              <a:rPr lang="nl-NL" dirty="0" err="1">
                <a:ln w="9525">
                  <a:solidFill>
                    <a:srgbClr val="003F79"/>
                  </a:solidFill>
                  <a:miter lim="800000"/>
                </a:ln>
                <a:cs typeface="Arial"/>
              </a:rPr>
              <a:t>endpoint</a:t>
            </a:r>
            <a:r>
              <a:rPr lang="nl-NL" dirty="0">
                <a:ln w="9525">
                  <a:solidFill>
                    <a:srgbClr val="003F79"/>
                  </a:solidFill>
                  <a:miter lim="800000"/>
                </a:ln>
                <a:cs typeface="Arial"/>
              </a:rPr>
              <a:t>. SPARQL is een gestandaardiseerde query taal voor </a:t>
            </a:r>
            <a:r>
              <a:rPr lang="nl-NL" dirty="0" err="1">
                <a:ln w="9525">
                  <a:solidFill>
                    <a:srgbClr val="003F79"/>
                  </a:solidFill>
                  <a:miter lim="800000"/>
                </a:ln>
                <a:cs typeface="Arial"/>
              </a:rPr>
              <a:t>Linked</a:t>
            </a:r>
            <a:r>
              <a:rPr lang="nl-NL" dirty="0">
                <a:ln w="9525">
                  <a:solidFill>
                    <a:srgbClr val="003F79"/>
                  </a:solidFill>
                  <a:miter lim="800000"/>
                </a:ln>
                <a:cs typeface="Arial"/>
              </a:rPr>
              <a:t> Data en kan ook federatief verschillende datasets bij meerdere </a:t>
            </a:r>
            <a:r>
              <a:rPr lang="nl-NL" dirty="0" err="1">
                <a:ln w="9525">
                  <a:solidFill>
                    <a:srgbClr val="003F79"/>
                  </a:solidFill>
                  <a:miter lim="800000"/>
                </a:ln>
                <a:cs typeface="Arial"/>
              </a:rPr>
              <a:t>endpoints</a:t>
            </a:r>
            <a:r>
              <a:rPr lang="nl-NL" dirty="0">
                <a:ln w="9525">
                  <a:solidFill>
                    <a:srgbClr val="003F79"/>
                  </a:solidFill>
                  <a:miter lim="800000"/>
                </a:ln>
                <a:cs typeface="Arial"/>
              </a:rPr>
              <a:t> bevragen.</a:t>
            </a:r>
          </a:p>
          <a:p>
            <a:endParaRPr lang="nl-NL" b="1">
              <a:ln w="9525">
                <a:solidFill>
                  <a:srgbClr val="003F79"/>
                </a:solidFill>
                <a:miter lim="800000"/>
              </a:ln>
              <a:solidFill>
                <a:srgbClr val="1A1E4F"/>
              </a:solidFill>
              <a:latin typeface="Roboto"/>
              <a:cs typeface="Arial"/>
            </a:endParaRPr>
          </a:p>
          <a:p>
            <a:r>
              <a:rPr lang="nl-NL" dirty="0">
                <a:ln w="9525">
                  <a:solidFill>
                    <a:srgbClr val="003F79"/>
                  </a:solidFill>
                  <a:miter lim="800000"/>
                </a:ln>
                <a:solidFill>
                  <a:srgbClr val="1A1E4F"/>
                </a:solidFill>
                <a:cs typeface="Arial"/>
              </a:rPr>
              <a:t>Meer informatie vindt u op </a:t>
            </a:r>
            <a:r>
              <a:rPr lang="nl-NL" dirty="0">
                <a:ln w="9525">
                  <a:solidFill>
                    <a:srgbClr val="003F79"/>
                  </a:solidFill>
                  <a:miter lim="800000"/>
                </a:ln>
                <a:solidFill>
                  <a:srgbClr val="1A1E4F"/>
                </a:solidFill>
                <a:cs typeface="Arial"/>
                <a:hlinkClick r:id="rId2"/>
              </a:rPr>
              <a:t>de website van PDOK</a:t>
            </a:r>
            <a:r>
              <a:rPr lang="nl-NL" dirty="0">
                <a:ln w="9525">
                  <a:solidFill>
                    <a:srgbClr val="003F79"/>
                  </a:solidFill>
                  <a:miter lim="800000"/>
                </a:ln>
                <a:solidFill>
                  <a:srgbClr val="1A1E4F"/>
                </a:solidFill>
                <a:cs typeface="Arial"/>
              </a:rPr>
              <a:t>.</a:t>
            </a:r>
            <a:endParaRPr lang="nl-NL" dirty="0">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B7AF2868-AFBC-45EF-B65C-E38E458A6CC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5" name="Pijl: links 4">
            <a:hlinkClick r:id="rId4" action="ppaction://hlinksldjump"/>
            <a:extLst>
              <a:ext uri="{FF2B5EF4-FFF2-40B4-BE49-F238E27FC236}">
                <a16:creationId xmlns:a16="http://schemas.microsoft.com/office/drawing/2014/main" id="{3DBF1A28-EFA2-41E8-8035-E119A3C4223D}"/>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6" name="Tekstvak 5">
            <a:extLst>
              <a:ext uri="{FF2B5EF4-FFF2-40B4-BE49-F238E27FC236}">
                <a16:creationId xmlns:a16="http://schemas.microsoft.com/office/drawing/2014/main" id="{BBDC833C-E9AB-4479-9DE1-234F55D43146}"/>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4"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860285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Voorbeeldtoepassingen </a:t>
            </a:r>
            <a:r>
              <a:rPr lang="nl-NL" err="1">
                <a:cs typeface="Arial"/>
              </a:rPr>
              <a:t>Linked</a:t>
            </a:r>
            <a:r>
              <a:rPr lang="nl-NL">
                <a:cs typeface="Arial"/>
              </a:rPr>
              <a:t> Data SPARQL</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Voorbeeldtoepassingen </a:t>
            </a:r>
            <a:r>
              <a:rPr lang="nl-NL" err="1">
                <a:ln w="9525">
                  <a:solidFill>
                    <a:srgbClr val="003F79"/>
                  </a:solidFill>
                  <a:miter lim="800000"/>
                </a:ln>
                <a:cs typeface="Arial"/>
              </a:rPr>
              <a:t>Linked</a:t>
            </a:r>
            <a:r>
              <a:rPr lang="nl-NL">
                <a:ln w="9525">
                  <a:solidFill>
                    <a:srgbClr val="003F79"/>
                  </a:solidFill>
                  <a:miter lim="800000"/>
                </a:ln>
                <a:cs typeface="Arial"/>
              </a:rPr>
              <a:t> Data SPARQL</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489212"/>
          </a:xfrm>
        </p:spPr>
        <p:txBody>
          <a:bodyPr/>
          <a:lstStyle/>
          <a:p>
            <a:r>
              <a:rPr lang="nl-NL" b="1">
                <a:ln w="9525">
                  <a:solidFill>
                    <a:srgbClr val="003F79"/>
                  </a:solidFill>
                  <a:miter lim="800000"/>
                </a:ln>
                <a:cs typeface="Arial"/>
              </a:rPr>
              <a:t>Analyse doeleinden</a:t>
            </a:r>
          </a:p>
          <a:p>
            <a:r>
              <a:rPr lang="nl-NL">
                <a:ln w="9525">
                  <a:solidFill>
                    <a:srgbClr val="003F79"/>
                  </a:solidFill>
                  <a:miter lim="800000"/>
                </a:ln>
                <a:cs typeface="Arial"/>
              </a:rPr>
              <a:t>Een gebruiker wil bij een calamiteit onderzoeken welke huizen binnen de radius van de calamiteit vallen? En welke huizen er het dichtste bij staan? Verschillende datasets (waaronder de BAG) kunnen aan elkaar gekoppeld worden door middel van een live database bevraging (SPARQL) om de actuele data op te halen.</a:t>
            </a:r>
          </a:p>
          <a:p>
            <a:endParaRPr lang="nl-NL">
              <a:ln w="9525">
                <a:solidFill>
                  <a:srgbClr val="003F79"/>
                </a:solidFill>
                <a:miter lim="800000"/>
              </a:ln>
              <a:cs typeface="Arial"/>
            </a:endParaRPr>
          </a:p>
          <a:p>
            <a:r>
              <a:rPr lang="nl-NL">
                <a:ln w="9525">
                  <a:solidFill>
                    <a:srgbClr val="003F79"/>
                  </a:solidFill>
                  <a:miter lim="800000"/>
                </a:ln>
                <a:cs typeface="Arial"/>
              </a:rPr>
              <a:t>Een voorbeeld van het gebruik van SPARQL door het Kadaster is te vinden </a:t>
            </a:r>
            <a:r>
              <a:rPr lang="nl-NL">
                <a:ln w="9525">
                  <a:solidFill>
                    <a:srgbClr val="003F79"/>
                  </a:solidFill>
                  <a:miter lim="800000"/>
                </a:ln>
                <a:cs typeface="Arial"/>
                <a:hlinkClick r:id="rId2"/>
              </a:rPr>
              <a:t>op de website</a:t>
            </a:r>
            <a:r>
              <a:rPr lang="nl-NL">
                <a:ln w="9525">
                  <a:solidFill>
                    <a:srgbClr val="003F79"/>
                  </a:solidFill>
                  <a:miter lim="800000"/>
                </a:ln>
                <a:cs typeface="Arial"/>
              </a:rPr>
              <a:t>.</a:t>
            </a:r>
          </a:p>
          <a:p>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B7AF2868-AFBC-45EF-B65C-E38E458A6CC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3021671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Graph QL</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Graph QL</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489212"/>
          </a:xfrm>
        </p:spPr>
        <p:txBody>
          <a:bodyPr/>
          <a:lstStyle/>
          <a:p>
            <a:r>
              <a:rPr lang="nl-NL" err="1">
                <a:ln w="9525">
                  <a:solidFill>
                    <a:srgbClr val="003F79"/>
                  </a:solidFill>
                  <a:miter lim="800000"/>
                </a:ln>
                <a:cs typeface="Arial"/>
              </a:rPr>
              <a:t>Graph</a:t>
            </a:r>
            <a:r>
              <a:rPr lang="nl-NL">
                <a:ln w="9525">
                  <a:solidFill>
                    <a:srgbClr val="003F79"/>
                  </a:solidFill>
                  <a:miter lim="800000"/>
                </a:ln>
                <a:cs typeface="Arial"/>
              </a:rPr>
              <a:t> QL is een manier om overkoepelend registraties te bevragen met behulp van een </a:t>
            </a:r>
            <a:r>
              <a:rPr lang="nl-NL" err="1">
                <a:ln w="9525">
                  <a:solidFill>
                    <a:srgbClr val="003F79"/>
                  </a:solidFill>
                  <a:miter lim="800000"/>
                </a:ln>
                <a:cs typeface="Arial"/>
              </a:rPr>
              <a:t>knowledge</a:t>
            </a:r>
            <a:r>
              <a:rPr lang="nl-NL">
                <a:ln w="9525">
                  <a:solidFill>
                    <a:srgbClr val="003F79"/>
                  </a:solidFill>
                  <a:miter lim="800000"/>
                </a:ln>
                <a:cs typeface="Arial"/>
              </a:rPr>
              <a:t> </a:t>
            </a:r>
            <a:r>
              <a:rPr lang="nl-NL" err="1">
                <a:ln w="9525">
                  <a:solidFill>
                    <a:srgbClr val="003F79"/>
                  </a:solidFill>
                  <a:miter lim="800000"/>
                </a:ln>
                <a:cs typeface="Arial"/>
              </a:rPr>
              <a:t>graph</a:t>
            </a:r>
            <a:r>
              <a:rPr lang="nl-NL">
                <a:ln w="9525">
                  <a:solidFill>
                    <a:srgbClr val="003F79"/>
                  </a:solidFill>
                  <a:miter lim="800000"/>
                </a:ln>
                <a:cs typeface="Arial"/>
              </a:rPr>
              <a:t> waarin data en metadata zijn verwerkt.</a:t>
            </a:r>
          </a:p>
          <a:p>
            <a:endParaRPr lang="nl-NL">
              <a:ln w="9525">
                <a:solidFill>
                  <a:srgbClr val="003F79"/>
                </a:solidFill>
                <a:miter lim="800000"/>
              </a:ln>
              <a:highlight>
                <a:srgbClr val="FFFF00"/>
              </a:highlight>
              <a:cs typeface="Arial"/>
            </a:endParaRPr>
          </a:p>
          <a:p>
            <a:r>
              <a:rPr lang="nl-NL">
                <a:ln w="9525">
                  <a:solidFill>
                    <a:srgbClr val="003F79"/>
                  </a:solidFill>
                  <a:miter lim="800000"/>
                </a:ln>
                <a:cs typeface="Arial"/>
              </a:rPr>
              <a:t>Een voorbeeld van het gebruik van </a:t>
            </a:r>
            <a:r>
              <a:rPr lang="nl-NL" err="1">
                <a:ln w="9525">
                  <a:solidFill>
                    <a:srgbClr val="003F79"/>
                  </a:solidFill>
                  <a:miter lim="800000"/>
                </a:ln>
                <a:cs typeface="Arial"/>
              </a:rPr>
              <a:t>Graph</a:t>
            </a:r>
            <a:r>
              <a:rPr lang="nl-NL">
                <a:ln w="9525">
                  <a:solidFill>
                    <a:srgbClr val="003F79"/>
                  </a:solidFill>
                  <a:miter lim="800000"/>
                </a:ln>
                <a:cs typeface="Arial"/>
              </a:rPr>
              <a:t> QL door het Kadaster is te vinden </a:t>
            </a:r>
            <a:r>
              <a:rPr lang="nl-NL">
                <a:ln w="9525">
                  <a:solidFill>
                    <a:srgbClr val="003F79"/>
                  </a:solidFill>
                  <a:miter lim="800000"/>
                </a:ln>
                <a:cs typeface="Arial"/>
                <a:hlinkClick r:id="rId2"/>
              </a:rPr>
              <a:t>op de website</a:t>
            </a:r>
            <a:r>
              <a:rPr lang="nl-NL">
                <a:ln w="9525">
                  <a:solidFill>
                    <a:srgbClr val="003F79"/>
                  </a:solidFill>
                  <a:miter lim="800000"/>
                </a:ln>
                <a:cs typeface="Arial"/>
              </a:rPr>
              <a:t>.</a:t>
            </a:r>
          </a:p>
          <a:p>
            <a:endParaRPr lang="nl-NL">
              <a:ln w="9525">
                <a:solidFill>
                  <a:srgbClr val="003F79"/>
                </a:solidFill>
                <a:miter lim="800000"/>
              </a:ln>
              <a:cs typeface="Arial"/>
            </a:endParaRPr>
          </a:p>
          <a:p>
            <a:r>
              <a:rPr lang="nl-NL" sz="2400">
                <a:ln w="9525">
                  <a:solidFill>
                    <a:srgbClr val="003F79"/>
                  </a:solidFill>
                  <a:miter lim="800000"/>
                </a:ln>
                <a:solidFill>
                  <a:srgbClr val="1A1E4F"/>
                </a:solidFill>
                <a:cs typeface="Arial"/>
              </a:rPr>
              <a:t>Op dit moment wordt onderzocht of de BAG data ook in </a:t>
            </a:r>
            <a:r>
              <a:rPr lang="nl-NL" sz="2400" err="1">
                <a:ln w="9525">
                  <a:solidFill>
                    <a:srgbClr val="003F79"/>
                  </a:solidFill>
                  <a:miter lim="800000"/>
                </a:ln>
                <a:solidFill>
                  <a:srgbClr val="1A1E4F"/>
                </a:solidFill>
                <a:cs typeface="Arial"/>
              </a:rPr>
              <a:t>Graph</a:t>
            </a:r>
            <a:r>
              <a:rPr lang="nl-NL" sz="2400">
                <a:ln w="9525">
                  <a:solidFill>
                    <a:srgbClr val="003F79"/>
                  </a:solidFill>
                  <a:miter lim="800000"/>
                </a:ln>
                <a:solidFill>
                  <a:srgbClr val="1A1E4F"/>
                </a:solidFill>
                <a:cs typeface="Arial"/>
              </a:rPr>
              <a:t> QL geleverd kan gaan worden.</a:t>
            </a:r>
          </a:p>
          <a:p>
            <a:endParaRPr lang="nl-NL" sz="2400">
              <a:ln w="9525">
                <a:solidFill>
                  <a:srgbClr val="003F79"/>
                </a:solidFill>
                <a:miter lim="800000"/>
              </a:ln>
              <a:solidFill>
                <a:srgbClr val="1A1E4F"/>
              </a:solidFill>
              <a:cs typeface="Arial"/>
            </a:endParaRPr>
          </a:p>
          <a:p>
            <a:r>
              <a:rPr lang="nl-NL" sz="2400">
                <a:ln w="9525">
                  <a:solidFill>
                    <a:srgbClr val="003F79"/>
                  </a:solidFill>
                  <a:miter lim="800000"/>
                </a:ln>
                <a:solidFill>
                  <a:srgbClr val="1A1E4F"/>
                </a:solidFill>
                <a:cs typeface="Arial"/>
              </a:rPr>
              <a:t>Meer informatie over het beschikbaar komen van </a:t>
            </a:r>
            <a:r>
              <a:rPr lang="nl-NL" err="1">
                <a:ln w="9525">
                  <a:solidFill>
                    <a:srgbClr val="003F79"/>
                  </a:solidFill>
                  <a:miter lim="800000"/>
                </a:ln>
                <a:solidFill>
                  <a:srgbClr val="1A1E4F"/>
                </a:solidFill>
                <a:cs typeface="Arial"/>
              </a:rPr>
              <a:t>Graph</a:t>
            </a:r>
            <a:r>
              <a:rPr lang="nl-NL">
                <a:ln w="9525">
                  <a:solidFill>
                    <a:srgbClr val="003F79"/>
                  </a:solidFill>
                  <a:miter lim="800000"/>
                </a:ln>
                <a:solidFill>
                  <a:srgbClr val="1A1E4F"/>
                </a:solidFill>
                <a:cs typeface="Arial"/>
              </a:rPr>
              <a:t> QL </a:t>
            </a:r>
            <a:r>
              <a:rPr lang="nl-NL" sz="2400">
                <a:ln w="9525">
                  <a:solidFill>
                    <a:srgbClr val="003F79"/>
                  </a:solidFill>
                  <a:miter lim="800000"/>
                </a:ln>
                <a:solidFill>
                  <a:srgbClr val="1A1E4F"/>
                </a:solidFill>
                <a:cs typeface="Arial"/>
              </a:rPr>
              <a:t>volgt.</a:t>
            </a:r>
          </a:p>
          <a:p>
            <a:endParaRPr lang="nl-NL">
              <a:ln w="9525">
                <a:solidFill>
                  <a:srgbClr val="003F79"/>
                </a:solidFill>
                <a:miter lim="800000"/>
              </a:ln>
              <a:cs typeface="Arial"/>
            </a:endParaRPr>
          </a:p>
          <a:p>
            <a:endParaRPr lang="nl-NL">
              <a:ln w="9525">
                <a:solidFill>
                  <a:srgbClr val="003F79"/>
                </a:solidFill>
                <a:miter lim="800000"/>
              </a:ln>
              <a:highlight>
                <a:srgbClr val="FFFF00"/>
              </a:highlight>
              <a:cs typeface="Arial"/>
            </a:endParaRPr>
          </a:p>
        </p:txBody>
      </p:sp>
      <p:sp>
        <p:nvSpPr>
          <p:cNvPr id="2" name="Pijl: links 1">
            <a:hlinkClick r:id="rId3" action="ppaction://hlinksldjump"/>
            <a:extLst>
              <a:ext uri="{FF2B5EF4-FFF2-40B4-BE49-F238E27FC236}">
                <a16:creationId xmlns:a16="http://schemas.microsoft.com/office/drawing/2014/main" id="{B7AF2868-AFBC-45EF-B65C-E38E458A6CC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253090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Digilevering</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BAG Digilevering</a:t>
            </a:r>
            <a:endParaRPr lang="nl-NL"/>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p:txBody>
          <a:bodyPr/>
          <a:lstStyle/>
          <a:p>
            <a:r>
              <a:rPr lang="nl-NL">
                <a:ln w="9525">
                  <a:solidFill>
                    <a:srgbClr val="003F79"/>
                  </a:solidFill>
                  <a:miter lim="800000"/>
                </a:ln>
                <a:cs typeface="Arial"/>
              </a:rPr>
              <a:t>Overheidsinstellingen moeten op de hoogte zijn van gebeurtenissen die voor hun taken relevant zijn. Denk aan de aangifte van geboorte, het starten van een onderneming of het vaststellen van een inkomen. Basisregistraties leveren gegevens over deze gebeurtenissen. </a:t>
            </a:r>
            <a:r>
              <a:rPr lang="nl-NL" err="1">
                <a:ln w="9525">
                  <a:solidFill>
                    <a:srgbClr val="003F79"/>
                  </a:solidFill>
                  <a:miter lim="800000"/>
                </a:ln>
                <a:cs typeface="Arial"/>
              </a:rPr>
              <a:t>Digilevering</a:t>
            </a:r>
            <a:r>
              <a:rPr lang="nl-NL">
                <a:ln w="9525">
                  <a:solidFill>
                    <a:srgbClr val="003F79"/>
                  </a:solidFill>
                  <a:miter lim="800000"/>
                </a:ln>
                <a:cs typeface="Arial"/>
              </a:rPr>
              <a:t> zorgt ervoor dat dit op een uniforme, betrouwbare en efficiënte manier gebeurt.</a:t>
            </a:r>
          </a:p>
          <a:p>
            <a:endParaRPr lang="nl-NL">
              <a:ln w="9525">
                <a:solidFill>
                  <a:srgbClr val="003F79"/>
                </a:solidFill>
                <a:miter lim="800000"/>
              </a:ln>
              <a:cs typeface="Arial"/>
            </a:endParaRPr>
          </a:p>
          <a:p>
            <a:r>
              <a:rPr lang="nl-NL">
                <a:ln w="9525">
                  <a:solidFill>
                    <a:srgbClr val="003F79"/>
                  </a:solidFill>
                  <a:miter lim="800000"/>
                </a:ln>
                <a:cs typeface="Arial"/>
              </a:rPr>
              <a:t>Private organisaties kunnen BAG </a:t>
            </a:r>
            <a:r>
              <a:rPr lang="nl-NL" err="1">
                <a:ln w="9525">
                  <a:solidFill>
                    <a:srgbClr val="003F79"/>
                  </a:solidFill>
                  <a:miter lim="800000"/>
                </a:ln>
                <a:cs typeface="Arial"/>
              </a:rPr>
              <a:t>Digilevering</a:t>
            </a:r>
            <a:r>
              <a:rPr lang="nl-NL">
                <a:ln w="9525">
                  <a:solidFill>
                    <a:srgbClr val="003F79"/>
                  </a:solidFill>
                  <a:miter lim="800000"/>
                </a:ln>
                <a:cs typeface="Arial"/>
              </a:rPr>
              <a:t> niet gebruiken. </a:t>
            </a:r>
            <a:r>
              <a:rPr lang="nl-NL" err="1">
                <a:ln w="9525">
                  <a:solidFill>
                    <a:srgbClr val="003F79"/>
                  </a:solidFill>
                  <a:miter lim="800000"/>
                </a:ln>
                <a:cs typeface="Arial"/>
              </a:rPr>
              <a:t>Digilevering</a:t>
            </a:r>
            <a:r>
              <a:rPr lang="nl-NL">
                <a:ln w="9525">
                  <a:solidFill>
                    <a:srgbClr val="003F79"/>
                  </a:solidFill>
                  <a:miter lim="800000"/>
                </a:ln>
                <a:cs typeface="Arial"/>
              </a:rPr>
              <a:t> wordt alleen aan overheidsorganisaties geleverd (via </a:t>
            </a:r>
            <a:r>
              <a:rPr lang="nl-NL" err="1">
                <a:ln w="9525">
                  <a:solidFill>
                    <a:srgbClr val="003F79"/>
                  </a:solidFill>
                  <a:miter lim="800000"/>
                </a:ln>
                <a:cs typeface="Arial"/>
              </a:rPr>
              <a:t>Logius</a:t>
            </a:r>
            <a:r>
              <a:rPr lang="nl-NL">
                <a:ln w="9525">
                  <a:solidFill>
                    <a:srgbClr val="003F79"/>
                  </a:solidFill>
                  <a:miter lim="800000"/>
                </a:ln>
                <a:cs typeface="Arial"/>
              </a:rPr>
              <a:t>).</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de </a:t>
            </a:r>
            <a:r>
              <a:rPr lang="nl-NL">
                <a:ln w="9525">
                  <a:solidFill>
                    <a:srgbClr val="003F79"/>
                  </a:solidFill>
                  <a:miter lim="800000"/>
                </a:ln>
                <a:cs typeface="Arial"/>
                <a:hlinkClick r:id="rId2"/>
              </a:rPr>
              <a:t>pagina BAG </a:t>
            </a:r>
            <a:r>
              <a:rPr lang="nl-NL" err="1">
                <a:ln w="9525">
                  <a:solidFill>
                    <a:srgbClr val="003F79"/>
                  </a:solidFill>
                  <a:miter lim="800000"/>
                </a:ln>
                <a:cs typeface="Arial"/>
                <a:hlinkClick r:id="rId2"/>
              </a:rPr>
              <a:t>Digilevering</a:t>
            </a:r>
            <a:r>
              <a:rPr lang="nl-NL">
                <a:ln w="9525">
                  <a:solidFill>
                    <a:srgbClr val="003F79"/>
                  </a:solidFill>
                  <a:miter lim="800000"/>
                </a:ln>
                <a:cs typeface="Arial"/>
                <a:hlinkClick r:id="rId2"/>
              </a:rPr>
              <a:t>.</a:t>
            </a:r>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E06E4040-07F6-485E-9F1E-1D2DE47D2F64}"/>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4" action="ppaction://hlinksldjump"/>
            <a:extLst>
              <a:ext uri="{FF2B5EF4-FFF2-40B4-BE49-F238E27FC236}">
                <a16:creationId xmlns:a16="http://schemas.microsoft.com/office/drawing/2014/main" id="{4E46EFC6-1351-4A8B-979E-683587824AB7}"/>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extLst>
              <a:ext uri="{FF2B5EF4-FFF2-40B4-BE49-F238E27FC236}">
                <a16:creationId xmlns:a16="http://schemas.microsoft.com/office/drawing/2014/main" id="{DDEE7C93-C33A-45C6-A493-C2847DE8C576}"/>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4"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539878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Voorbeeldtoepassing BAG Digilevering</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Voorbeeldtoepassing BAG Digilevering</a:t>
            </a:r>
            <a:endParaRPr lang="nl-NL"/>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p:txBody>
          <a:bodyPr/>
          <a:lstStyle/>
          <a:p>
            <a:r>
              <a:rPr lang="nl-NL" b="1">
                <a:ln w="9525">
                  <a:solidFill>
                    <a:srgbClr val="003F79"/>
                  </a:solidFill>
                  <a:miter lim="800000"/>
                </a:ln>
                <a:cs typeface="Arial"/>
              </a:rPr>
              <a:t>Raadpleeg /analyse doeleinden</a:t>
            </a:r>
            <a:endParaRPr lang="nl-NL">
              <a:ln w="9525">
                <a:solidFill>
                  <a:srgbClr val="003F79"/>
                </a:solidFill>
                <a:miter lim="800000"/>
              </a:ln>
              <a:cs typeface="Arial"/>
            </a:endParaRPr>
          </a:p>
          <a:p>
            <a:r>
              <a:rPr lang="nl-NL">
                <a:ln w="9525">
                  <a:solidFill>
                    <a:srgbClr val="003F79"/>
                  </a:solidFill>
                  <a:miter lim="800000"/>
                </a:ln>
                <a:cs typeface="Arial"/>
              </a:rPr>
              <a:t>De lokaal opgeslagen kopie van de gegevens uit de LV BAG wordt met behulp van de toegestuurde BAG </a:t>
            </a:r>
            <a:r>
              <a:rPr lang="nl-NL" err="1">
                <a:ln w="9525">
                  <a:solidFill>
                    <a:srgbClr val="003F79"/>
                  </a:solidFill>
                  <a:miter lim="800000"/>
                </a:ln>
                <a:cs typeface="Arial"/>
              </a:rPr>
              <a:t>Digilevering</a:t>
            </a:r>
            <a:r>
              <a:rPr lang="nl-NL">
                <a:ln w="9525">
                  <a:solidFill>
                    <a:srgbClr val="003F79"/>
                  </a:solidFill>
                  <a:miter lim="800000"/>
                </a:ln>
                <a:cs typeface="Arial"/>
              </a:rPr>
              <a:t> mutatieberichten actueel gehouden, zodat de gemeente de meest actuele gegevens in de eigen systemen offline beschikbaar heeft. Deze gegevens kunnen gebruikt worden voor interne processen en analyses.</a:t>
            </a:r>
          </a:p>
        </p:txBody>
      </p:sp>
      <p:sp>
        <p:nvSpPr>
          <p:cNvPr id="2" name="Pijl: links 1">
            <a:hlinkClick r:id="rId2" action="ppaction://hlinksldjump"/>
            <a:extLst>
              <a:ext uri="{FF2B5EF4-FFF2-40B4-BE49-F238E27FC236}">
                <a16:creationId xmlns:a16="http://schemas.microsoft.com/office/drawing/2014/main" id="{E06E4040-07F6-485E-9F1E-1D2DE47D2F64}"/>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310239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60CACF-DEE0-4251-AE42-905BD9DA26AA}"/>
              </a:ext>
            </a:extLst>
          </p:cNvPr>
          <p:cNvSpPr>
            <a:spLocks noGrp="1"/>
          </p:cNvSpPr>
          <p:nvPr>
            <p:ph type="title"/>
          </p:nvPr>
        </p:nvSpPr>
        <p:spPr/>
        <p:txBody>
          <a:bodyPr/>
          <a:lstStyle/>
          <a:p>
            <a:r>
              <a:rPr lang="nl-NL"/>
              <a:t>Welkom</a:t>
            </a:r>
          </a:p>
        </p:txBody>
      </p:sp>
      <p:sp>
        <p:nvSpPr>
          <p:cNvPr id="5" name="Tijdelijke aanduiding voor tekst 4">
            <a:extLst>
              <a:ext uri="{FF2B5EF4-FFF2-40B4-BE49-F238E27FC236}">
                <a16:creationId xmlns:a16="http://schemas.microsoft.com/office/drawing/2014/main" id="{3566C4AF-A585-4233-BA22-4C27C3FB8993}"/>
              </a:ext>
            </a:extLst>
          </p:cNvPr>
          <p:cNvSpPr>
            <a:spLocks noGrp="1"/>
          </p:cNvSpPr>
          <p:nvPr>
            <p:ph type="body" sz="quarter" idx="13"/>
          </p:nvPr>
        </p:nvSpPr>
        <p:spPr/>
        <p:txBody>
          <a:bodyPr/>
          <a:lstStyle/>
          <a:p>
            <a:r>
              <a:rPr lang="nl-NL" sz="3200">
                <a:effectLst/>
                <a:latin typeface="+mj-lt"/>
                <a:ea typeface="Calibri" panose="020F0502020204030204" pitchFamily="34" charset="0"/>
              </a:rPr>
              <a:t>Welkom </a:t>
            </a:r>
            <a:r>
              <a:rPr lang="nl-NL">
                <a:latin typeface="+mj-lt"/>
              </a:rPr>
              <a:t>bij</a:t>
            </a:r>
            <a:r>
              <a:rPr lang="nl-NL" sz="3200">
                <a:effectLst/>
                <a:latin typeface="+mj-lt"/>
                <a:ea typeface="Calibri" panose="020F0502020204030204" pitchFamily="34" charset="0"/>
              </a:rPr>
              <a:t> de beslisboom voor BAG 2.0 producten</a:t>
            </a:r>
          </a:p>
          <a:p>
            <a:endParaRPr lang="nl-NL"/>
          </a:p>
        </p:txBody>
      </p:sp>
      <p:sp>
        <p:nvSpPr>
          <p:cNvPr id="6" name="Tijdelijke aanduiding voor tekst 5">
            <a:extLst>
              <a:ext uri="{FF2B5EF4-FFF2-40B4-BE49-F238E27FC236}">
                <a16:creationId xmlns:a16="http://schemas.microsoft.com/office/drawing/2014/main" id="{8CD3CEAF-324E-49DA-AE30-D1ABB042B739}"/>
              </a:ext>
            </a:extLst>
          </p:cNvPr>
          <p:cNvSpPr>
            <a:spLocks noGrp="1"/>
          </p:cNvSpPr>
          <p:nvPr>
            <p:ph type="body" sz="half" idx="2"/>
          </p:nvPr>
        </p:nvSpPr>
        <p:spPr>
          <a:xfrm>
            <a:off x="874713" y="1212010"/>
            <a:ext cx="10894791" cy="4989613"/>
          </a:xfrm>
        </p:spPr>
        <p:txBody>
          <a:bodyPr/>
          <a:lstStyle/>
          <a:p>
            <a:r>
              <a:rPr lang="nl-NL" sz="2000" dirty="0">
                <a:effectLst/>
                <a:latin typeface="Arial" panose="020B0604020202020204" pitchFamily="34" charset="0"/>
                <a:ea typeface="Calibri" panose="020F0502020204030204" pitchFamily="34" charset="0"/>
                <a:cs typeface="Arial" panose="020B0604020202020204" pitchFamily="34" charset="0"/>
              </a:rPr>
              <a:t>Om u als afnemer van BAG gegevens te helpen met het maken van de juiste productkeuze is deze beslisboom ontwikkeld.</a:t>
            </a:r>
          </a:p>
          <a:p>
            <a:endParaRPr lang="nl-NL" sz="2000" dirty="0">
              <a:effectLst/>
              <a:latin typeface="Arial" panose="020B0604020202020204" pitchFamily="34" charset="0"/>
              <a:ea typeface="Calibri" panose="020F0502020204030204" pitchFamily="34" charset="0"/>
              <a:cs typeface="Arial" panose="020B0604020202020204" pitchFamily="34" charset="0"/>
            </a:endParaRPr>
          </a:p>
          <a:p>
            <a:r>
              <a:rPr lang="nl-NL" sz="2000" b="1" dirty="0">
                <a:effectLst/>
                <a:latin typeface="Arial" panose="020B0604020202020204" pitchFamily="34" charset="0"/>
                <a:ea typeface="Calibri" panose="020F0502020204030204" pitchFamily="34" charset="0"/>
                <a:cs typeface="Arial" panose="020B0604020202020204" pitchFamily="34" charset="0"/>
              </a:rPr>
              <a:t>Gegeven online opzoeken?</a:t>
            </a:r>
            <a:endParaRPr lang="nl-NL" sz="2000" dirty="0">
              <a:effectLst/>
              <a:latin typeface="Arial" panose="020B0604020202020204" pitchFamily="34" charset="0"/>
              <a:ea typeface="Calibri" panose="020F0502020204030204" pitchFamily="34" charset="0"/>
              <a:cs typeface="Arial" panose="020B0604020202020204" pitchFamily="34" charset="0"/>
            </a:endParaRPr>
          </a:p>
          <a:p>
            <a:r>
              <a:rPr lang="nl-NL" sz="2000" dirty="0">
                <a:effectLst/>
                <a:latin typeface="Arial" panose="020B0604020202020204" pitchFamily="34" charset="0"/>
                <a:ea typeface="Calibri" panose="020F0502020204030204" pitchFamily="34" charset="0"/>
                <a:cs typeface="Arial" panose="020B0604020202020204" pitchFamily="34" charset="0"/>
              </a:rPr>
              <a:t>Wilt u online de BAG bekijken, even een adres opzoeken of </a:t>
            </a:r>
          </a:p>
          <a:p>
            <a:r>
              <a:rPr lang="nl-NL" sz="2000" dirty="0">
                <a:effectLst/>
                <a:latin typeface="Arial" panose="020B0604020202020204" pitchFamily="34" charset="0"/>
                <a:ea typeface="Calibri" panose="020F0502020204030204" pitchFamily="34" charset="0"/>
                <a:cs typeface="Arial" panose="020B0604020202020204" pitchFamily="34" charset="0"/>
              </a:rPr>
              <a:t>sporadisch BAG gegevens raadplegen, dan is het advies gebruik </a:t>
            </a:r>
          </a:p>
          <a:p>
            <a:r>
              <a:rPr lang="nl-NL" sz="2000" dirty="0">
                <a:effectLst/>
                <a:latin typeface="Arial" panose="020B0604020202020204" pitchFamily="34" charset="0"/>
                <a:ea typeface="Calibri" panose="020F0502020204030204" pitchFamily="34" charset="0"/>
                <a:cs typeface="Arial" panose="020B0604020202020204" pitchFamily="34" charset="0"/>
              </a:rPr>
              <a:t>te maken van </a:t>
            </a:r>
            <a:r>
              <a:rPr lang="nl-NL" sz="2000" u="sng" dirty="0">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de BAG Viewer</a:t>
            </a:r>
            <a:r>
              <a:rPr lang="nl-NL" sz="2000" dirty="0">
                <a:effectLst/>
                <a:latin typeface="Arial" panose="020B0604020202020204" pitchFamily="34" charset="0"/>
                <a:ea typeface="Calibri" panose="020F0502020204030204" pitchFamily="34" charset="0"/>
                <a:cs typeface="Arial" panose="020B0604020202020204" pitchFamily="34" charset="0"/>
              </a:rPr>
              <a:t>. Met de BAG Viewer kunt u </a:t>
            </a:r>
          </a:p>
          <a:p>
            <a:r>
              <a:rPr lang="nl-NL" sz="2000" dirty="0">
                <a:effectLst/>
                <a:latin typeface="Arial" panose="020B0604020202020204" pitchFamily="34" charset="0"/>
                <a:ea typeface="Calibri" panose="020F0502020204030204" pitchFamily="34" charset="0"/>
                <a:cs typeface="Arial" panose="020B0604020202020204" pitchFamily="34" charset="0"/>
              </a:rPr>
              <a:t>rechtstreeks de Landelijke Voorziening BAG (LV BAG) bevragen. </a:t>
            </a:r>
          </a:p>
          <a:p>
            <a:endParaRPr lang="nl-NL" sz="2000" dirty="0">
              <a:effectLst/>
              <a:latin typeface="Arial" panose="020B0604020202020204" pitchFamily="34" charset="0"/>
              <a:ea typeface="Calibri" panose="020F0502020204030204" pitchFamily="34" charset="0"/>
              <a:cs typeface="Arial" panose="020B0604020202020204" pitchFamily="34" charset="0"/>
            </a:endParaRPr>
          </a:p>
          <a:p>
            <a:r>
              <a:rPr lang="nl-NL" sz="2000" b="1" dirty="0">
                <a:effectLst/>
                <a:latin typeface="Arial" panose="020B0604020202020204" pitchFamily="34" charset="0"/>
                <a:ea typeface="Calibri" panose="020F0502020204030204" pitchFamily="34" charset="0"/>
                <a:cs typeface="Arial" panose="020B0604020202020204" pitchFamily="34" charset="0"/>
              </a:rPr>
              <a:t>Met een applicatie de BAG bevragen of analyses uitvoeren?</a:t>
            </a:r>
            <a:endParaRPr lang="nl-NL" sz="2000" dirty="0">
              <a:effectLst/>
              <a:latin typeface="Arial" panose="020B0604020202020204" pitchFamily="34" charset="0"/>
              <a:ea typeface="Calibri" panose="020F0502020204030204" pitchFamily="34" charset="0"/>
              <a:cs typeface="Arial" panose="020B0604020202020204" pitchFamily="34" charset="0"/>
            </a:endParaRPr>
          </a:p>
          <a:p>
            <a:r>
              <a:rPr lang="nl-NL" sz="2000" dirty="0">
                <a:effectLst/>
                <a:latin typeface="Arial" panose="020B0604020202020204" pitchFamily="34" charset="0"/>
                <a:ea typeface="Calibri" panose="020F0502020204030204" pitchFamily="34" charset="0"/>
                <a:cs typeface="Arial" panose="020B0604020202020204" pitchFamily="34" charset="0"/>
              </a:rPr>
              <a:t>Heeft u regelmatig BAG gegevens nodig of wenst u analyses aan </a:t>
            </a:r>
          </a:p>
          <a:p>
            <a:r>
              <a:rPr lang="nl-NL" sz="2000" dirty="0">
                <a:effectLst/>
                <a:latin typeface="Arial" panose="020B0604020202020204" pitchFamily="34" charset="0"/>
                <a:ea typeface="Calibri" panose="020F0502020204030204" pitchFamily="34" charset="0"/>
                <a:cs typeface="Arial" panose="020B0604020202020204" pitchFamily="34" charset="0"/>
              </a:rPr>
              <a:t>de hand van BAG gegevens te maken, dan is het advies deze </a:t>
            </a:r>
          </a:p>
          <a:p>
            <a:r>
              <a:rPr lang="nl-NL" sz="2000" dirty="0">
                <a:effectLst/>
                <a:latin typeface="Arial" panose="020B0604020202020204" pitchFamily="34" charset="0"/>
                <a:ea typeface="Calibri" panose="020F0502020204030204" pitchFamily="34" charset="0"/>
                <a:cs typeface="Arial" panose="020B0604020202020204" pitchFamily="34" charset="0"/>
              </a:rPr>
              <a:t>beslisboom te doorlopen. Meer informatie over de werking van de </a:t>
            </a:r>
          </a:p>
          <a:p>
            <a:r>
              <a:rPr lang="nl-NL" sz="2000" dirty="0">
                <a:effectLst/>
                <a:latin typeface="Arial" panose="020B0604020202020204" pitchFamily="34" charset="0"/>
                <a:ea typeface="Calibri" panose="020F0502020204030204" pitchFamily="34" charset="0"/>
                <a:cs typeface="Arial" panose="020B0604020202020204" pitchFamily="34" charset="0"/>
              </a:rPr>
              <a:t>beslisboom kunt u vinden in de ‘Toelichting op de beslisboom’.</a:t>
            </a:r>
          </a:p>
        </p:txBody>
      </p:sp>
      <p:pic>
        <p:nvPicPr>
          <p:cNvPr id="7" name="Afbeelding 6" descr="Dit is een afbeelding van de BAG Viewer.">
            <a:extLst>
              <a:ext uri="{FF2B5EF4-FFF2-40B4-BE49-F238E27FC236}">
                <a16:creationId xmlns:a16="http://schemas.microsoft.com/office/drawing/2014/main" id="{0396488F-CBF5-4206-BE3F-B04040FBBF15}"/>
              </a:ext>
              <a:ext uri="{C183D7F6-B498-43B3-948B-1728B52AA6E4}">
                <adec:decorative xmlns:adec="http://schemas.microsoft.com/office/drawing/2017/decorative" val="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827129" y="1918757"/>
            <a:ext cx="2779413" cy="1858197"/>
          </a:xfrm>
          <a:prstGeom prst="rect">
            <a:avLst/>
          </a:prstGeom>
          <a:ln>
            <a:noFill/>
          </a:ln>
          <a:effectLst>
            <a:outerShdw blurRad="292100" dist="139700" dir="2700000" algn="tl" rotWithShape="0">
              <a:srgbClr val="333333">
                <a:alpha val="65000"/>
              </a:srgbClr>
            </a:outerShdw>
          </a:effectLst>
        </p:spPr>
      </p:pic>
      <p:pic>
        <p:nvPicPr>
          <p:cNvPr id="8" name="Afbeelding 7">
            <a:extLst>
              <a:ext uri="{FF2B5EF4-FFF2-40B4-BE49-F238E27FC236}">
                <a16:creationId xmlns:a16="http://schemas.microsoft.com/office/drawing/2014/main" id="{B1461D57-0863-1663-47AF-9928C330145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827128" y="4219576"/>
            <a:ext cx="2779413" cy="1622252"/>
          </a:xfrm>
          <a:prstGeom prst="rect">
            <a:avLst/>
          </a:prstGeom>
          <a:effectLst>
            <a:outerShdw blurRad="292100" dist="139700" dir="2700000" algn="ctr" rotWithShape="0">
              <a:schemeClr val="accent2">
                <a:alpha val="65000"/>
              </a:schemeClr>
            </a:outerShdw>
          </a:effectLst>
        </p:spPr>
      </p:pic>
    </p:spTree>
    <p:extLst>
      <p:ext uri="{BB962C8B-B14F-4D97-AF65-F5344CB8AC3E}">
        <p14:creationId xmlns:p14="http://schemas.microsoft.com/office/powerpoint/2010/main" val="1736535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2.0 Extract</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BAG 2.0 Extract</a:t>
            </a:r>
            <a:endParaRPr lang="nl-NL"/>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740733"/>
          </a:xfrm>
        </p:spPr>
        <p:txBody>
          <a:bodyPr/>
          <a:lstStyle/>
          <a:p>
            <a:r>
              <a:rPr lang="nl-NL">
                <a:ln w="9525">
                  <a:solidFill>
                    <a:srgbClr val="003F79"/>
                  </a:solidFill>
                  <a:miter lim="800000"/>
                </a:ln>
                <a:cs typeface="Arial"/>
              </a:rPr>
              <a:t>Het BAG 2.0 Extract is een zipbestand met XML bestanden met een kopie van de BAG gegevens. Het BAG 2.0 Extract is vooral bedoeld om lokaal een kopie van de gegevens uit te LV BAG te verwerken/ bij te houden/ te analyseren. </a:t>
            </a:r>
          </a:p>
          <a:p>
            <a:endParaRPr lang="nl-NL">
              <a:ln w="9525">
                <a:solidFill>
                  <a:srgbClr val="003F79"/>
                </a:solidFill>
                <a:miter lim="800000"/>
              </a:ln>
              <a:cs typeface="Arial"/>
            </a:endParaRPr>
          </a:p>
          <a:p>
            <a:r>
              <a:rPr lang="nl-NL">
                <a:ln w="9525">
                  <a:solidFill>
                    <a:srgbClr val="003F79"/>
                  </a:solidFill>
                  <a:miter lim="800000"/>
                </a:ln>
                <a:cs typeface="Arial"/>
              </a:rPr>
              <a:t>Er zijn verschillende varianten van het BAG 2.0 Extract te bestellen.</a:t>
            </a: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2"/>
              </a:rPr>
              <a:t>de productpagina op onze website.</a:t>
            </a:r>
            <a:endParaRPr lang="nl-NL">
              <a:ln w="9525">
                <a:solidFill>
                  <a:srgbClr val="003F79"/>
                </a:solidFill>
                <a:miter lim="800000"/>
              </a:ln>
              <a:cs typeface="Arial"/>
            </a:endParaRPr>
          </a:p>
          <a:p>
            <a:endParaRPr lang="nl-NL">
              <a:ln w="9525">
                <a:solidFill>
                  <a:srgbClr val="003F79"/>
                </a:solidFill>
                <a:miter lim="800000"/>
              </a:ln>
              <a:cs typeface="Arial"/>
            </a:endParaRPr>
          </a:p>
          <a:p>
            <a:r>
              <a:rPr lang="nl-NL">
                <a:ln w="9525">
                  <a:solidFill>
                    <a:srgbClr val="003F79"/>
                  </a:solidFill>
                  <a:miter lim="800000"/>
                </a:ln>
                <a:cs typeface="Arial"/>
              </a:rPr>
              <a:t>Heel Nederland								Gemeente</a:t>
            </a:r>
          </a:p>
          <a:p>
            <a:endParaRPr lang="nl-NL">
              <a:ln w="9525">
                <a:solidFill>
                  <a:srgbClr val="003F79"/>
                </a:solidFill>
                <a:miter lim="800000"/>
              </a:ln>
              <a:cs typeface="Arial"/>
            </a:endParaRPr>
          </a:p>
          <a:p>
            <a:endParaRPr lang="nl-NL">
              <a:ln w="9525">
                <a:solidFill>
                  <a:srgbClr val="003F79"/>
                </a:solidFill>
                <a:miter lim="800000"/>
              </a:ln>
              <a:cs typeface="Arial"/>
            </a:endParaRPr>
          </a:p>
          <a:p>
            <a:endParaRPr lang="nl-NL">
              <a:ln w="9525">
                <a:solidFill>
                  <a:srgbClr val="003F79"/>
                </a:solidFill>
                <a:miter lim="800000"/>
              </a:ln>
              <a:cs typeface="Arial"/>
            </a:endParaRP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E06E4040-07F6-485E-9F1E-1D2DE47D2F64}"/>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graphicFrame>
        <p:nvGraphicFramePr>
          <p:cNvPr id="4" name="Tabel 3">
            <a:extLst>
              <a:ext uri="{FF2B5EF4-FFF2-40B4-BE49-F238E27FC236}">
                <a16:creationId xmlns:a16="http://schemas.microsoft.com/office/drawing/2014/main" id="{1E8EA159-6198-4487-913E-022F67E6B891}"/>
              </a:ext>
            </a:extLst>
          </p:cNvPr>
          <p:cNvGraphicFramePr>
            <a:graphicFrameLocks noGrp="1"/>
          </p:cNvGraphicFramePr>
          <p:nvPr>
            <p:extLst>
              <p:ext uri="{D42A27DB-BD31-4B8C-83A1-F6EECF244321}">
                <p14:modId xmlns:p14="http://schemas.microsoft.com/office/powerpoint/2010/main" val="2742056777"/>
              </p:ext>
            </p:extLst>
          </p:nvPr>
        </p:nvGraphicFramePr>
        <p:xfrm>
          <a:off x="6232959" y="4785120"/>
          <a:ext cx="4470319" cy="1097280"/>
        </p:xfrm>
        <a:graphic>
          <a:graphicData uri="http://schemas.openxmlformats.org/drawingml/2006/table">
            <a:tbl>
              <a:tblPr firstRow="1" bandRow="1">
                <a:tableStyleId>{5C22544A-7EE6-4342-B048-85BDC9FD1C3A}</a:tableStyleId>
              </a:tblPr>
              <a:tblGrid>
                <a:gridCol w="2468697">
                  <a:extLst>
                    <a:ext uri="{9D8B030D-6E8A-4147-A177-3AD203B41FA5}">
                      <a16:colId xmlns:a16="http://schemas.microsoft.com/office/drawing/2014/main" val="934875862"/>
                    </a:ext>
                  </a:extLst>
                </a:gridCol>
                <a:gridCol w="2001622">
                  <a:extLst>
                    <a:ext uri="{9D8B030D-6E8A-4147-A177-3AD203B41FA5}">
                      <a16:colId xmlns:a16="http://schemas.microsoft.com/office/drawing/2014/main" val="3550462759"/>
                    </a:ext>
                  </a:extLst>
                </a:gridCol>
              </a:tblGrid>
              <a:tr h="281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Volledige dataset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Mutaties</a:t>
                      </a:r>
                    </a:p>
                  </a:txBody>
                  <a:tcPr/>
                </a:tc>
                <a:extLst>
                  <a:ext uri="{0D108BD9-81ED-4DB2-BD59-A6C34878D82A}">
                    <a16:rowId xmlns:a16="http://schemas.microsoft.com/office/drawing/2014/main" val="2614089994"/>
                  </a:ext>
                </a:extLst>
              </a:tr>
              <a:tr h="281253">
                <a:tc>
                  <a:txBody>
                    <a:bodyPr/>
                    <a:lstStyle/>
                    <a:p>
                      <a:r>
                        <a:rPr lang="nl-NL"/>
                        <a:t>Maandelijks</a:t>
                      </a:r>
                    </a:p>
                  </a:txBody>
                  <a:tcPr/>
                </a:tc>
                <a:tc>
                  <a:txBody>
                    <a:bodyPr/>
                    <a:lstStyle/>
                    <a:p>
                      <a:r>
                        <a:rPr lang="nl-NL"/>
                        <a:t>Maandelijks</a:t>
                      </a:r>
                    </a:p>
                  </a:txBody>
                  <a:tcPr/>
                </a:tc>
                <a:extLst>
                  <a:ext uri="{0D108BD9-81ED-4DB2-BD59-A6C34878D82A}">
                    <a16:rowId xmlns:a16="http://schemas.microsoft.com/office/drawing/2014/main" val="4275758465"/>
                  </a:ext>
                </a:extLst>
              </a:tr>
              <a:tr h="281253">
                <a:tc>
                  <a:txBody>
                    <a:bodyPr/>
                    <a:lstStyle/>
                    <a:p>
                      <a:r>
                        <a:rPr lang="nl-NL"/>
                        <a:t>Eenmalig</a:t>
                      </a:r>
                    </a:p>
                  </a:txBody>
                  <a:tcPr/>
                </a:tc>
                <a:tc>
                  <a:txBody>
                    <a:bodyPr/>
                    <a:lstStyle/>
                    <a:p>
                      <a:endParaRPr lang="nl-NL"/>
                    </a:p>
                  </a:txBody>
                  <a:tcPr/>
                </a:tc>
                <a:extLst>
                  <a:ext uri="{0D108BD9-81ED-4DB2-BD59-A6C34878D82A}">
                    <a16:rowId xmlns:a16="http://schemas.microsoft.com/office/drawing/2014/main" val="3035128320"/>
                  </a:ext>
                </a:extLst>
              </a:tr>
            </a:tbl>
          </a:graphicData>
        </a:graphic>
      </p:graphicFrame>
      <p:sp>
        <p:nvSpPr>
          <p:cNvPr id="5" name="Pijl: links 4">
            <a:hlinkClick r:id="rId4" action="ppaction://hlinksldjump"/>
            <a:extLst>
              <a:ext uri="{FF2B5EF4-FFF2-40B4-BE49-F238E27FC236}">
                <a16:creationId xmlns:a16="http://schemas.microsoft.com/office/drawing/2014/main" id="{4E781CAA-DE10-4F66-A39C-5CB40AE54867}"/>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6" name="Tekstvak 5">
            <a:extLst>
              <a:ext uri="{FF2B5EF4-FFF2-40B4-BE49-F238E27FC236}">
                <a16:creationId xmlns:a16="http://schemas.microsoft.com/office/drawing/2014/main" id="{3E6B54AE-CBAB-402E-B936-FF4C4CFA28B6}"/>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4"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graphicFrame>
        <p:nvGraphicFramePr>
          <p:cNvPr id="7" name="Tabel 6">
            <a:extLst>
              <a:ext uri="{FF2B5EF4-FFF2-40B4-BE49-F238E27FC236}">
                <a16:creationId xmlns:a16="http://schemas.microsoft.com/office/drawing/2014/main" id="{A71D3D05-4E32-4393-89E8-8AB7A4B8E180}"/>
              </a:ext>
            </a:extLst>
          </p:cNvPr>
          <p:cNvGraphicFramePr>
            <a:graphicFrameLocks noGrp="1"/>
          </p:cNvGraphicFramePr>
          <p:nvPr>
            <p:extLst>
              <p:ext uri="{D42A27DB-BD31-4B8C-83A1-F6EECF244321}">
                <p14:modId xmlns:p14="http://schemas.microsoft.com/office/powerpoint/2010/main" val="3773946987"/>
              </p:ext>
            </p:extLst>
          </p:nvPr>
        </p:nvGraphicFramePr>
        <p:xfrm>
          <a:off x="874712" y="4785120"/>
          <a:ext cx="4470319" cy="1097280"/>
        </p:xfrm>
        <a:graphic>
          <a:graphicData uri="http://schemas.openxmlformats.org/drawingml/2006/table">
            <a:tbl>
              <a:tblPr firstRow="1" bandRow="1">
                <a:tableStyleId>{5C22544A-7EE6-4342-B048-85BDC9FD1C3A}</a:tableStyleId>
              </a:tblPr>
              <a:tblGrid>
                <a:gridCol w="2468697">
                  <a:extLst>
                    <a:ext uri="{9D8B030D-6E8A-4147-A177-3AD203B41FA5}">
                      <a16:colId xmlns:a16="http://schemas.microsoft.com/office/drawing/2014/main" val="934875862"/>
                    </a:ext>
                  </a:extLst>
                </a:gridCol>
                <a:gridCol w="2001622">
                  <a:extLst>
                    <a:ext uri="{9D8B030D-6E8A-4147-A177-3AD203B41FA5}">
                      <a16:colId xmlns:a16="http://schemas.microsoft.com/office/drawing/2014/main" val="3550462759"/>
                    </a:ext>
                  </a:extLst>
                </a:gridCol>
              </a:tblGrid>
              <a:tr h="281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Volledige dataset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Mutaties</a:t>
                      </a:r>
                    </a:p>
                  </a:txBody>
                  <a:tcPr/>
                </a:tc>
                <a:extLst>
                  <a:ext uri="{0D108BD9-81ED-4DB2-BD59-A6C34878D82A}">
                    <a16:rowId xmlns:a16="http://schemas.microsoft.com/office/drawing/2014/main" val="2614089994"/>
                  </a:ext>
                </a:extLst>
              </a:tr>
              <a:tr h="281253">
                <a:tc>
                  <a:txBody>
                    <a:bodyPr/>
                    <a:lstStyle/>
                    <a:p>
                      <a:r>
                        <a:rPr lang="nl-NL"/>
                        <a:t>Maandelijks</a:t>
                      </a:r>
                    </a:p>
                  </a:txBody>
                  <a:tcPr/>
                </a:tc>
                <a:tc>
                  <a:txBody>
                    <a:bodyPr/>
                    <a:lstStyle/>
                    <a:p>
                      <a:r>
                        <a:rPr lang="nl-NL"/>
                        <a:t>Maandelijks</a:t>
                      </a:r>
                    </a:p>
                  </a:txBody>
                  <a:tcPr/>
                </a:tc>
                <a:extLst>
                  <a:ext uri="{0D108BD9-81ED-4DB2-BD59-A6C34878D82A}">
                    <a16:rowId xmlns:a16="http://schemas.microsoft.com/office/drawing/2014/main" val="4275758465"/>
                  </a:ext>
                </a:extLst>
              </a:tr>
              <a:tr h="281253">
                <a:tc>
                  <a:txBody>
                    <a:bodyPr/>
                    <a:lstStyle/>
                    <a:p>
                      <a:r>
                        <a:rPr lang="nl-NL"/>
                        <a:t>Eenmalig</a:t>
                      </a:r>
                    </a:p>
                  </a:txBody>
                  <a:tcPr/>
                </a:tc>
                <a:tc>
                  <a:txBody>
                    <a:bodyPr/>
                    <a:lstStyle/>
                    <a:p>
                      <a:r>
                        <a:rPr lang="nl-NL"/>
                        <a:t>Dagelijks</a:t>
                      </a:r>
                    </a:p>
                  </a:txBody>
                  <a:tcPr/>
                </a:tc>
                <a:extLst>
                  <a:ext uri="{0D108BD9-81ED-4DB2-BD59-A6C34878D82A}">
                    <a16:rowId xmlns:a16="http://schemas.microsoft.com/office/drawing/2014/main" val="3035128320"/>
                  </a:ext>
                </a:extLst>
              </a:tr>
            </a:tbl>
          </a:graphicData>
        </a:graphic>
      </p:graphicFrame>
    </p:spTree>
    <p:extLst>
      <p:ext uri="{BB962C8B-B14F-4D97-AF65-F5344CB8AC3E}">
        <p14:creationId xmlns:p14="http://schemas.microsoft.com/office/powerpoint/2010/main" val="3226528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319A2F-0DA5-44CD-8FB5-3F1F0767593E}"/>
              </a:ext>
            </a:extLst>
          </p:cNvPr>
          <p:cNvSpPr>
            <a:spLocks noGrp="1"/>
          </p:cNvSpPr>
          <p:nvPr>
            <p:ph type="title"/>
          </p:nvPr>
        </p:nvSpPr>
        <p:spPr/>
        <p:txBody>
          <a:bodyPr/>
          <a:lstStyle/>
          <a:p>
            <a:r>
              <a:rPr lang="nl-NL"/>
              <a:t>Voorbeeldtoepassingen BAG 2.0 Extract</a:t>
            </a:r>
          </a:p>
        </p:txBody>
      </p:sp>
      <p:sp>
        <p:nvSpPr>
          <p:cNvPr id="5" name="Tijdelijke aanduiding voor tekst 4">
            <a:extLst>
              <a:ext uri="{FF2B5EF4-FFF2-40B4-BE49-F238E27FC236}">
                <a16:creationId xmlns:a16="http://schemas.microsoft.com/office/drawing/2014/main" id="{410030D6-B981-4268-9762-15627972DE38}"/>
              </a:ext>
            </a:extLst>
          </p:cNvPr>
          <p:cNvSpPr>
            <a:spLocks noGrp="1"/>
          </p:cNvSpPr>
          <p:nvPr>
            <p:ph type="body" sz="quarter" idx="13"/>
          </p:nvPr>
        </p:nvSpPr>
        <p:spPr/>
        <p:txBody>
          <a:bodyPr/>
          <a:lstStyle/>
          <a:p>
            <a:r>
              <a:rPr lang="nl-NL"/>
              <a:t>Voorbeeldtoepassingen BAG 2.0 Extract</a:t>
            </a:r>
          </a:p>
        </p:txBody>
      </p:sp>
      <p:sp>
        <p:nvSpPr>
          <p:cNvPr id="6" name="Tijdelijke aanduiding voor tekst 5">
            <a:extLst>
              <a:ext uri="{FF2B5EF4-FFF2-40B4-BE49-F238E27FC236}">
                <a16:creationId xmlns:a16="http://schemas.microsoft.com/office/drawing/2014/main" id="{DB1C7EF0-1A0D-4291-97E5-A17ED7794983}"/>
              </a:ext>
            </a:extLst>
          </p:cNvPr>
          <p:cNvSpPr>
            <a:spLocks noGrp="1"/>
          </p:cNvSpPr>
          <p:nvPr>
            <p:ph type="body" sz="half" idx="2"/>
          </p:nvPr>
        </p:nvSpPr>
        <p:spPr/>
        <p:txBody>
          <a:bodyPr/>
          <a:lstStyle/>
          <a:p>
            <a:r>
              <a:rPr lang="nl-NL" b="1"/>
              <a:t>Analyse doeleinden</a:t>
            </a:r>
          </a:p>
          <a:p>
            <a:r>
              <a:rPr lang="nl-NL"/>
              <a:t>Een organisatie wil onderzoeken hoeveel woningen er gebouwd zijn in het afgelopen jaar en in welke provincie de meeste woningen worden gebouwd.  </a:t>
            </a:r>
          </a:p>
          <a:p>
            <a:endParaRPr lang="nl-NL"/>
          </a:p>
          <a:p>
            <a:r>
              <a:rPr lang="nl-NL" b="1"/>
              <a:t>Verrijking van eigen database</a:t>
            </a:r>
          </a:p>
          <a:p>
            <a:r>
              <a:rPr lang="nl-NL"/>
              <a:t>Een woningcorporatie wil van alle woningen in hun bestand de bouwjaren en de oppervlakte toevoegen. Deze gegevens worden maandelijks geactualiseerd a.d.h.v. een BAG mutatiebestand. </a:t>
            </a:r>
          </a:p>
        </p:txBody>
      </p:sp>
      <p:sp>
        <p:nvSpPr>
          <p:cNvPr id="12" name="Pijl: links 11">
            <a:hlinkClick r:id="rId2" action="ppaction://hlinksldjump"/>
            <a:extLst>
              <a:ext uri="{FF2B5EF4-FFF2-40B4-BE49-F238E27FC236}">
                <a16:creationId xmlns:a16="http://schemas.microsoft.com/office/drawing/2014/main" id="{5A4A2175-79CF-4B67-94BB-C8AB369532CD}"/>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127531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err="1">
                <a:cs typeface="Arial"/>
              </a:rPr>
              <a:t>GeoPackage</a:t>
            </a:r>
            <a:endParaRPr lang="nl-NL">
              <a:cs typeface="Arial"/>
            </a:endParaRP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err="1">
                <a:ln w="9525">
                  <a:solidFill>
                    <a:srgbClr val="003F79"/>
                  </a:solidFill>
                  <a:miter lim="800000"/>
                </a:ln>
                <a:cs typeface="Arial"/>
              </a:rPr>
              <a:t>GeoPackage</a:t>
            </a:r>
            <a:endParaRPr lang="nl-NL"/>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4" y="1212010"/>
            <a:ext cx="10439400" cy="4670389"/>
          </a:xfrm>
        </p:spPr>
        <p:txBody>
          <a:bodyPr/>
          <a:lstStyle/>
          <a:p>
            <a:r>
              <a:rPr lang="nl-NL" b="0" i="0" dirty="0">
                <a:solidFill>
                  <a:srgbClr val="1A1E4F"/>
                </a:solidFill>
                <a:effectLst/>
              </a:rPr>
              <a:t>Een </a:t>
            </a:r>
            <a:r>
              <a:rPr lang="nl-NL" b="0" i="0" dirty="0" err="1">
                <a:solidFill>
                  <a:srgbClr val="1A1E4F"/>
                </a:solidFill>
                <a:effectLst/>
              </a:rPr>
              <a:t>GeoPackage</a:t>
            </a:r>
            <a:r>
              <a:rPr lang="nl-NL" b="0" i="0" dirty="0">
                <a:solidFill>
                  <a:srgbClr val="1A1E4F"/>
                </a:solidFill>
                <a:effectLst/>
              </a:rPr>
              <a:t> is een open, niet-gepatenteerd, platformonafhankelijk en op standaarden gebaseerd gegevensformaat voor een geografisch informatiesysteem geïmplementeerd als een </a:t>
            </a:r>
            <a:r>
              <a:rPr lang="nl-NL" b="0" i="0" dirty="0" err="1">
                <a:solidFill>
                  <a:srgbClr val="1A1E4F"/>
                </a:solidFill>
                <a:effectLst/>
              </a:rPr>
              <a:t>SQLite</a:t>
            </a:r>
            <a:r>
              <a:rPr lang="nl-NL" b="0" i="0" dirty="0">
                <a:solidFill>
                  <a:srgbClr val="1A1E4F"/>
                </a:solidFill>
                <a:effectLst/>
              </a:rPr>
              <a:t>-databasecontainer.</a:t>
            </a:r>
          </a:p>
          <a:p>
            <a:endParaRPr lang="nl-NL" dirty="0">
              <a:ln w="9525">
                <a:solidFill>
                  <a:srgbClr val="003F79"/>
                </a:solidFill>
                <a:miter lim="800000"/>
              </a:ln>
              <a:solidFill>
                <a:srgbClr val="1A1E4F"/>
              </a:solidFill>
              <a:cs typeface="Arial"/>
            </a:endParaRPr>
          </a:p>
          <a:p>
            <a:r>
              <a:rPr lang="nl-NL" dirty="0">
                <a:ln w="9525">
                  <a:solidFill>
                    <a:srgbClr val="003F79"/>
                  </a:solidFill>
                  <a:miter lim="800000"/>
                </a:ln>
                <a:solidFill>
                  <a:srgbClr val="1A1E4F"/>
                </a:solidFill>
                <a:cs typeface="Arial"/>
              </a:rPr>
              <a:t>De BAG </a:t>
            </a:r>
            <a:r>
              <a:rPr lang="nl-NL" dirty="0" err="1">
                <a:ln w="9525">
                  <a:solidFill>
                    <a:srgbClr val="003F79"/>
                  </a:solidFill>
                  <a:miter lim="800000"/>
                </a:ln>
                <a:solidFill>
                  <a:srgbClr val="1A1E4F"/>
                </a:solidFill>
                <a:cs typeface="Arial"/>
              </a:rPr>
              <a:t>GeoPackage</a:t>
            </a:r>
            <a:r>
              <a:rPr lang="nl-NL" dirty="0">
                <a:ln w="9525">
                  <a:solidFill>
                    <a:srgbClr val="003F79"/>
                  </a:solidFill>
                  <a:miter lim="800000"/>
                </a:ln>
                <a:solidFill>
                  <a:srgbClr val="1A1E4F"/>
                </a:solidFill>
                <a:cs typeface="Arial"/>
              </a:rPr>
              <a:t> kan vergeleken worden met een BAG 2.0 Extract. De belangrijkste (huidige) BAG gegevens worden in één bestand geleverd. Met de </a:t>
            </a:r>
            <a:r>
              <a:rPr lang="nl-NL" dirty="0" err="1">
                <a:ln w="9525">
                  <a:solidFill>
                    <a:srgbClr val="003F79"/>
                  </a:solidFill>
                  <a:miter lim="800000"/>
                </a:ln>
                <a:solidFill>
                  <a:srgbClr val="1A1E4F"/>
                </a:solidFill>
                <a:cs typeface="Arial"/>
              </a:rPr>
              <a:t>GeoPackage</a:t>
            </a:r>
            <a:r>
              <a:rPr lang="nl-NL" dirty="0">
                <a:ln w="9525">
                  <a:solidFill>
                    <a:srgbClr val="003F79"/>
                  </a:solidFill>
                  <a:miter lim="800000"/>
                </a:ln>
                <a:solidFill>
                  <a:srgbClr val="1A1E4F"/>
                </a:solidFill>
                <a:cs typeface="Arial"/>
              </a:rPr>
              <a:t> ziet u niet álle BAG-adressen. Bij een verblijfsobject is maximaal één gerelateerd pand geregistreerd en per </a:t>
            </a:r>
            <a:r>
              <a:rPr lang="nl-NL" dirty="0" err="1">
                <a:ln w="9525">
                  <a:solidFill>
                    <a:srgbClr val="003F79"/>
                  </a:solidFill>
                  <a:miter lim="800000"/>
                </a:ln>
                <a:solidFill>
                  <a:srgbClr val="1A1E4F"/>
                </a:solidFill>
                <a:cs typeface="Arial"/>
              </a:rPr>
              <a:t>adresseerbaar</a:t>
            </a:r>
            <a:r>
              <a:rPr lang="nl-NL" dirty="0">
                <a:ln w="9525">
                  <a:solidFill>
                    <a:srgbClr val="003F79"/>
                  </a:solidFill>
                  <a:miter lim="800000"/>
                </a:ln>
                <a:solidFill>
                  <a:srgbClr val="1A1E4F"/>
                </a:solidFill>
                <a:cs typeface="Arial"/>
              </a:rPr>
              <a:t> object ziet u één adres. </a:t>
            </a:r>
          </a:p>
          <a:p>
            <a:endParaRPr lang="nl-NL" dirty="0">
              <a:ln w="9525">
                <a:solidFill>
                  <a:srgbClr val="003F79"/>
                </a:solidFill>
                <a:miter lim="800000"/>
              </a:ln>
              <a:solidFill>
                <a:srgbClr val="1A1E4F"/>
              </a:solidFill>
              <a:cs typeface="Arial"/>
            </a:endParaRPr>
          </a:p>
          <a:p>
            <a:r>
              <a:rPr lang="nl-NL" dirty="0">
                <a:ln w="9525">
                  <a:solidFill>
                    <a:srgbClr val="003F79"/>
                  </a:solidFill>
                  <a:miter lim="800000"/>
                </a:ln>
                <a:solidFill>
                  <a:srgbClr val="1A1E4F"/>
                </a:solidFill>
                <a:cs typeface="Arial"/>
              </a:rPr>
              <a:t>Meer informatie over </a:t>
            </a:r>
            <a:r>
              <a:rPr lang="nl-NL" dirty="0" err="1">
                <a:ln w="9525">
                  <a:solidFill>
                    <a:srgbClr val="003F79"/>
                  </a:solidFill>
                  <a:miter lim="800000"/>
                </a:ln>
                <a:solidFill>
                  <a:srgbClr val="1A1E4F"/>
                </a:solidFill>
                <a:cs typeface="Arial"/>
              </a:rPr>
              <a:t>GeoPackage</a:t>
            </a:r>
            <a:r>
              <a:rPr lang="nl-NL" dirty="0">
                <a:ln w="9525">
                  <a:solidFill>
                    <a:srgbClr val="003F79"/>
                  </a:solidFill>
                  <a:miter lim="800000"/>
                </a:ln>
                <a:solidFill>
                  <a:srgbClr val="1A1E4F"/>
                </a:solidFill>
                <a:cs typeface="Arial"/>
              </a:rPr>
              <a:t> is te vinden op </a:t>
            </a:r>
            <a:r>
              <a:rPr lang="nl-NL" dirty="0">
                <a:ln w="9525">
                  <a:solidFill>
                    <a:srgbClr val="003F79"/>
                  </a:solidFill>
                  <a:miter lim="800000"/>
                </a:ln>
                <a:solidFill>
                  <a:srgbClr val="1A1E4F"/>
                </a:solidFill>
                <a:cs typeface="Arial"/>
                <a:hlinkClick r:id="rId2"/>
              </a:rPr>
              <a:t>de productpagina op onze website.</a:t>
            </a:r>
            <a:endParaRPr lang="nl-NL" dirty="0">
              <a:ln w="9525">
                <a:solidFill>
                  <a:srgbClr val="003F79"/>
                </a:solidFill>
                <a:miter lim="800000"/>
              </a:ln>
              <a:solidFill>
                <a:srgbClr val="1A1E4F"/>
              </a:solidFill>
              <a:cs typeface="Arial"/>
            </a:endParaRPr>
          </a:p>
          <a:p>
            <a:endParaRPr lang="nl-NL" dirty="0">
              <a:ln w="9525">
                <a:solidFill>
                  <a:srgbClr val="003F79"/>
                </a:solidFill>
                <a:miter lim="800000"/>
              </a:ln>
              <a:solidFill>
                <a:srgbClr val="1A1E4F"/>
              </a:solidFill>
              <a:cs typeface="Arial"/>
            </a:endParaRPr>
          </a:p>
          <a:p>
            <a:endParaRPr lang="nl-NL" dirty="0">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AAEEC7A4-D487-445C-9CD0-CC40A8821869}"/>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8" name="Pijl: links 7">
            <a:hlinkClick r:id="rId4" action="ppaction://hlinksldjump"/>
            <a:extLst>
              <a:ext uri="{FF2B5EF4-FFF2-40B4-BE49-F238E27FC236}">
                <a16:creationId xmlns:a16="http://schemas.microsoft.com/office/drawing/2014/main" id="{D6B437B2-F01B-4025-9458-3C84BD7F775C}"/>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9" name="Tekstvak 8">
            <a:extLst>
              <a:ext uri="{FF2B5EF4-FFF2-40B4-BE49-F238E27FC236}">
                <a16:creationId xmlns:a16="http://schemas.microsoft.com/office/drawing/2014/main" id="{F81E6850-7B60-4680-B9BE-3A03FDE63CC8}"/>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5"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2120816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FDDF6D-4955-4A0D-9AA5-EFE27117CACB}"/>
              </a:ext>
            </a:extLst>
          </p:cNvPr>
          <p:cNvSpPr>
            <a:spLocks noGrp="1"/>
          </p:cNvSpPr>
          <p:nvPr>
            <p:ph type="title"/>
          </p:nvPr>
        </p:nvSpPr>
        <p:spPr/>
        <p:txBody>
          <a:bodyPr/>
          <a:lstStyle/>
          <a:p>
            <a:r>
              <a:rPr lang="nl-NL" dirty="0"/>
              <a:t>Voorbeeldtoepassingen </a:t>
            </a:r>
            <a:r>
              <a:rPr lang="nl-NL" dirty="0" err="1"/>
              <a:t>GeoPackage</a:t>
            </a:r>
            <a:endParaRPr lang="nl-NL" dirty="0"/>
          </a:p>
        </p:txBody>
      </p:sp>
      <p:sp>
        <p:nvSpPr>
          <p:cNvPr id="5" name="Tijdelijke aanduiding voor tekst 4">
            <a:extLst>
              <a:ext uri="{FF2B5EF4-FFF2-40B4-BE49-F238E27FC236}">
                <a16:creationId xmlns:a16="http://schemas.microsoft.com/office/drawing/2014/main" id="{DAF19035-F390-49EB-881D-40379363F013}"/>
              </a:ext>
            </a:extLst>
          </p:cNvPr>
          <p:cNvSpPr>
            <a:spLocks noGrp="1"/>
          </p:cNvSpPr>
          <p:nvPr>
            <p:ph type="body" sz="quarter" idx="13"/>
          </p:nvPr>
        </p:nvSpPr>
        <p:spPr/>
        <p:txBody>
          <a:bodyPr/>
          <a:lstStyle/>
          <a:p>
            <a:r>
              <a:rPr lang="nl-NL" dirty="0"/>
              <a:t>Voorbeeldtoepassingen </a:t>
            </a:r>
            <a:r>
              <a:rPr lang="nl-NL" dirty="0" err="1"/>
              <a:t>GeoPackage</a:t>
            </a:r>
            <a:endParaRPr lang="nl-NL" dirty="0"/>
          </a:p>
        </p:txBody>
      </p:sp>
      <p:sp>
        <p:nvSpPr>
          <p:cNvPr id="6" name="Tijdelijke aanduiding voor tekst 5">
            <a:extLst>
              <a:ext uri="{FF2B5EF4-FFF2-40B4-BE49-F238E27FC236}">
                <a16:creationId xmlns:a16="http://schemas.microsoft.com/office/drawing/2014/main" id="{C5403A61-1285-4A63-9926-0CA730BE5597}"/>
              </a:ext>
            </a:extLst>
          </p:cNvPr>
          <p:cNvSpPr>
            <a:spLocks noGrp="1"/>
          </p:cNvSpPr>
          <p:nvPr>
            <p:ph type="body" sz="half" idx="2"/>
          </p:nvPr>
        </p:nvSpPr>
        <p:spPr/>
        <p:txBody>
          <a:bodyPr/>
          <a:lstStyle/>
          <a:p>
            <a:r>
              <a:rPr lang="nl-NL" b="1" dirty="0"/>
              <a:t>Verrijking van eigen database</a:t>
            </a:r>
          </a:p>
          <a:p>
            <a:r>
              <a:rPr lang="nl-NL" dirty="0"/>
              <a:t>Een GIS specialist, met weinig kennis van de BAG, wil de GIS applicatie eenvoudig en snel verrijken met informatie over adressen en gebouwen.</a:t>
            </a:r>
            <a:endParaRPr lang="nl-NL" dirty="0">
              <a:ln w="9525">
                <a:solidFill>
                  <a:srgbClr val="003F79"/>
                </a:solidFill>
                <a:miter lim="800000"/>
              </a:ln>
              <a:cs typeface="Arial"/>
            </a:endParaRPr>
          </a:p>
          <a:p>
            <a:endParaRPr lang="nl-NL" dirty="0"/>
          </a:p>
          <a:p>
            <a:r>
              <a:rPr lang="nl-NL" b="1" dirty="0"/>
              <a:t>Analyse doeleinden</a:t>
            </a:r>
            <a:endParaRPr lang="nl-NL" b="1" dirty="0">
              <a:ln w="9525">
                <a:solidFill>
                  <a:srgbClr val="003F79"/>
                </a:solidFill>
                <a:miter lim="800000"/>
              </a:ln>
              <a:cs typeface="Arial"/>
            </a:endParaRPr>
          </a:p>
          <a:p>
            <a:r>
              <a:rPr lang="nl-NL" dirty="0"/>
              <a:t>Een bedrijf wil onderzoek doen naar de bouwjaren van de panden binnen heel Nederland.</a:t>
            </a:r>
            <a:endParaRPr lang="nl-NL" dirty="0">
              <a:ln w="9525">
                <a:solidFill>
                  <a:srgbClr val="003F79"/>
                </a:solidFill>
                <a:miter lim="800000"/>
              </a:ln>
              <a:cs typeface="Arial"/>
            </a:endParaRPr>
          </a:p>
        </p:txBody>
      </p:sp>
      <p:sp>
        <p:nvSpPr>
          <p:cNvPr id="11" name="Pijl: links 10">
            <a:hlinkClick r:id="rId2" action="ppaction://hlinksldjump"/>
            <a:extLst>
              <a:ext uri="{FF2B5EF4-FFF2-40B4-BE49-F238E27FC236}">
                <a16:creationId xmlns:a16="http://schemas.microsoft.com/office/drawing/2014/main" id="{8700C234-F563-480E-A054-22C658B4E855}"/>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dirty="0">
              <a:solidFill>
                <a:srgbClr val="FFFFFF"/>
              </a:solidFill>
            </a:endParaRPr>
          </a:p>
        </p:txBody>
      </p:sp>
    </p:spTree>
    <p:extLst>
      <p:ext uri="{BB962C8B-B14F-4D97-AF65-F5344CB8AC3E}">
        <p14:creationId xmlns:p14="http://schemas.microsoft.com/office/powerpoint/2010/main" val="2095324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8CA08455-2A71-47B9-8CAE-4A0E49882B40}"/>
              </a:ext>
            </a:extLst>
          </p:cNvPr>
          <p:cNvSpPr>
            <a:spLocks noGrp="1"/>
          </p:cNvSpPr>
          <p:nvPr>
            <p:ph type="body" sz="quarter" idx="20"/>
          </p:nvPr>
        </p:nvSpPr>
        <p:spPr/>
        <p:txBody>
          <a:bodyPr/>
          <a:lstStyle/>
          <a:p>
            <a:endParaRPr lang="nl-NL"/>
          </a:p>
        </p:txBody>
      </p:sp>
      <p:sp>
        <p:nvSpPr>
          <p:cNvPr id="13" name="Rechthoek 12">
            <a:hlinkClick r:id="rId3" action="ppaction://hlinksldjump"/>
            <a:extLst>
              <a:ext uri="{FF2B5EF4-FFF2-40B4-BE49-F238E27FC236}">
                <a16:creationId xmlns:a16="http://schemas.microsoft.com/office/drawing/2014/main" id="{D0B16147-F292-41E3-A134-0714DF0549FD}"/>
              </a:ext>
            </a:extLst>
          </p:cNvPr>
          <p:cNvSpPr/>
          <p:nvPr/>
        </p:nvSpPr>
        <p:spPr>
          <a:xfrm>
            <a:off x="334001" y="4586724"/>
            <a:ext cx="1072948" cy="7029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3" action="ppaction://hlinksldjump">
                  <a:extLst>
                    <a:ext uri="{A12FA001-AC4F-418D-AE19-62706E023703}">
                      <ahyp:hlinkClr xmlns:ahyp="http://schemas.microsoft.com/office/drawing/2018/hyperlinkcolor" val="tx"/>
                    </a:ext>
                  </a:extLst>
                </a:hlinkClick>
              </a:rPr>
              <a:t>BAG API</a:t>
            </a:r>
          </a:p>
          <a:p>
            <a:pPr algn="ctr"/>
            <a:r>
              <a:rPr lang="nl-NL" sz="1200">
                <a:solidFill>
                  <a:schemeClr val="bg1"/>
                </a:solidFill>
                <a:hlinkClick r:id="rId3" action="ppaction://hlinksldjump">
                  <a:extLst>
                    <a:ext uri="{A12FA001-AC4F-418D-AE19-62706E023703}">
                      <ahyp:hlinkClr xmlns:ahyp="http://schemas.microsoft.com/office/drawing/2018/hyperlinkcolor" val="tx"/>
                    </a:ext>
                  </a:extLst>
                </a:hlinkClick>
              </a:rPr>
              <a:t>Individuele Bevragingen</a:t>
            </a:r>
            <a:endParaRPr lang="nl-NL" sz="1200">
              <a:solidFill>
                <a:schemeClr val="bg1"/>
              </a:solidFill>
            </a:endParaRPr>
          </a:p>
        </p:txBody>
      </p:sp>
      <p:sp>
        <p:nvSpPr>
          <p:cNvPr id="19" name="Rechthoek 18">
            <a:extLst>
              <a:ext uri="{FF2B5EF4-FFF2-40B4-BE49-F238E27FC236}">
                <a16:creationId xmlns:a16="http://schemas.microsoft.com/office/drawing/2014/main" id="{34CE461B-EE86-4C79-9719-1AA4D530AFD8}"/>
              </a:ext>
            </a:extLst>
          </p:cNvPr>
          <p:cNvSpPr/>
          <p:nvPr/>
        </p:nvSpPr>
        <p:spPr>
          <a:xfrm>
            <a:off x="1565799" y="4586724"/>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4" action="ppaction://hlinksldjump">
                  <a:extLst>
                    <a:ext uri="{A12FA001-AC4F-418D-AE19-62706E023703}">
                      <ahyp:hlinkClr xmlns:ahyp="http://schemas.microsoft.com/office/drawing/2018/hyperlinkcolor" val="tx"/>
                    </a:ext>
                  </a:extLst>
                </a:hlinkClick>
              </a:rPr>
              <a:t>BAG WMS</a:t>
            </a:r>
            <a:endParaRPr lang="nl-NL" sz="1200">
              <a:solidFill>
                <a:schemeClr val="bg1"/>
              </a:solidFill>
            </a:endParaRPr>
          </a:p>
        </p:txBody>
      </p:sp>
      <p:sp>
        <p:nvSpPr>
          <p:cNvPr id="23" name="Rechthoek 22">
            <a:extLst>
              <a:ext uri="{FF2B5EF4-FFF2-40B4-BE49-F238E27FC236}">
                <a16:creationId xmlns:a16="http://schemas.microsoft.com/office/drawing/2014/main" id="{059492FD-9AB5-4712-94F4-42D7C9B8CC10}"/>
              </a:ext>
            </a:extLst>
          </p:cNvPr>
          <p:cNvSpPr/>
          <p:nvPr/>
        </p:nvSpPr>
        <p:spPr>
          <a:xfrm>
            <a:off x="340358" y="6070379"/>
            <a:ext cx="1069299"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5" action="ppaction://hlinksldjump">
                  <a:extLst>
                    <a:ext uri="{A12FA001-AC4F-418D-AE19-62706E023703}">
                      <ahyp:hlinkClr xmlns:ahyp="http://schemas.microsoft.com/office/drawing/2018/hyperlinkcolor" val="tx"/>
                    </a:ext>
                  </a:extLst>
                </a:hlinkClick>
              </a:rPr>
              <a:t>BAG WFS</a:t>
            </a:r>
            <a:endParaRPr lang="nl-NL" sz="1200">
              <a:solidFill>
                <a:schemeClr val="bg1"/>
              </a:solidFill>
            </a:endParaRPr>
          </a:p>
        </p:txBody>
      </p:sp>
      <p:sp>
        <p:nvSpPr>
          <p:cNvPr id="31" name="Rechthoek 30">
            <a:extLst>
              <a:ext uri="{FF2B5EF4-FFF2-40B4-BE49-F238E27FC236}">
                <a16:creationId xmlns:a16="http://schemas.microsoft.com/office/drawing/2014/main" id="{0F812CD7-D6D4-4638-8D4F-004C13CED05F}"/>
              </a:ext>
            </a:extLst>
          </p:cNvPr>
          <p:cNvSpPr/>
          <p:nvPr/>
        </p:nvSpPr>
        <p:spPr>
          <a:xfrm>
            <a:off x="10225977" y="4565889"/>
            <a:ext cx="1232387"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Maandelijks</a:t>
            </a:r>
          </a:p>
        </p:txBody>
      </p:sp>
      <p:sp>
        <p:nvSpPr>
          <p:cNvPr id="33" name="Rechthoek 32">
            <a:extLst>
              <a:ext uri="{FF2B5EF4-FFF2-40B4-BE49-F238E27FC236}">
                <a16:creationId xmlns:a16="http://schemas.microsoft.com/office/drawing/2014/main" id="{C11D6987-C937-42F6-8C97-C03FB88A338B}"/>
              </a:ext>
            </a:extLst>
          </p:cNvPr>
          <p:cNvSpPr/>
          <p:nvPr/>
        </p:nvSpPr>
        <p:spPr>
          <a:xfrm>
            <a:off x="654071" y="3435577"/>
            <a:ext cx="197827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t>Gegevens opvragen</a:t>
            </a:r>
          </a:p>
        </p:txBody>
      </p:sp>
      <p:sp>
        <p:nvSpPr>
          <p:cNvPr id="53" name="Rechthoek 52">
            <a:extLst>
              <a:ext uri="{FF2B5EF4-FFF2-40B4-BE49-F238E27FC236}">
                <a16:creationId xmlns:a16="http://schemas.microsoft.com/office/drawing/2014/main" id="{B11445FA-8E0B-4FD2-94CE-EC63CB7B2FE8}"/>
              </a:ext>
            </a:extLst>
          </p:cNvPr>
          <p:cNvSpPr/>
          <p:nvPr/>
        </p:nvSpPr>
        <p:spPr>
          <a:xfrm>
            <a:off x="7615135" y="4561253"/>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6" action="ppaction://hlinksldjump">
                  <a:extLst>
                    <a:ext uri="{A12FA001-AC4F-418D-AE19-62706E023703}">
                      <ahyp:hlinkClr xmlns:ahyp="http://schemas.microsoft.com/office/drawing/2018/hyperlinkcolor" val="tx"/>
                    </a:ext>
                  </a:extLst>
                </a:hlinkClick>
              </a:rPr>
              <a:t>Digilevering</a:t>
            </a:r>
            <a:endParaRPr lang="nl-NL" sz="1200">
              <a:solidFill>
                <a:schemeClr val="bg1"/>
              </a:solidFill>
            </a:endParaRPr>
          </a:p>
        </p:txBody>
      </p:sp>
      <p:sp>
        <p:nvSpPr>
          <p:cNvPr id="61" name="Rechthoek 60">
            <a:extLst>
              <a:ext uri="{FF2B5EF4-FFF2-40B4-BE49-F238E27FC236}">
                <a16:creationId xmlns:a16="http://schemas.microsoft.com/office/drawing/2014/main" id="{6A4403D8-657C-47D0-B9BE-6C65E1F667A9}"/>
              </a:ext>
            </a:extLst>
          </p:cNvPr>
          <p:cNvSpPr/>
          <p:nvPr/>
        </p:nvSpPr>
        <p:spPr>
          <a:xfrm>
            <a:off x="8933861" y="4554026"/>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Dag</a:t>
            </a:r>
          </a:p>
        </p:txBody>
      </p:sp>
      <p:sp>
        <p:nvSpPr>
          <p:cNvPr id="63" name="Rechthoek 62">
            <a:extLst>
              <a:ext uri="{FF2B5EF4-FFF2-40B4-BE49-F238E27FC236}">
                <a16:creationId xmlns:a16="http://schemas.microsoft.com/office/drawing/2014/main" id="{B9A748D6-26FD-49BB-8820-96355C96C21A}"/>
              </a:ext>
            </a:extLst>
          </p:cNvPr>
          <p:cNvSpPr/>
          <p:nvPr/>
        </p:nvSpPr>
        <p:spPr>
          <a:xfrm>
            <a:off x="8933861" y="4924320"/>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Maand</a:t>
            </a:r>
          </a:p>
        </p:txBody>
      </p:sp>
      <p:sp>
        <p:nvSpPr>
          <p:cNvPr id="65" name="Rechthoek 64">
            <a:extLst>
              <a:ext uri="{FF2B5EF4-FFF2-40B4-BE49-F238E27FC236}">
                <a16:creationId xmlns:a16="http://schemas.microsoft.com/office/drawing/2014/main" id="{58425A0D-C362-43A3-80D5-B2BF1CD28589}"/>
              </a:ext>
            </a:extLst>
          </p:cNvPr>
          <p:cNvSpPr/>
          <p:nvPr/>
        </p:nvSpPr>
        <p:spPr>
          <a:xfrm>
            <a:off x="7615135" y="4115198"/>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nl-NL" sz="1200" dirty="0"/>
              <a:t>Realtime</a:t>
            </a:r>
          </a:p>
        </p:txBody>
      </p:sp>
      <p:sp>
        <p:nvSpPr>
          <p:cNvPr id="67" name="Rechthoek 66">
            <a:extLst>
              <a:ext uri="{FF2B5EF4-FFF2-40B4-BE49-F238E27FC236}">
                <a16:creationId xmlns:a16="http://schemas.microsoft.com/office/drawing/2014/main" id="{F9C28416-087D-4489-A58C-94BBF4A47EEF}"/>
              </a:ext>
            </a:extLst>
          </p:cNvPr>
          <p:cNvSpPr/>
          <p:nvPr/>
        </p:nvSpPr>
        <p:spPr>
          <a:xfrm>
            <a:off x="8937982" y="4106709"/>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Mutaties</a:t>
            </a:r>
          </a:p>
        </p:txBody>
      </p:sp>
      <p:sp>
        <p:nvSpPr>
          <p:cNvPr id="69" name="Rechthoek 68">
            <a:extLst>
              <a:ext uri="{FF2B5EF4-FFF2-40B4-BE49-F238E27FC236}">
                <a16:creationId xmlns:a16="http://schemas.microsoft.com/office/drawing/2014/main" id="{C7924650-C2DD-4BF9-A086-308A33FC6C21}"/>
              </a:ext>
            </a:extLst>
          </p:cNvPr>
          <p:cNvSpPr/>
          <p:nvPr/>
        </p:nvSpPr>
        <p:spPr>
          <a:xfrm>
            <a:off x="10225977" y="4109850"/>
            <a:ext cx="1232387" cy="26507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Volledige kopie</a:t>
            </a:r>
          </a:p>
        </p:txBody>
      </p:sp>
      <p:sp>
        <p:nvSpPr>
          <p:cNvPr id="71" name="Rechthoek 70">
            <a:extLst>
              <a:ext uri="{FF2B5EF4-FFF2-40B4-BE49-F238E27FC236}">
                <a16:creationId xmlns:a16="http://schemas.microsoft.com/office/drawing/2014/main" id="{A693D3DC-DB0F-47AC-A190-3621DE57798E}"/>
              </a:ext>
            </a:extLst>
          </p:cNvPr>
          <p:cNvSpPr/>
          <p:nvPr/>
        </p:nvSpPr>
        <p:spPr>
          <a:xfrm>
            <a:off x="8820998" y="3443224"/>
            <a:ext cx="1236742" cy="254543"/>
          </a:xfrm>
          <a:prstGeom prst="rect">
            <a:avLst/>
          </a:prstGeom>
          <a:solidFill>
            <a:srgbClr val="008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Actualiseren</a:t>
            </a:r>
          </a:p>
        </p:txBody>
      </p:sp>
      <p:sp>
        <p:nvSpPr>
          <p:cNvPr id="75" name="Rechthoek 74">
            <a:extLst>
              <a:ext uri="{FF2B5EF4-FFF2-40B4-BE49-F238E27FC236}">
                <a16:creationId xmlns:a16="http://schemas.microsoft.com/office/drawing/2014/main" id="{EE1DA2C8-A816-4634-A447-6D7468281FF0}"/>
              </a:ext>
            </a:extLst>
          </p:cNvPr>
          <p:cNvSpPr/>
          <p:nvPr/>
        </p:nvSpPr>
        <p:spPr>
          <a:xfrm>
            <a:off x="8765840" y="2556466"/>
            <a:ext cx="1344302" cy="316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7" action="ppaction://hlinksldjump">
                  <a:extLst>
                    <a:ext uri="{A12FA001-AC4F-418D-AE19-62706E023703}">
                      <ahyp:hlinkClr xmlns:ahyp="http://schemas.microsoft.com/office/drawing/2018/hyperlinkcolor" val="tx"/>
                    </a:ext>
                  </a:extLst>
                </a:hlinkClick>
              </a:rPr>
              <a:t>BAG 2.0 Extract</a:t>
            </a:r>
            <a:endParaRPr lang="nl-NL" sz="1200">
              <a:solidFill>
                <a:schemeClr val="bg1"/>
              </a:solidFill>
            </a:endParaRPr>
          </a:p>
        </p:txBody>
      </p:sp>
      <p:sp>
        <p:nvSpPr>
          <p:cNvPr id="89" name="Rechthoek 88">
            <a:extLst>
              <a:ext uri="{FF2B5EF4-FFF2-40B4-BE49-F238E27FC236}">
                <a16:creationId xmlns:a16="http://schemas.microsoft.com/office/drawing/2014/main" id="{2A4EED9A-6C69-4553-8A17-6B116A35F87D}"/>
              </a:ext>
            </a:extLst>
          </p:cNvPr>
          <p:cNvSpPr/>
          <p:nvPr/>
        </p:nvSpPr>
        <p:spPr>
          <a:xfrm>
            <a:off x="1532913" y="1044792"/>
            <a:ext cx="8794996" cy="383207"/>
          </a:xfrm>
          <a:prstGeom prst="rect">
            <a:avLst/>
          </a:prstGeom>
          <a:solidFill>
            <a:srgbClr val="008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nl-NL" sz="1400" b="0" i="0" u="none" strike="noStrike" kern="0" cap="none" spc="0" normalizeH="0" baseline="0" noProof="0">
                <a:ln>
                  <a:noFill/>
                </a:ln>
                <a:solidFill>
                  <a:schemeClr val="bg1"/>
                </a:solidFill>
                <a:effectLst/>
                <a:uLnTx/>
                <a:uFillTx/>
                <a:latin typeface="+mj-lt"/>
                <a:ea typeface="+mn-ea"/>
                <a:cs typeface="+mn-cs"/>
              </a:rPr>
              <a:t>Wilt u rechtstreeks de LV BAG bevragen of wenst u vanuit uw eigen omgeving een database bij te houden?</a:t>
            </a:r>
          </a:p>
        </p:txBody>
      </p:sp>
      <p:sp>
        <p:nvSpPr>
          <p:cNvPr id="96" name="Bijschrift: pijl-omlaag 95">
            <a:extLst>
              <a:ext uri="{FF2B5EF4-FFF2-40B4-BE49-F238E27FC236}">
                <a16:creationId xmlns:a16="http://schemas.microsoft.com/office/drawing/2014/main" id="{0730B74C-DC24-4713-B808-67107F3B66AA}"/>
              </a:ext>
            </a:extLst>
          </p:cNvPr>
          <p:cNvSpPr/>
          <p:nvPr/>
        </p:nvSpPr>
        <p:spPr>
          <a:xfrm>
            <a:off x="793103" y="226951"/>
            <a:ext cx="10049068" cy="721617"/>
          </a:xfrm>
          <a:prstGeom prst="down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800" kern="0">
                <a:solidFill>
                  <a:schemeClr val="bg1"/>
                </a:solidFill>
                <a:latin typeface="Calibri" panose="020F0502020204030204"/>
              </a:rPr>
              <a:t>Beslisboom BAG 2.0 Producten (</a:t>
            </a:r>
            <a:r>
              <a:rPr lang="nl-NL" sz="1800" i="1" kern="0">
                <a:solidFill>
                  <a:schemeClr val="bg1"/>
                </a:solidFill>
                <a:latin typeface="Calibri" panose="020F0502020204030204"/>
              </a:rPr>
              <a:t>klik </a:t>
            </a:r>
            <a:r>
              <a:rPr lang="nl-NL" sz="1800" i="1" kern="0">
                <a:solidFill>
                  <a:schemeClr val="bg1">
                    <a:lumMod val="95000"/>
                  </a:schemeClr>
                </a:solidFill>
                <a:latin typeface="Calibri" panose="020F0502020204030204"/>
                <a:hlinkClick r:id="rId8" action="ppaction://hlinksldjump">
                  <a:extLst>
                    <a:ext uri="{A12FA001-AC4F-418D-AE19-62706E023703}">
                      <ahyp:hlinkClr xmlns:ahyp="http://schemas.microsoft.com/office/drawing/2018/hyperlinkcolor" val="tx"/>
                    </a:ext>
                  </a:extLst>
                </a:hlinkClick>
              </a:rPr>
              <a:t>hier</a:t>
            </a:r>
            <a:r>
              <a:rPr lang="nl-NL" sz="1800" i="1" kern="0">
                <a:solidFill>
                  <a:schemeClr val="bg1"/>
                </a:solidFill>
                <a:latin typeface="Calibri" panose="020F0502020204030204"/>
              </a:rPr>
              <a:t> voor een toelichting)</a:t>
            </a:r>
            <a:endParaRPr kumimoji="0" lang="nl-NL"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100" name="Rechthoek 99">
            <a:extLst>
              <a:ext uri="{FF2B5EF4-FFF2-40B4-BE49-F238E27FC236}">
                <a16:creationId xmlns:a16="http://schemas.microsoft.com/office/drawing/2014/main" id="{DC872A2B-9A90-4AEA-A2C1-2CA4DA78418E}"/>
              </a:ext>
            </a:extLst>
          </p:cNvPr>
          <p:cNvSpPr/>
          <p:nvPr/>
        </p:nvSpPr>
        <p:spPr>
          <a:xfrm>
            <a:off x="2739437" y="1929989"/>
            <a:ext cx="2923442" cy="316743"/>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Rechtstreekse bevraging</a:t>
            </a:r>
          </a:p>
        </p:txBody>
      </p:sp>
      <p:sp>
        <p:nvSpPr>
          <p:cNvPr id="102" name="Rechthoek 101">
            <a:extLst>
              <a:ext uri="{FF2B5EF4-FFF2-40B4-BE49-F238E27FC236}">
                <a16:creationId xmlns:a16="http://schemas.microsoft.com/office/drawing/2014/main" id="{F7F2C296-EE4A-43E7-A0E8-B869A5532BF5}"/>
              </a:ext>
            </a:extLst>
          </p:cNvPr>
          <p:cNvSpPr/>
          <p:nvPr/>
        </p:nvSpPr>
        <p:spPr>
          <a:xfrm>
            <a:off x="8725819" y="1920346"/>
            <a:ext cx="2923442" cy="316743"/>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Bijhouden in eigen omgeving</a:t>
            </a:r>
          </a:p>
        </p:txBody>
      </p:sp>
      <p:sp>
        <p:nvSpPr>
          <p:cNvPr id="106" name="Rechthoek 105">
            <a:extLst>
              <a:ext uri="{FF2B5EF4-FFF2-40B4-BE49-F238E27FC236}">
                <a16:creationId xmlns:a16="http://schemas.microsoft.com/office/drawing/2014/main" id="{7B741F85-1F54-4FE1-A71F-50395ECADCEA}"/>
              </a:ext>
            </a:extLst>
          </p:cNvPr>
          <p:cNvSpPr/>
          <p:nvPr/>
        </p:nvSpPr>
        <p:spPr>
          <a:xfrm>
            <a:off x="2739437" y="2559818"/>
            <a:ext cx="2923442" cy="316743"/>
          </a:xfrm>
          <a:prstGeom prst="rect">
            <a:avLst/>
          </a:prstGeom>
          <a:solidFill>
            <a:srgbClr val="008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t>Wijze van bevraging</a:t>
            </a:r>
          </a:p>
        </p:txBody>
      </p:sp>
      <p:sp>
        <p:nvSpPr>
          <p:cNvPr id="112" name="Rechthoek 111">
            <a:extLst>
              <a:ext uri="{FF2B5EF4-FFF2-40B4-BE49-F238E27FC236}">
                <a16:creationId xmlns:a16="http://schemas.microsoft.com/office/drawing/2014/main" id="{940E9D5B-7046-4EE5-A1A1-176722EA3008}"/>
              </a:ext>
            </a:extLst>
          </p:cNvPr>
          <p:cNvSpPr/>
          <p:nvPr/>
        </p:nvSpPr>
        <p:spPr>
          <a:xfrm>
            <a:off x="3215807" y="3443224"/>
            <a:ext cx="197827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err="1"/>
              <a:t>Queries</a:t>
            </a:r>
            <a:endParaRPr lang="nl-NL" sz="1400"/>
          </a:p>
        </p:txBody>
      </p:sp>
      <p:sp>
        <p:nvSpPr>
          <p:cNvPr id="114" name="Rechthoek 113">
            <a:extLst>
              <a:ext uri="{FF2B5EF4-FFF2-40B4-BE49-F238E27FC236}">
                <a16:creationId xmlns:a16="http://schemas.microsoft.com/office/drawing/2014/main" id="{613E142B-FB45-48A7-86C3-36A7822C3777}"/>
              </a:ext>
            </a:extLst>
          </p:cNvPr>
          <p:cNvSpPr/>
          <p:nvPr/>
        </p:nvSpPr>
        <p:spPr>
          <a:xfrm>
            <a:off x="5476462" y="3443224"/>
            <a:ext cx="197827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t>Bulk bevragingen</a:t>
            </a:r>
          </a:p>
        </p:txBody>
      </p:sp>
      <p:sp>
        <p:nvSpPr>
          <p:cNvPr id="118" name="Rechthoek 117">
            <a:extLst>
              <a:ext uri="{FF2B5EF4-FFF2-40B4-BE49-F238E27FC236}">
                <a16:creationId xmlns:a16="http://schemas.microsoft.com/office/drawing/2014/main" id="{E17C4BC3-9685-4BDB-ADB3-BDED890EE984}"/>
              </a:ext>
            </a:extLst>
          </p:cNvPr>
          <p:cNvSpPr/>
          <p:nvPr/>
        </p:nvSpPr>
        <p:spPr>
          <a:xfrm>
            <a:off x="4329850" y="4555478"/>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dirty="0">
                <a:solidFill>
                  <a:schemeClr val="bg1"/>
                </a:solidFill>
                <a:hlinkClick r:id="rId4" action="ppaction://hlinksldjump">
                  <a:extLst>
                    <a:ext uri="{A12FA001-AC4F-418D-AE19-62706E023703}">
                      <ahyp:hlinkClr xmlns:ahyp="http://schemas.microsoft.com/office/drawing/2018/hyperlinkcolor" val="tx"/>
                    </a:ext>
                  </a:extLst>
                </a:hlinkClick>
              </a:rPr>
              <a:t>BAG WMS</a:t>
            </a:r>
            <a:endParaRPr lang="nl-NL" sz="1200" dirty="0">
              <a:solidFill>
                <a:schemeClr val="bg1"/>
              </a:solidFill>
            </a:endParaRPr>
          </a:p>
        </p:txBody>
      </p:sp>
      <p:sp>
        <p:nvSpPr>
          <p:cNvPr id="122" name="Rechthoek 121">
            <a:extLst>
              <a:ext uri="{FF2B5EF4-FFF2-40B4-BE49-F238E27FC236}">
                <a16:creationId xmlns:a16="http://schemas.microsoft.com/office/drawing/2014/main" id="{A888EA44-C2DE-4D02-8077-14074F225911}"/>
              </a:ext>
            </a:extLst>
          </p:cNvPr>
          <p:cNvSpPr/>
          <p:nvPr/>
        </p:nvSpPr>
        <p:spPr>
          <a:xfrm>
            <a:off x="10252588" y="2559817"/>
            <a:ext cx="1232387" cy="316743"/>
          </a:xfrm>
          <a:prstGeom prst="rect">
            <a:avLst/>
          </a:prstGeom>
          <a:solidFill>
            <a:schemeClr val="tx2"/>
          </a:solidFill>
          <a:ln w="31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nl-NL" sz="1200" dirty="0">
                <a:solidFill>
                  <a:schemeClr val="bg1"/>
                </a:solidFill>
                <a:hlinkClick r:id="rId9" action="ppaction://hlinksldjump">
                  <a:extLst>
                    <a:ext uri="{A12FA001-AC4F-418D-AE19-62706E023703}">
                      <ahyp:hlinkClr xmlns:ahyp="http://schemas.microsoft.com/office/drawing/2018/hyperlinkcolor" val="tx"/>
                    </a:ext>
                  </a:extLst>
                </a:hlinkClick>
              </a:rPr>
              <a:t>GeoPackage</a:t>
            </a:r>
            <a:endParaRPr lang="nl-NL" sz="1200" dirty="0">
              <a:solidFill>
                <a:schemeClr val="bg1"/>
              </a:solidFill>
            </a:endParaRPr>
          </a:p>
        </p:txBody>
      </p:sp>
      <p:cxnSp>
        <p:nvCxnSpPr>
          <p:cNvPr id="124" name="Rechte verbindingslijn met pijl 123">
            <a:extLst>
              <a:ext uri="{FF2B5EF4-FFF2-40B4-BE49-F238E27FC236}">
                <a16:creationId xmlns:a16="http://schemas.microsoft.com/office/drawing/2014/main" id="{1DFFA836-CEC5-4ACD-9A69-C0FFB1F2BF64}"/>
              </a:ext>
            </a:extLst>
          </p:cNvPr>
          <p:cNvCxnSpPr>
            <a:cxnSpLocks/>
            <a:stCxn id="106" idx="2"/>
            <a:endCxn id="112" idx="0"/>
          </p:cNvCxnSpPr>
          <p:nvPr/>
        </p:nvCxnSpPr>
        <p:spPr>
          <a:xfrm>
            <a:off x="4201158" y="2876561"/>
            <a:ext cx="3784" cy="5666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7" name="Rechte verbindingslijn met pijl 126">
            <a:extLst>
              <a:ext uri="{FF2B5EF4-FFF2-40B4-BE49-F238E27FC236}">
                <a16:creationId xmlns:a16="http://schemas.microsoft.com/office/drawing/2014/main" id="{734BF0B6-27F1-44B9-839F-F5E2E20E64EC}"/>
              </a:ext>
            </a:extLst>
          </p:cNvPr>
          <p:cNvCxnSpPr>
            <a:cxnSpLocks/>
            <a:stCxn id="106" idx="2"/>
            <a:endCxn id="33" idx="0"/>
          </p:cNvCxnSpPr>
          <p:nvPr/>
        </p:nvCxnSpPr>
        <p:spPr>
          <a:xfrm flipH="1">
            <a:off x="1643206" y="2876561"/>
            <a:ext cx="2557952" cy="5590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0" name="Rechte verbindingslijn met pijl 129">
            <a:extLst>
              <a:ext uri="{FF2B5EF4-FFF2-40B4-BE49-F238E27FC236}">
                <a16:creationId xmlns:a16="http://schemas.microsoft.com/office/drawing/2014/main" id="{39C34D82-6A26-4EA1-B710-F76AAC9E1BD7}"/>
              </a:ext>
            </a:extLst>
          </p:cNvPr>
          <p:cNvCxnSpPr>
            <a:cxnSpLocks/>
            <a:stCxn id="106" idx="2"/>
            <a:endCxn id="114" idx="0"/>
          </p:cNvCxnSpPr>
          <p:nvPr/>
        </p:nvCxnSpPr>
        <p:spPr>
          <a:xfrm>
            <a:off x="4201158" y="2876561"/>
            <a:ext cx="2264439" cy="5666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8" name="Rechte verbindingslijn met pijl 147">
            <a:extLst>
              <a:ext uri="{FF2B5EF4-FFF2-40B4-BE49-F238E27FC236}">
                <a16:creationId xmlns:a16="http://schemas.microsoft.com/office/drawing/2014/main" id="{3259D2F4-47BB-46A6-BF2D-03F2B9AADA9F}"/>
              </a:ext>
            </a:extLst>
          </p:cNvPr>
          <p:cNvCxnSpPr>
            <a:stCxn id="100" idx="2"/>
            <a:endCxn id="106" idx="0"/>
          </p:cNvCxnSpPr>
          <p:nvPr/>
        </p:nvCxnSpPr>
        <p:spPr>
          <a:xfrm>
            <a:off x="4201158" y="2246732"/>
            <a:ext cx="0" cy="3130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0" name="Rechte verbindingslijn met pijl 149">
            <a:extLst>
              <a:ext uri="{FF2B5EF4-FFF2-40B4-BE49-F238E27FC236}">
                <a16:creationId xmlns:a16="http://schemas.microsoft.com/office/drawing/2014/main" id="{EFA80163-8FD5-4D37-8355-4CC6FF62076F}"/>
              </a:ext>
            </a:extLst>
          </p:cNvPr>
          <p:cNvCxnSpPr>
            <a:cxnSpLocks/>
            <a:stCxn id="89" idx="2"/>
            <a:endCxn id="100" idx="0"/>
          </p:cNvCxnSpPr>
          <p:nvPr/>
        </p:nvCxnSpPr>
        <p:spPr>
          <a:xfrm flipH="1">
            <a:off x="4201158" y="1427999"/>
            <a:ext cx="1729253" cy="50199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2" name="Rechte verbindingslijn met pijl 151">
            <a:extLst>
              <a:ext uri="{FF2B5EF4-FFF2-40B4-BE49-F238E27FC236}">
                <a16:creationId xmlns:a16="http://schemas.microsoft.com/office/drawing/2014/main" id="{98300EC3-88EC-4B03-BBE1-71028607EE2E}"/>
              </a:ext>
            </a:extLst>
          </p:cNvPr>
          <p:cNvCxnSpPr/>
          <p:nvPr/>
        </p:nvCxnSpPr>
        <p:spPr>
          <a:xfrm>
            <a:off x="5930411" y="1427999"/>
            <a:ext cx="4239956" cy="4744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4" name="Rechte verbindingslijn met pijl 153">
            <a:extLst>
              <a:ext uri="{FF2B5EF4-FFF2-40B4-BE49-F238E27FC236}">
                <a16:creationId xmlns:a16="http://schemas.microsoft.com/office/drawing/2014/main" id="{741E2FB7-7B0B-449A-946A-97C91F62BECB}"/>
              </a:ext>
            </a:extLst>
          </p:cNvPr>
          <p:cNvCxnSpPr>
            <a:cxnSpLocks/>
            <a:stCxn id="102" idx="2"/>
            <a:endCxn id="75" idx="0"/>
          </p:cNvCxnSpPr>
          <p:nvPr/>
        </p:nvCxnSpPr>
        <p:spPr>
          <a:xfrm flipH="1">
            <a:off x="9437991" y="2237089"/>
            <a:ext cx="749549" cy="3193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5" name="Rechte verbindingslijn met pijl 154">
            <a:extLst>
              <a:ext uri="{FF2B5EF4-FFF2-40B4-BE49-F238E27FC236}">
                <a16:creationId xmlns:a16="http://schemas.microsoft.com/office/drawing/2014/main" id="{D78198F8-8F90-41A8-ADBD-1E4B8575585A}"/>
              </a:ext>
            </a:extLst>
          </p:cNvPr>
          <p:cNvCxnSpPr>
            <a:cxnSpLocks/>
            <a:stCxn id="102" idx="2"/>
            <a:endCxn id="122" idx="0"/>
          </p:cNvCxnSpPr>
          <p:nvPr/>
        </p:nvCxnSpPr>
        <p:spPr>
          <a:xfrm>
            <a:off x="10187540" y="2237089"/>
            <a:ext cx="681242" cy="3227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4" name="Rechte verbindingslijn met pijl 163">
            <a:extLst>
              <a:ext uri="{FF2B5EF4-FFF2-40B4-BE49-F238E27FC236}">
                <a16:creationId xmlns:a16="http://schemas.microsoft.com/office/drawing/2014/main" id="{0CC2852B-E75C-4F58-9240-D1F4657EE725}"/>
              </a:ext>
            </a:extLst>
          </p:cNvPr>
          <p:cNvCxnSpPr>
            <a:cxnSpLocks/>
            <a:stCxn id="75" idx="2"/>
            <a:endCxn id="71" idx="0"/>
          </p:cNvCxnSpPr>
          <p:nvPr/>
        </p:nvCxnSpPr>
        <p:spPr>
          <a:xfrm>
            <a:off x="9437991" y="2873209"/>
            <a:ext cx="1378" cy="5700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6" name="Rechte verbindingslijn met pijl 165">
            <a:extLst>
              <a:ext uri="{FF2B5EF4-FFF2-40B4-BE49-F238E27FC236}">
                <a16:creationId xmlns:a16="http://schemas.microsoft.com/office/drawing/2014/main" id="{548BD370-CDCF-4229-BFF2-38F57B7A4851}"/>
              </a:ext>
            </a:extLst>
          </p:cNvPr>
          <p:cNvCxnSpPr>
            <a:cxnSpLocks/>
            <a:stCxn id="71" idx="2"/>
            <a:endCxn id="65" idx="0"/>
          </p:cNvCxnSpPr>
          <p:nvPr/>
        </p:nvCxnSpPr>
        <p:spPr>
          <a:xfrm flipH="1">
            <a:off x="8129485" y="3697767"/>
            <a:ext cx="1309884" cy="41743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8" name="Rechte verbindingslijn met pijl 167">
            <a:extLst>
              <a:ext uri="{FF2B5EF4-FFF2-40B4-BE49-F238E27FC236}">
                <a16:creationId xmlns:a16="http://schemas.microsoft.com/office/drawing/2014/main" id="{DF44B788-C283-43A1-9ED7-A819CB98B803}"/>
              </a:ext>
            </a:extLst>
          </p:cNvPr>
          <p:cNvCxnSpPr>
            <a:cxnSpLocks/>
            <a:stCxn id="71" idx="2"/>
            <a:endCxn id="67" idx="0"/>
          </p:cNvCxnSpPr>
          <p:nvPr/>
        </p:nvCxnSpPr>
        <p:spPr>
          <a:xfrm>
            <a:off x="9439369" y="3697767"/>
            <a:ext cx="12963" cy="40894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0" name="Rechte verbindingslijn met pijl 169">
            <a:extLst>
              <a:ext uri="{FF2B5EF4-FFF2-40B4-BE49-F238E27FC236}">
                <a16:creationId xmlns:a16="http://schemas.microsoft.com/office/drawing/2014/main" id="{9A148392-67F0-4B50-B482-EBBDC8527A80}"/>
              </a:ext>
            </a:extLst>
          </p:cNvPr>
          <p:cNvCxnSpPr>
            <a:cxnSpLocks/>
            <a:endCxn id="69" idx="0"/>
          </p:cNvCxnSpPr>
          <p:nvPr/>
        </p:nvCxnSpPr>
        <p:spPr>
          <a:xfrm>
            <a:off x="10842171" y="3706993"/>
            <a:ext cx="0" cy="40285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2" name="Rechte verbindingslijn met pijl 171">
            <a:extLst>
              <a:ext uri="{FF2B5EF4-FFF2-40B4-BE49-F238E27FC236}">
                <a16:creationId xmlns:a16="http://schemas.microsoft.com/office/drawing/2014/main" id="{DAFF93CF-267A-4AC1-9B40-3A66D38AF0D0}"/>
              </a:ext>
            </a:extLst>
          </p:cNvPr>
          <p:cNvCxnSpPr>
            <a:stCxn id="65" idx="2"/>
            <a:endCxn id="53" idx="0"/>
          </p:cNvCxnSpPr>
          <p:nvPr/>
        </p:nvCxnSpPr>
        <p:spPr>
          <a:xfrm>
            <a:off x="8129485" y="4378967"/>
            <a:ext cx="0" cy="1822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4" name="Rechte verbindingslijn met pijl 173">
            <a:extLst>
              <a:ext uri="{FF2B5EF4-FFF2-40B4-BE49-F238E27FC236}">
                <a16:creationId xmlns:a16="http://schemas.microsoft.com/office/drawing/2014/main" id="{1383D0BE-CBE7-4FD7-846D-AABFD37297F1}"/>
              </a:ext>
            </a:extLst>
          </p:cNvPr>
          <p:cNvCxnSpPr>
            <a:stCxn id="67" idx="2"/>
            <a:endCxn id="61" idx="0"/>
          </p:cNvCxnSpPr>
          <p:nvPr/>
        </p:nvCxnSpPr>
        <p:spPr>
          <a:xfrm flipH="1">
            <a:off x="9448211" y="4370478"/>
            <a:ext cx="4121" cy="1835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6" name="Rechte verbindingslijn met pijl 175">
            <a:extLst>
              <a:ext uri="{FF2B5EF4-FFF2-40B4-BE49-F238E27FC236}">
                <a16:creationId xmlns:a16="http://schemas.microsoft.com/office/drawing/2014/main" id="{E6281BDF-AA45-47FE-871A-7D5EC06CA5C2}"/>
              </a:ext>
            </a:extLst>
          </p:cNvPr>
          <p:cNvCxnSpPr>
            <a:cxnSpLocks/>
            <a:stCxn id="69" idx="2"/>
            <a:endCxn id="31" idx="0"/>
          </p:cNvCxnSpPr>
          <p:nvPr/>
        </p:nvCxnSpPr>
        <p:spPr>
          <a:xfrm>
            <a:off x="10842171" y="4374929"/>
            <a:ext cx="0" cy="1909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 name="Rechte verbindingslijn met pijl 2">
            <a:extLst>
              <a:ext uri="{FF2B5EF4-FFF2-40B4-BE49-F238E27FC236}">
                <a16:creationId xmlns:a16="http://schemas.microsoft.com/office/drawing/2014/main" id="{103E848D-C5E7-4EBE-B583-C81F6AC01F69}"/>
              </a:ext>
            </a:extLst>
          </p:cNvPr>
          <p:cNvCxnSpPr>
            <a:cxnSpLocks/>
            <a:stCxn id="114" idx="3"/>
            <a:endCxn id="102" idx="1"/>
          </p:cNvCxnSpPr>
          <p:nvPr/>
        </p:nvCxnSpPr>
        <p:spPr>
          <a:xfrm flipV="1">
            <a:off x="7454732" y="2078718"/>
            <a:ext cx="1271087" cy="14963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Rechthoek 9">
            <a:extLst>
              <a:ext uri="{FF2B5EF4-FFF2-40B4-BE49-F238E27FC236}">
                <a16:creationId xmlns:a16="http://schemas.microsoft.com/office/drawing/2014/main" id="{652AEDE5-BD98-422D-B15C-ACDD28026617}"/>
              </a:ext>
            </a:extLst>
          </p:cNvPr>
          <p:cNvSpPr/>
          <p:nvPr/>
        </p:nvSpPr>
        <p:spPr>
          <a:xfrm>
            <a:off x="3111889" y="5719010"/>
            <a:ext cx="1059356" cy="305081"/>
          </a:xfrm>
          <a:prstGeom prst="rect">
            <a:avLst/>
          </a:prstGeom>
          <a:solidFill>
            <a:schemeClr val="tx2"/>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err="1">
                <a:solidFill>
                  <a:schemeClr val="bg1"/>
                </a:solidFill>
                <a:hlinkClick r:id="rId10" action="ppaction://hlinksldjump">
                  <a:extLst>
                    <a:ext uri="{A12FA001-AC4F-418D-AE19-62706E023703}">
                      <ahyp:hlinkClr xmlns:ahyp="http://schemas.microsoft.com/office/drawing/2018/hyperlinkcolor" val="tx"/>
                    </a:ext>
                  </a:extLst>
                </a:hlinkClick>
              </a:rPr>
              <a:t>Graph</a:t>
            </a:r>
            <a:r>
              <a:rPr lang="nl-NL" sz="1100" dirty="0">
                <a:solidFill>
                  <a:schemeClr val="bg1"/>
                </a:solidFill>
                <a:hlinkClick r:id="rId10" action="ppaction://hlinksldjump">
                  <a:extLst>
                    <a:ext uri="{A12FA001-AC4F-418D-AE19-62706E023703}">
                      <ahyp:hlinkClr xmlns:ahyp="http://schemas.microsoft.com/office/drawing/2018/hyperlinkcolor" val="tx"/>
                    </a:ext>
                  </a:extLst>
                </a:hlinkClick>
              </a:rPr>
              <a:t> QL</a:t>
            </a:r>
            <a:endParaRPr lang="nl-NL" sz="1100" dirty="0">
              <a:solidFill>
                <a:schemeClr val="bg1"/>
              </a:solidFill>
            </a:endParaRPr>
          </a:p>
        </p:txBody>
      </p:sp>
      <p:sp>
        <p:nvSpPr>
          <p:cNvPr id="18" name="Rechthoek 17">
            <a:extLst>
              <a:ext uri="{FF2B5EF4-FFF2-40B4-BE49-F238E27FC236}">
                <a16:creationId xmlns:a16="http://schemas.microsoft.com/office/drawing/2014/main" id="{5A761E72-D479-46BA-82C7-CE31CEC7FB34}"/>
              </a:ext>
            </a:extLst>
          </p:cNvPr>
          <p:cNvSpPr/>
          <p:nvPr/>
        </p:nvSpPr>
        <p:spPr>
          <a:xfrm>
            <a:off x="340358" y="4101912"/>
            <a:ext cx="1060233"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Gegevens</a:t>
            </a:r>
          </a:p>
        </p:txBody>
      </p:sp>
      <p:sp>
        <p:nvSpPr>
          <p:cNvPr id="20" name="Rechthoek 19">
            <a:extLst>
              <a:ext uri="{FF2B5EF4-FFF2-40B4-BE49-F238E27FC236}">
                <a16:creationId xmlns:a16="http://schemas.microsoft.com/office/drawing/2014/main" id="{15E373E9-BFE1-4A11-B281-4E825B3AAA7C}"/>
              </a:ext>
            </a:extLst>
          </p:cNvPr>
          <p:cNvSpPr/>
          <p:nvPr/>
        </p:nvSpPr>
        <p:spPr>
          <a:xfrm>
            <a:off x="1565799" y="4106861"/>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Kaartbeeld</a:t>
            </a:r>
          </a:p>
        </p:txBody>
      </p:sp>
      <p:cxnSp>
        <p:nvCxnSpPr>
          <p:cNvPr id="90" name="Rechte verbindingslijn met pijl 89">
            <a:extLst>
              <a:ext uri="{FF2B5EF4-FFF2-40B4-BE49-F238E27FC236}">
                <a16:creationId xmlns:a16="http://schemas.microsoft.com/office/drawing/2014/main" id="{14CB97D9-8D72-4A4D-83D9-6075BE3A80E1}"/>
              </a:ext>
            </a:extLst>
          </p:cNvPr>
          <p:cNvCxnSpPr>
            <a:cxnSpLocks/>
            <a:stCxn id="18" idx="2"/>
            <a:endCxn id="13" idx="0"/>
          </p:cNvCxnSpPr>
          <p:nvPr/>
        </p:nvCxnSpPr>
        <p:spPr>
          <a:xfrm>
            <a:off x="870475" y="4365681"/>
            <a:ext cx="0" cy="22104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8" name="Rechte verbindingslijn met pijl 97">
            <a:extLst>
              <a:ext uri="{FF2B5EF4-FFF2-40B4-BE49-F238E27FC236}">
                <a16:creationId xmlns:a16="http://schemas.microsoft.com/office/drawing/2014/main" id="{469DEF1F-B9FC-4A44-AF35-714E8D4370E6}"/>
              </a:ext>
            </a:extLst>
          </p:cNvPr>
          <p:cNvCxnSpPr>
            <a:cxnSpLocks/>
            <a:stCxn id="20" idx="2"/>
          </p:cNvCxnSpPr>
          <p:nvPr/>
        </p:nvCxnSpPr>
        <p:spPr>
          <a:xfrm flipH="1">
            <a:off x="2078316" y="4370630"/>
            <a:ext cx="1833" cy="19724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Rechte verbindingslijn met pijl 41">
            <a:extLst>
              <a:ext uri="{FF2B5EF4-FFF2-40B4-BE49-F238E27FC236}">
                <a16:creationId xmlns:a16="http://schemas.microsoft.com/office/drawing/2014/main" id="{DEB601EE-C9E4-4969-B103-A01B4BE4A407}"/>
              </a:ext>
            </a:extLst>
          </p:cNvPr>
          <p:cNvCxnSpPr>
            <a:cxnSpLocks/>
            <a:stCxn id="33" idx="2"/>
            <a:endCxn id="18" idx="0"/>
          </p:cNvCxnSpPr>
          <p:nvPr/>
        </p:nvCxnSpPr>
        <p:spPr>
          <a:xfrm flipH="1">
            <a:off x="870475" y="3699346"/>
            <a:ext cx="772731" cy="4025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Rechte verbindingslijn met pijl 45">
            <a:extLst>
              <a:ext uri="{FF2B5EF4-FFF2-40B4-BE49-F238E27FC236}">
                <a16:creationId xmlns:a16="http://schemas.microsoft.com/office/drawing/2014/main" id="{97490CA8-54F9-4EC9-896C-22AC11953156}"/>
              </a:ext>
            </a:extLst>
          </p:cNvPr>
          <p:cNvCxnSpPr>
            <a:cxnSpLocks/>
            <a:stCxn id="33" idx="2"/>
            <a:endCxn id="20" idx="0"/>
          </p:cNvCxnSpPr>
          <p:nvPr/>
        </p:nvCxnSpPr>
        <p:spPr>
          <a:xfrm>
            <a:off x="1643206" y="3699346"/>
            <a:ext cx="436943" cy="4075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6" name="Rechte verbindingslijn met pijl 75">
            <a:extLst>
              <a:ext uri="{FF2B5EF4-FFF2-40B4-BE49-F238E27FC236}">
                <a16:creationId xmlns:a16="http://schemas.microsoft.com/office/drawing/2014/main" id="{81BEE32F-FDAB-46DA-8E52-7A6C126C5514}"/>
              </a:ext>
            </a:extLst>
          </p:cNvPr>
          <p:cNvCxnSpPr>
            <a:cxnSpLocks/>
            <a:stCxn id="112" idx="2"/>
            <a:endCxn id="7" idx="0"/>
          </p:cNvCxnSpPr>
          <p:nvPr/>
        </p:nvCxnSpPr>
        <p:spPr>
          <a:xfrm flipH="1">
            <a:off x="3656895" y="3706993"/>
            <a:ext cx="548047" cy="4066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8" name="Rechte verbindingslijn met pijl 77">
            <a:extLst>
              <a:ext uri="{FF2B5EF4-FFF2-40B4-BE49-F238E27FC236}">
                <a16:creationId xmlns:a16="http://schemas.microsoft.com/office/drawing/2014/main" id="{7543A4A9-F83F-4CA0-8E30-29F7EEF194DB}"/>
              </a:ext>
            </a:extLst>
          </p:cNvPr>
          <p:cNvCxnSpPr>
            <a:cxnSpLocks/>
            <a:stCxn id="112" idx="2"/>
            <a:endCxn id="6" idx="0"/>
          </p:cNvCxnSpPr>
          <p:nvPr/>
        </p:nvCxnSpPr>
        <p:spPr>
          <a:xfrm>
            <a:off x="4204942" y="3706993"/>
            <a:ext cx="640657" cy="4066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2" name="Rechte verbindingslijn met pijl 81">
            <a:extLst>
              <a:ext uri="{FF2B5EF4-FFF2-40B4-BE49-F238E27FC236}">
                <a16:creationId xmlns:a16="http://schemas.microsoft.com/office/drawing/2014/main" id="{8C4E6477-45B5-422E-9FB5-0AED7BC61A53}"/>
              </a:ext>
            </a:extLst>
          </p:cNvPr>
          <p:cNvCxnSpPr>
            <a:cxnSpLocks/>
            <a:stCxn id="7" idx="2"/>
          </p:cNvCxnSpPr>
          <p:nvPr/>
        </p:nvCxnSpPr>
        <p:spPr>
          <a:xfrm>
            <a:off x="3656895" y="4377375"/>
            <a:ext cx="4048" cy="18636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7" name="Rechte verbindingslijn met pijl 86">
            <a:extLst>
              <a:ext uri="{FF2B5EF4-FFF2-40B4-BE49-F238E27FC236}">
                <a16:creationId xmlns:a16="http://schemas.microsoft.com/office/drawing/2014/main" id="{E5419E9D-4CED-438D-B08E-0A87BAC605E0}"/>
              </a:ext>
            </a:extLst>
          </p:cNvPr>
          <p:cNvCxnSpPr>
            <a:cxnSpLocks/>
            <a:stCxn id="6" idx="2"/>
            <a:endCxn id="118" idx="0"/>
          </p:cNvCxnSpPr>
          <p:nvPr/>
        </p:nvCxnSpPr>
        <p:spPr>
          <a:xfrm flipH="1">
            <a:off x="4844200" y="4377375"/>
            <a:ext cx="1399" cy="1781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Rechthoek 5">
            <a:extLst>
              <a:ext uri="{FF2B5EF4-FFF2-40B4-BE49-F238E27FC236}">
                <a16:creationId xmlns:a16="http://schemas.microsoft.com/office/drawing/2014/main" id="{2F92E348-5CF8-4DBC-AAA7-535CF26DB94A}"/>
              </a:ext>
            </a:extLst>
          </p:cNvPr>
          <p:cNvSpPr/>
          <p:nvPr/>
        </p:nvSpPr>
        <p:spPr>
          <a:xfrm>
            <a:off x="4331249" y="4113606"/>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Kaartbeeld</a:t>
            </a:r>
          </a:p>
        </p:txBody>
      </p:sp>
      <p:sp>
        <p:nvSpPr>
          <p:cNvPr id="7" name="Rechthoek 6">
            <a:extLst>
              <a:ext uri="{FF2B5EF4-FFF2-40B4-BE49-F238E27FC236}">
                <a16:creationId xmlns:a16="http://schemas.microsoft.com/office/drawing/2014/main" id="{F7C5E270-ACB8-4171-805B-BCBF10B77F99}"/>
              </a:ext>
            </a:extLst>
          </p:cNvPr>
          <p:cNvSpPr/>
          <p:nvPr/>
        </p:nvSpPr>
        <p:spPr>
          <a:xfrm>
            <a:off x="3142545" y="4113606"/>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Gegevens</a:t>
            </a:r>
          </a:p>
        </p:txBody>
      </p:sp>
      <p:sp>
        <p:nvSpPr>
          <p:cNvPr id="21" name="Rechthoek 20">
            <a:hlinkClick r:id="rId11" action="ppaction://hlinksldjump"/>
            <a:extLst>
              <a:ext uri="{FF2B5EF4-FFF2-40B4-BE49-F238E27FC236}">
                <a16:creationId xmlns:a16="http://schemas.microsoft.com/office/drawing/2014/main" id="{7E27B174-99DB-4205-9FD5-2C09A6A5EF47}"/>
              </a:ext>
            </a:extLst>
          </p:cNvPr>
          <p:cNvSpPr/>
          <p:nvPr/>
        </p:nvSpPr>
        <p:spPr>
          <a:xfrm>
            <a:off x="340358" y="5329054"/>
            <a:ext cx="1072948" cy="7029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11" action="ppaction://hlinksldjump">
                  <a:extLst>
                    <a:ext uri="{A12FA001-AC4F-418D-AE19-62706E023703}">
                      <ahyp:hlinkClr xmlns:ahyp="http://schemas.microsoft.com/office/drawing/2018/hyperlinkcolor" val="tx"/>
                    </a:ext>
                  </a:extLst>
                </a:hlinkClick>
              </a:rPr>
              <a:t>BAG API</a:t>
            </a:r>
          </a:p>
          <a:p>
            <a:pPr algn="ctr"/>
            <a:r>
              <a:rPr lang="nl-NL" sz="1200">
                <a:solidFill>
                  <a:schemeClr val="bg1"/>
                </a:solidFill>
                <a:hlinkClick r:id="rId11" action="ppaction://hlinksldjump">
                  <a:extLst>
                    <a:ext uri="{A12FA001-AC4F-418D-AE19-62706E023703}">
                      <ahyp:hlinkClr xmlns:ahyp="http://schemas.microsoft.com/office/drawing/2018/hyperlinkcolor" val="tx"/>
                    </a:ext>
                  </a:extLst>
                </a:hlinkClick>
              </a:rPr>
              <a:t>Huidige Bevragingen</a:t>
            </a:r>
            <a:endParaRPr lang="nl-NL" sz="1200">
              <a:solidFill>
                <a:schemeClr val="bg1"/>
              </a:solidFill>
            </a:endParaRPr>
          </a:p>
        </p:txBody>
      </p:sp>
      <p:sp>
        <p:nvSpPr>
          <p:cNvPr id="26" name="Rechthoek 25">
            <a:hlinkClick r:id="rId12" action="ppaction://hlinksldjump"/>
            <a:extLst>
              <a:ext uri="{FF2B5EF4-FFF2-40B4-BE49-F238E27FC236}">
                <a16:creationId xmlns:a16="http://schemas.microsoft.com/office/drawing/2014/main" id="{D4943B1B-B4DA-45CF-BC40-74D010285F45}"/>
              </a:ext>
            </a:extLst>
          </p:cNvPr>
          <p:cNvSpPr/>
          <p:nvPr/>
        </p:nvSpPr>
        <p:spPr>
          <a:xfrm>
            <a:off x="3111889" y="4572858"/>
            <a:ext cx="1072948" cy="7029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err="1">
                <a:solidFill>
                  <a:schemeClr val="bg1"/>
                </a:solidFill>
                <a:hlinkClick r:id="rId12" action="ppaction://hlinksldjump">
                  <a:extLst>
                    <a:ext uri="{A12FA001-AC4F-418D-AE19-62706E023703}">
                      <ahyp:hlinkClr xmlns:ahyp="http://schemas.microsoft.com/office/drawing/2018/hyperlinkcolor" val="tx"/>
                    </a:ext>
                  </a:extLst>
                </a:hlinkClick>
              </a:rPr>
              <a:t>Linked</a:t>
            </a:r>
            <a:r>
              <a:rPr lang="nl-NL" sz="1200">
                <a:solidFill>
                  <a:schemeClr val="bg1"/>
                </a:solidFill>
                <a:hlinkClick r:id="rId12" action="ppaction://hlinksldjump">
                  <a:extLst>
                    <a:ext uri="{A12FA001-AC4F-418D-AE19-62706E023703}">
                      <ahyp:hlinkClr xmlns:ahyp="http://schemas.microsoft.com/office/drawing/2018/hyperlinkcolor" val="tx"/>
                    </a:ext>
                  </a:extLst>
                </a:hlinkClick>
              </a:rPr>
              <a:t> Data SPARQL</a:t>
            </a:r>
            <a:endParaRPr lang="nl-NL" sz="1200">
              <a:solidFill>
                <a:schemeClr val="bg1"/>
              </a:solidFill>
            </a:endParaRPr>
          </a:p>
        </p:txBody>
      </p:sp>
      <p:sp>
        <p:nvSpPr>
          <p:cNvPr id="27" name="Rechthoek 26">
            <a:extLst>
              <a:ext uri="{FF2B5EF4-FFF2-40B4-BE49-F238E27FC236}">
                <a16:creationId xmlns:a16="http://schemas.microsoft.com/office/drawing/2014/main" id="{665A0752-8512-4127-8BE2-727D99D3DB52}"/>
              </a:ext>
            </a:extLst>
          </p:cNvPr>
          <p:cNvSpPr/>
          <p:nvPr/>
        </p:nvSpPr>
        <p:spPr>
          <a:xfrm>
            <a:off x="3111889" y="5382652"/>
            <a:ext cx="1069299" cy="2331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5" action="ppaction://hlinksldjump">
                  <a:extLst>
                    <a:ext uri="{A12FA001-AC4F-418D-AE19-62706E023703}">
                      <ahyp:hlinkClr xmlns:ahyp="http://schemas.microsoft.com/office/drawing/2018/hyperlinkcolor" val="tx"/>
                    </a:ext>
                  </a:extLst>
                </a:hlinkClick>
              </a:rPr>
              <a:t>BAG WFS</a:t>
            </a:r>
            <a:endParaRPr lang="nl-NL" sz="1200">
              <a:solidFill>
                <a:schemeClr val="bg1"/>
              </a:solidFill>
            </a:endParaRPr>
          </a:p>
        </p:txBody>
      </p:sp>
      <p:cxnSp>
        <p:nvCxnSpPr>
          <p:cNvPr id="77" name="Rechte verbindingslijn met pijl 76">
            <a:extLst>
              <a:ext uri="{FF2B5EF4-FFF2-40B4-BE49-F238E27FC236}">
                <a16:creationId xmlns:a16="http://schemas.microsoft.com/office/drawing/2014/main" id="{F6A8DC7C-B9A5-42A9-8453-B4EB6F3D7437}"/>
              </a:ext>
            </a:extLst>
          </p:cNvPr>
          <p:cNvCxnSpPr>
            <a:cxnSpLocks/>
          </p:cNvCxnSpPr>
          <p:nvPr/>
        </p:nvCxnSpPr>
        <p:spPr>
          <a:xfrm>
            <a:off x="10842171" y="2873209"/>
            <a:ext cx="0" cy="5557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88" name="Rechthoek 87">
            <a:extLst>
              <a:ext uri="{FF2B5EF4-FFF2-40B4-BE49-F238E27FC236}">
                <a16:creationId xmlns:a16="http://schemas.microsoft.com/office/drawing/2014/main" id="{74F5E3D1-1A43-4254-9E8B-EAA27771CD1F}"/>
              </a:ext>
            </a:extLst>
          </p:cNvPr>
          <p:cNvSpPr/>
          <p:nvPr/>
        </p:nvSpPr>
        <p:spPr>
          <a:xfrm>
            <a:off x="10252588" y="3452448"/>
            <a:ext cx="1168600" cy="243251"/>
          </a:xfrm>
          <a:prstGeom prst="rect">
            <a:avLst/>
          </a:prstGeom>
          <a:solidFill>
            <a:srgbClr val="008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Actualiseren</a:t>
            </a:r>
          </a:p>
        </p:txBody>
      </p:sp>
      <p:cxnSp>
        <p:nvCxnSpPr>
          <p:cNvPr id="95" name="Rechte verbindingslijn met pijl 94">
            <a:extLst>
              <a:ext uri="{FF2B5EF4-FFF2-40B4-BE49-F238E27FC236}">
                <a16:creationId xmlns:a16="http://schemas.microsoft.com/office/drawing/2014/main" id="{C5EE1CA3-5B19-4B29-AFEE-98C510E8B8A0}"/>
              </a:ext>
            </a:extLst>
          </p:cNvPr>
          <p:cNvCxnSpPr>
            <a:cxnSpLocks/>
            <a:stCxn id="71" idx="2"/>
          </p:cNvCxnSpPr>
          <p:nvPr/>
        </p:nvCxnSpPr>
        <p:spPr>
          <a:xfrm>
            <a:off x="9439369" y="3697767"/>
            <a:ext cx="1340857" cy="37618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2" name="Rechthoek 61">
            <a:extLst>
              <a:ext uri="{FF2B5EF4-FFF2-40B4-BE49-F238E27FC236}">
                <a16:creationId xmlns:a16="http://schemas.microsoft.com/office/drawing/2014/main" id="{A677B39C-2115-DDC4-4199-D8D0034AEEEC}"/>
              </a:ext>
            </a:extLst>
          </p:cNvPr>
          <p:cNvSpPr/>
          <p:nvPr/>
        </p:nvSpPr>
        <p:spPr>
          <a:xfrm>
            <a:off x="1566668" y="4953985"/>
            <a:ext cx="1019408" cy="468208"/>
          </a:xfrm>
          <a:prstGeom prst="rect">
            <a:avLst/>
          </a:prstGeom>
          <a:solidFill>
            <a:schemeClr val="tx2"/>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nl-NL" sz="1200" dirty="0">
                <a:solidFill>
                  <a:schemeClr val="bg1"/>
                </a:solidFill>
                <a:hlinkClick r:id="rId13" action="ppaction://hlinksldjump">
                  <a:extLst>
                    <a:ext uri="{A12FA001-AC4F-418D-AE19-62706E023703}">
                      <ahyp:hlinkClr xmlns:ahyp="http://schemas.microsoft.com/office/drawing/2018/hyperlinkcolor" val="tx"/>
                    </a:ext>
                  </a:extLst>
                </a:hlinkClick>
              </a:rPr>
              <a:t>BAG Vector </a:t>
            </a:r>
            <a:r>
              <a:rPr lang="nl-NL" sz="1200" dirty="0" err="1">
                <a:solidFill>
                  <a:schemeClr val="bg1"/>
                </a:solidFill>
                <a:hlinkClick r:id="rId13" action="ppaction://hlinksldjump">
                  <a:extLst>
                    <a:ext uri="{A12FA001-AC4F-418D-AE19-62706E023703}">
                      <ahyp:hlinkClr xmlns:ahyp="http://schemas.microsoft.com/office/drawing/2018/hyperlinkcolor" val="tx"/>
                    </a:ext>
                  </a:extLst>
                </a:hlinkClick>
              </a:rPr>
              <a:t>Tiling</a:t>
            </a:r>
            <a:endParaRPr lang="nl-NL" sz="1200" dirty="0">
              <a:solidFill>
                <a:schemeClr val="bg1"/>
              </a:solidFill>
            </a:endParaRPr>
          </a:p>
        </p:txBody>
      </p:sp>
      <p:sp>
        <p:nvSpPr>
          <p:cNvPr id="64" name="Rechthoek 63">
            <a:extLst>
              <a:ext uri="{FF2B5EF4-FFF2-40B4-BE49-F238E27FC236}">
                <a16:creationId xmlns:a16="http://schemas.microsoft.com/office/drawing/2014/main" id="{FDCA18B5-B72F-447E-92E8-0AD743461E0C}"/>
              </a:ext>
            </a:extLst>
          </p:cNvPr>
          <p:cNvSpPr/>
          <p:nvPr/>
        </p:nvSpPr>
        <p:spPr>
          <a:xfrm>
            <a:off x="341235" y="6383440"/>
            <a:ext cx="1059356" cy="305081"/>
          </a:xfrm>
          <a:prstGeom prst="rect">
            <a:avLst/>
          </a:prstGeom>
          <a:solidFill>
            <a:schemeClr val="tx2"/>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dirty="0">
                <a:solidFill>
                  <a:schemeClr val="bg1"/>
                </a:solidFill>
                <a:hlinkClick r:id="rId14" action="ppaction://hlinksldjump">
                  <a:extLst>
                    <a:ext uri="{A12FA001-AC4F-418D-AE19-62706E023703}">
                      <ahyp:hlinkClr xmlns:ahyp="http://schemas.microsoft.com/office/drawing/2018/hyperlinkcolor" val="tx"/>
                    </a:ext>
                  </a:extLst>
                </a:hlinkClick>
              </a:rPr>
              <a:t>BAG OAF</a:t>
            </a:r>
            <a:endParaRPr lang="nl-NL" sz="1100" dirty="0">
              <a:solidFill>
                <a:schemeClr val="bg1"/>
              </a:solidFill>
            </a:endParaRPr>
          </a:p>
        </p:txBody>
      </p:sp>
    </p:spTree>
    <p:extLst>
      <p:ext uri="{BB962C8B-B14F-4D97-AF65-F5344CB8AC3E}">
        <p14:creationId xmlns:p14="http://schemas.microsoft.com/office/powerpoint/2010/main" val="54091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t>Toelichting op de beslisboom</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t>Toelichting op de beslisboom</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525214"/>
          </a:xfrm>
        </p:spPr>
        <p:txBody>
          <a:bodyPr/>
          <a:lstStyle/>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De beslisboom voor BAG 2.0 producten wijst u met behulp van een aantal vragen de weg naar het voor u meest geschikte BAG product. Wij zijn ons ervan bewust dat deze beslisboom mogelijk niet al uw vragen beantwoordt. Mocht u vragen hebben, dan kunt u contact met ons opnemen via </a:t>
            </a:r>
            <a:r>
              <a:rPr lang="nl-NL" sz="1800" dirty="0">
                <a:effectLst/>
                <a:latin typeface="Calibri" panose="020F0502020204030204" pitchFamily="34" charset="0"/>
                <a:ea typeface="Calibri" panose="020F0502020204030204" pitchFamily="34" charset="0"/>
                <a:cs typeface="Times New Roman" panose="02020603050405020304" pitchFamily="18" charset="0"/>
                <a:hlinkClick r:id="rId2"/>
              </a:rPr>
              <a:t>BAG@kadaster.nl</a:t>
            </a:r>
            <a:r>
              <a:rPr lang="nl-NL"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nl-NL" sz="1800" dirty="0">
                <a:latin typeface="Calibri" panose="020F0502020204030204" pitchFamily="34" charset="0"/>
                <a:ea typeface="Calibri" panose="020F0502020204030204" pitchFamily="34" charset="0"/>
                <a:cs typeface="Times New Roman" panose="02020603050405020304" pitchFamily="18" charset="0"/>
              </a:rPr>
              <a:t>Producten </a:t>
            </a:r>
            <a:r>
              <a:rPr lang="nl-NL" sz="1800" dirty="0">
                <a:effectLst/>
                <a:latin typeface="Calibri" panose="020F0502020204030204" pitchFamily="34" charset="0"/>
                <a:ea typeface="Calibri" panose="020F0502020204030204" pitchFamily="34" charset="0"/>
                <a:cs typeface="Times New Roman" panose="02020603050405020304" pitchFamily="18" charset="0"/>
              </a:rPr>
              <a:t>met een rood onderbroken kader zijn nog niet beschikbaar. </a:t>
            </a:r>
          </a:p>
          <a:p>
            <a:pPr>
              <a:lnSpc>
                <a:spcPct val="107000"/>
              </a:lnSpc>
              <a:spcAft>
                <a:spcPts val="800"/>
              </a:spcAft>
            </a:pPr>
            <a:r>
              <a:rPr lang="nl-NL" sz="1800" dirty="0">
                <a:effectLst/>
                <a:latin typeface="Calibri" panose="020F0502020204030204" pitchFamily="34" charset="0"/>
                <a:ea typeface="Calibri" panose="020F0502020204030204" pitchFamily="34" charset="0"/>
                <a:cs typeface="Times New Roman" panose="02020603050405020304" pitchFamily="18" charset="0"/>
              </a:rPr>
              <a:t>De beslisboom werkt als volgt:</a:t>
            </a:r>
          </a:p>
          <a:p>
            <a:pPr marL="285750" indent="-285750">
              <a:lnSpc>
                <a:spcPct val="107000"/>
              </a:lnSpc>
              <a:spcAft>
                <a:spcPts val="800"/>
              </a:spcAft>
              <a:buFont typeface="Arial" panose="020B0604020202020204" pitchFamily="34" charset="0"/>
              <a:buChar char="•"/>
            </a:pPr>
            <a:r>
              <a:rPr lang="nl-NL" sz="1800" dirty="0">
                <a:effectLst/>
                <a:latin typeface="Calibri" panose="020F0502020204030204" pitchFamily="34" charset="0"/>
                <a:ea typeface="Calibri" panose="020F0502020204030204" pitchFamily="34" charset="0"/>
                <a:cs typeface="Times New Roman" panose="02020603050405020304" pitchFamily="18" charset="0"/>
              </a:rPr>
              <a:t>Na elke vraag volgt u het antwoord dat voor u het meest van toepassing is. Zo komt u uiteindelijk terecht bij een BAG product. Deze zijn herkenbaar aan het donkerblauwe </a:t>
            </a:r>
            <a:r>
              <a:rPr lang="nl-NL" sz="1800" dirty="0" err="1">
                <a:effectLst/>
                <a:latin typeface="Calibri" panose="020F0502020204030204" pitchFamily="34" charset="0"/>
                <a:ea typeface="Calibri" panose="020F0502020204030204" pitchFamily="34" charset="0"/>
                <a:cs typeface="Times New Roman" panose="02020603050405020304" pitchFamily="18" charset="0"/>
              </a:rPr>
              <a:t>tekstvak</a:t>
            </a:r>
            <a:r>
              <a:rPr lang="nl-NL" sz="1800" dirty="0">
                <a:effectLst/>
                <a:latin typeface="Calibri" panose="020F0502020204030204" pitchFamily="34" charset="0"/>
                <a:ea typeface="Calibri" panose="020F0502020204030204" pitchFamily="34" charset="0"/>
                <a:cs typeface="Times New Roman" panose="02020603050405020304" pitchFamily="18" charset="0"/>
              </a:rPr>
              <a:t> met witte onderstreepte tekst.</a:t>
            </a:r>
          </a:p>
          <a:p>
            <a:pPr marL="285750" indent="-285750">
              <a:lnSpc>
                <a:spcPct val="107000"/>
              </a:lnSpc>
              <a:spcAft>
                <a:spcPts val="800"/>
              </a:spcAft>
              <a:buFont typeface="Arial" panose="020B0604020202020204" pitchFamily="34" charset="0"/>
              <a:buChar char="•"/>
            </a:pPr>
            <a:r>
              <a:rPr lang="nl-NL" sz="1800" dirty="0">
                <a:effectLst/>
                <a:latin typeface="Calibri" panose="020F0502020204030204" pitchFamily="34" charset="0"/>
                <a:ea typeface="Calibri" panose="020F0502020204030204" pitchFamily="34" charset="0"/>
                <a:cs typeface="Times New Roman" panose="02020603050405020304" pitchFamily="18" charset="0"/>
              </a:rPr>
              <a:t>De productvakjes zijn aanklikbaar. Door het productvakje aan te klikken, komt u bij een pagina met meer informatie over het product. </a:t>
            </a:r>
          </a:p>
          <a:p>
            <a:pPr marL="285750" indent="-285750">
              <a:lnSpc>
                <a:spcPct val="107000"/>
              </a:lnSpc>
              <a:spcAft>
                <a:spcPts val="800"/>
              </a:spcAft>
              <a:buFont typeface="Arial" panose="020B0604020202020204" pitchFamily="34" charset="0"/>
              <a:buChar char="•"/>
            </a:pPr>
            <a:r>
              <a:rPr lang="nl-NL" sz="1800" dirty="0">
                <a:effectLst/>
                <a:latin typeface="Calibri" panose="020F0502020204030204" pitchFamily="34" charset="0"/>
                <a:ea typeface="Calibri" panose="020F0502020204030204" pitchFamily="34" charset="0"/>
                <a:cs typeface="Times New Roman" panose="02020603050405020304" pitchFamily="18" charset="0"/>
              </a:rPr>
              <a:t>De knop ‘Naar voorbeeldtoepassing’ leidt u naar een pagina waarop een of meer voorbeeldtoepassingen van het product worden toegelicht. </a:t>
            </a:r>
          </a:p>
          <a:p>
            <a:endParaRPr lang="nl-NL" dirty="0"/>
          </a:p>
        </p:txBody>
      </p:sp>
      <p:sp>
        <p:nvSpPr>
          <p:cNvPr id="25" name="Pijl: links 24">
            <a:hlinkClick r:id="rId3" action="ppaction://hlinksldjump"/>
            <a:extLst>
              <a:ext uri="{FF2B5EF4-FFF2-40B4-BE49-F238E27FC236}">
                <a16:creationId xmlns:a16="http://schemas.microsoft.com/office/drawing/2014/main" id="{44FF2C9A-6C43-4E1B-89E1-B0D63B0F1728}"/>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223496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t>BAG API Individuele Bevragingen</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t>BAG API Individuele Bevragingen</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525213"/>
          </a:xfrm>
        </p:spPr>
        <p:txBody>
          <a:bodyPr/>
          <a:lstStyle/>
          <a:p>
            <a:r>
              <a:rPr lang="nl-NL">
                <a:ln w="9525">
                  <a:solidFill>
                    <a:srgbClr val="003F79"/>
                  </a:solidFill>
                  <a:miter lim="800000"/>
                </a:ln>
                <a:cs typeface="Arial"/>
              </a:rPr>
              <a:t>Met de BAG API Individuele Bevragingen kunt u per individueel object rechtstreeks de gehele LV BAG bevragen (zowel actueel als historisch). De BAG kan via verschillende zoekingangen worden bevraagd. </a:t>
            </a:r>
          </a:p>
          <a:p>
            <a:endParaRPr lang="nl-NL">
              <a:ln w="9525">
                <a:solidFill>
                  <a:srgbClr val="003F79"/>
                </a:solidFill>
                <a:miter lim="800000"/>
              </a:ln>
              <a:cs typeface="Arial"/>
            </a:endParaRPr>
          </a:p>
          <a:p>
            <a:r>
              <a:rPr lang="nl-NL">
                <a:ln w="9525">
                  <a:solidFill>
                    <a:srgbClr val="003F79"/>
                  </a:solidFill>
                  <a:miter lim="800000"/>
                </a:ln>
                <a:cs typeface="Arial"/>
              </a:rPr>
              <a:t>De </a:t>
            </a:r>
            <a:r>
              <a:rPr lang="nl-NL" err="1">
                <a:ln w="9525">
                  <a:solidFill>
                    <a:srgbClr val="003F79"/>
                  </a:solidFill>
                  <a:miter lim="800000"/>
                </a:ln>
                <a:cs typeface="Arial"/>
              </a:rPr>
              <a:t>RESTful</a:t>
            </a:r>
            <a:r>
              <a:rPr lang="nl-NL">
                <a:ln w="9525">
                  <a:solidFill>
                    <a:srgbClr val="003F79"/>
                  </a:solidFill>
                  <a:miter lim="800000"/>
                </a:ln>
                <a:cs typeface="Arial"/>
              </a:rPr>
              <a:t> API levert </a:t>
            </a:r>
            <a:r>
              <a:rPr lang="nl-NL" err="1">
                <a:ln w="9525">
                  <a:solidFill>
                    <a:srgbClr val="003F79"/>
                  </a:solidFill>
                  <a:miter lim="800000"/>
                </a:ln>
                <a:cs typeface="Arial"/>
              </a:rPr>
              <a:t>realtime</a:t>
            </a:r>
            <a:r>
              <a:rPr lang="nl-NL">
                <a:ln w="9525">
                  <a:solidFill>
                    <a:srgbClr val="003F79"/>
                  </a:solidFill>
                  <a:miter lim="800000"/>
                </a:ln>
                <a:cs typeface="Arial"/>
              </a:rPr>
              <a:t> actuele data in JSON formaat.</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2"/>
              </a:rPr>
              <a:t>de productpagina op onze website</a:t>
            </a:r>
            <a:r>
              <a:rPr lang="nl-NL">
                <a:ln w="9525">
                  <a:solidFill>
                    <a:srgbClr val="003F79"/>
                  </a:solidFill>
                  <a:miter lim="800000"/>
                </a:ln>
                <a:cs typeface="Arial"/>
              </a:rPr>
              <a:t>.</a:t>
            </a: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97C911CF-5BDC-4D98-89DA-3D71C831C4B4}"/>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4" action="ppaction://hlinksldjump"/>
            <a:extLst>
              <a:ext uri="{FF2B5EF4-FFF2-40B4-BE49-F238E27FC236}">
                <a16:creationId xmlns:a16="http://schemas.microsoft.com/office/drawing/2014/main" id="{82F4912A-5E4B-4B42-9DE9-FE8561D68D97}"/>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extLst>
              <a:ext uri="{FF2B5EF4-FFF2-40B4-BE49-F238E27FC236}">
                <a16:creationId xmlns:a16="http://schemas.microsoft.com/office/drawing/2014/main" id="{E2CFE8B3-4039-4B44-B77B-AC6823C69FE4}"/>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4"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245085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C0D40E-B0C9-4633-ACB2-879C1AA43FDD}"/>
              </a:ext>
            </a:extLst>
          </p:cNvPr>
          <p:cNvSpPr>
            <a:spLocks noGrp="1"/>
          </p:cNvSpPr>
          <p:nvPr>
            <p:ph type="title"/>
          </p:nvPr>
        </p:nvSpPr>
        <p:spPr/>
        <p:txBody>
          <a:bodyPr/>
          <a:lstStyle/>
          <a:p>
            <a:r>
              <a:rPr lang="nl-NL">
                <a:cs typeface="Arial"/>
              </a:rPr>
              <a:t>Voorbeeldtoepassingen </a:t>
            </a:r>
            <a:r>
              <a:rPr lang="nl-NL"/>
              <a:t>BAG API Individuele Bevragingen</a:t>
            </a:r>
          </a:p>
        </p:txBody>
      </p:sp>
      <p:sp>
        <p:nvSpPr>
          <p:cNvPr id="5" name="Tijdelijke aanduiding voor tekst 4">
            <a:extLst>
              <a:ext uri="{FF2B5EF4-FFF2-40B4-BE49-F238E27FC236}">
                <a16:creationId xmlns:a16="http://schemas.microsoft.com/office/drawing/2014/main" id="{E20EE7F0-88CE-4B11-9ADC-9036821C215D}"/>
              </a:ext>
            </a:extLst>
          </p:cNvPr>
          <p:cNvSpPr>
            <a:spLocks noGrp="1"/>
          </p:cNvSpPr>
          <p:nvPr>
            <p:ph type="body" sz="quarter" idx="13"/>
          </p:nvPr>
        </p:nvSpPr>
        <p:spPr>
          <a:xfrm>
            <a:off x="874713" y="560388"/>
            <a:ext cx="11021365" cy="431800"/>
          </a:xfrm>
        </p:spPr>
        <p:txBody>
          <a:bodyPr/>
          <a:lstStyle/>
          <a:p>
            <a:r>
              <a:rPr lang="nl-NL"/>
              <a:t>Voorbeeldtoepassingen BAG API Individuele Bevragingen</a:t>
            </a:r>
          </a:p>
        </p:txBody>
      </p:sp>
      <p:sp>
        <p:nvSpPr>
          <p:cNvPr id="6" name="Tijdelijke aanduiding voor tekst 5">
            <a:extLst>
              <a:ext uri="{FF2B5EF4-FFF2-40B4-BE49-F238E27FC236}">
                <a16:creationId xmlns:a16="http://schemas.microsoft.com/office/drawing/2014/main" id="{286DFF1C-1A5A-46CD-B377-7572261C752B}"/>
              </a:ext>
            </a:extLst>
          </p:cNvPr>
          <p:cNvSpPr>
            <a:spLocks noGrp="1"/>
          </p:cNvSpPr>
          <p:nvPr>
            <p:ph type="body" sz="half" idx="2"/>
          </p:nvPr>
        </p:nvSpPr>
        <p:spPr/>
        <p:txBody>
          <a:bodyPr/>
          <a:lstStyle/>
          <a:p>
            <a:r>
              <a:rPr lang="nl-NL" b="1">
                <a:ln w="9525">
                  <a:solidFill>
                    <a:srgbClr val="003F79"/>
                  </a:solidFill>
                  <a:miter lim="800000"/>
                </a:ln>
                <a:cs typeface="Arial"/>
              </a:rPr>
              <a:t>Raadpleeg doeleinden</a:t>
            </a:r>
          </a:p>
          <a:p>
            <a:r>
              <a:rPr lang="nl-NL">
                <a:ln w="9525">
                  <a:solidFill>
                    <a:srgbClr val="003F79"/>
                  </a:solidFill>
                  <a:miter lim="800000"/>
                </a:ln>
                <a:cs typeface="Arial"/>
              </a:rPr>
              <a:t>Een medewerker van het klantcontactcenter wil bij het verwerken van de adresgegevens van een klant controleren of de klant een officieel adres heeft doorgegeven. </a:t>
            </a:r>
          </a:p>
        </p:txBody>
      </p:sp>
      <p:sp>
        <p:nvSpPr>
          <p:cNvPr id="12" name="Pijl: links 11">
            <a:hlinkClick r:id="rId2" action="ppaction://hlinksldjump"/>
            <a:extLst>
              <a:ext uri="{FF2B5EF4-FFF2-40B4-BE49-F238E27FC236}">
                <a16:creationId xmlns:a16="http://schemas.microsoft.com/office/drawing/2014/main" id="{51E00724-577E-457C-A3B3-954C86734390}"/>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340545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API Huidige Bevragingen</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t>BAG API Huidige Bevragingen</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453212"/>
          </a:xfrm>
        </p:spPr>
        <p:txBody>
          <a:bodyPr/>
          <a:lstStyle/>
          <a:p>
            <a:r>
              <a:rPr lang="nl-NL">
                <a:ln w="9525">
                  <a:solidFill>
                    <a:srgbClr val="003F79"/>
                  </a:solidFill>
                  <a:miter lim="800000"/>
                </a:ln>
                <a:cs typeface="Arial"/>
              </a:rPr>
              <a:t>Met de BAG API Huidige Bevragingen kunt u huidige gegevens in de LV BAG bevragen. De </a:t>
            </a:r>
            <a:r>
              <a:rPr lang="nl-NL" err="1">
                <a:ln w="9525">
                  <a:solidFill>
                    <a:srgbClr val="003F79"/>
                  </a:solidFill>
                  <a:miter lim="800000"/>
                </a:ln>
                <a:cs typeface="Arial"/>
              </a:rPr>
              <a:t>RESTful</a:t>
            </a:r>
            <a:r>
              <a:rPr lang="nl-NL">
                <a:ln w="9525">
                  <a:solidFill>
                    <a:srgbClr val="003F79"/>
                  </a:solidFill>
                  <a:miter lim="800000"/>
                </a:ln>
                <a:cs typeface="Arial"/>
              </a:rPr>
              <a:t> API levert </a:t>
            </a:r>
            <a:r>
              <a:rPr lang="nl-NL" err="1">
                <a:ln w="9525">
                  <a:solidFill>
                    <a:srgbClr val="003F79"/>
                  </a:solidFill>
                  <a:miter lim="800000"/>
                </a:ln>
                <a:cs typeface="Arial"/>
              </a:rPr>
              <a:t>realtime</a:t>
            </a:r>
            <a:r>
              <a:rPr lang="nl-NL">
                <a:ln w="9525">
                  <a:solidFill>
                    <a:srgbClr val="003F79"/>
                  </a:solidFill>
                  <a:miter lim="800000"/>
                </a:ln>
                <a:cs typeface="Arial"/>
              </a:rPr>
              <a:t> actuele data in JSON formaat. De BAG API Huidige Bevragingen is ontwikkeld in samenwerking met VNG Realisatie, vanuit de </a:t>
            </a:r>
            <a:r>
              <a:rPr lang="nl-NL">
                <a:ln w="9525">
                  <a:solidFill>
                    <a:srgbClr val="003F79"/>
                  </a:solidFill>
                  <a:miter lim="800000"/>
                </a:ln>
                <a:cs typeface="Arial"/>
                <a:hlinkClick r:id="rId2"/>
              </a:rPr>
              <a:t>Common </a:t>
            </a:r>
            <a:r>
              <a:rPr lang="nl-NL" err="1">
                <a:ln w="9525">
                  <a:solidFill>
                    <a:srgbClr val="003F79"/>
                  </a:solidFill>
                  <a:miter lim="800000"/>
                </a:ln>
                <a:cs typeface="Arial"/>
                <a:hlinkClick r:id="rId2"/>
              </a:rPr>
              <a:t>Ground</a:t>
            </a:r>
            <a:r>
              <a:rPr lang="nl-NL">
                <a:ln w="9525">
                  <a:solidFill>
                    <a:srgbClr val="003F79"/>
                  </a:solidFill>
                  <a:miter lim="800000"/>
                </a:ln>
                <a:cs typeface="Arial"/>
                <a:hlinkClick r:id="rId2"/>
              </a:rPr>
              <a:t> gedachte</a:t>
            </a:r>
            <a:r>
              <a:rPr lang="nl-NL">
                <a:ln w="9525">
                  <a:solidFill>
                    <a:srgbClr val="003F79"/>
                  </a:solidFill>
                  <a:miter lim="800000"/>
                </a:ln>
                <a:cs typeface="Arial"/>
              </a:rPr>
              <a:t>. De gebruikerswensen van gemeenten vormen het uitgangspunt van de API.</a:t>
            </a:r>
          </a:p>
          <a:p>
            <a:endParaRPr lang="nl-NL">
              <a:ln w="9525">
                <a:solidFill>
                  <a:srgbClr val="003F79"/>
                </a:solidFill>
                <a:miter lim="800000"/>
              </a:ln>
              <a:cs typeface="Arial"/>
            </a:endParaRPr>
          </a:p>
          <a:p>
            <a:r>
              <a:rPr lang="nl-NL">
                <a:ln w="9525">
                  <a:solidFill>
                    <a:srgbClr val="003F79"/>
                  </a:solidFill>
                  <a:miter lim="800000"/>
                </a:ln>
                <a:cs typeface="Arial"/>
              </a:rPr>
              <a:t>De BAG API Huidige Bevragingen is vooralsnog alleen beschikbaar voor gemeenten.</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3"/>
              </a:rPr>
              <a:t>de productpagina op onze website</a:t>
            </a:r>
            <a:r>
              <a:rPr lang="nl-NL">
                <a:ln w="9525">
                  <a:solidFill>
                    <a:srgbClr val="003F79"/>
                  </a:solidFill>
                  <a:miter lim="800000"/>
                </a:ln>
                <a:cs typeface="Arial"/>
              </a:rPr>
              <a:t>.</a:t>
            </a:r>
          </a:p>
          <a:p>
            <a:endParaRPr lang="nl-NL">
              <a:ln w="9525">
                <a:solidFill>
                  <a:srgbClr val="003F79"/>
                </a:solidFill>
                <a:miter lim="800000"/>
              </a:ln>
              <a:cs typeface="Arial"/>
            </a:endParaRP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4" action="ppaction://hlinksldjump"/>
            <a:extLst>
              <a:ext uri="{FF2B5EF4-FFF2-40B4-BE49-F238E27FC236}">
                <a16:creationId xmlns:a16="http://schemas.microsoft.com/office/drawing/2014/main" id="{67F8AD3E-C890-4DE6-A903-A074D30F1B5D}"/>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4"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5" action="ppaction://hlinksldjump"/>
            <a:extLst>
              <a:ext uri="{FF2B5EF4-FFF2-40B4-BE49-F238E27FC236}">
                <a16:creationId xmlns:a16="http://schemas.microsoft.com/office/drawing/2014/main" id="{10F43BAB-39CF-49C6-A78B-1A6953913753}"/>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hlinkClick r:id="rId5" action="ppaction://hlinksldjump"/>
            <a:extLst>
              <a:ext uri="{FF2B5EF4-FFF2-40B4-BE49-F238E27FC236}">
                <a16:creationId xmlns:a16="http://schemas.microsoft.com/office/drawing/2014/main" id="{13703A36-D8ED-4AEB-BCEC-08A466DCFA1D}"/>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rPr>
              <a:t>Naar voorbeeldtoepassing</a:t>
            </a:r>
          </a:p>
        </p:txBody>
      </p:sp>
    </p:spTree>
    <p:extLst>
      <p:ext uri="{BB962C8B-B14F-4D97-AF65-F5344CB8AC3E}">
        <p14:creationId xmlns:p14="http://schemas.microsoft.com/office/powerpoint/2010/main" val="128648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AAC0B2-F23F-4336-8F60-B6EEBAC2E674}"/>
              </a:ext>
            </a:extLst>
          </p:cNvPr>
          <p:cNvSpPr>
            <a:spLocks noGrp="1"/>
          </p:cNvSpPr>
          <p:nvPr>
            <p:ph type="title"/>
          </p:nvPr>
        </p:nvSpPr>
        <p:spPr/>
        <p:txBody>
          <a:bodyPr/>
          <a:lstStyle/>
          <a:p>
            <a:r>
              <a:rPr lang="nl-NL">
                <a:cs typeface="Arial"/>
              </a:rPr>
              <a:t>Voorbeeldtoepassingen BAG API Huidige Bevragingen</a:t>
            </a:r>
            <a:endParaRPr lang="nl-NL"/>
          </a:p>
        </p:txBody>
      </p:sp>
      <p:sp>
        <p:nvSpPr>
          <p:cNvPr id="5" name="Tijdelijke aanduiding voor tekst 4">
            <a:extLst>
              <a:ext uri="{FF2B5EF4-FFF2-40B4-BE49-F238E27FC236}">
                <a16:creationId xmlns:a16="http://schemas.microsoft.com/office/drawing/2014/main" id="{4CAD93E8-B332-4967-BF9E-F6F73E8B81CA}"/>
              </a:ext>
            </a:extLst>
          </p:cNvPr>
          <p:cNvSpPr>
            <a:spLocks noGrp="1"/>
          </p:cNvSpPr>
          <p:nvPr>
            <p:ph type="body" sz="quarter" idx="13"/>
          </p:nvPr>
        </p:nvSpPr>
        <p:spPr/>
        <p:txBody>
          <a:bodyPr/>
          <a:lstStyle/>
          <a:p>
            <a:r>
              <a:rPr lang="nl-NL"/>
              <a:t>Voorbeeldtoepassingen BAG API Huidige Bevragingen</a:t>
            </a:r>
          </a:p>
          <a:p>
            <a:endParaRPr lang="nl-NL"/>
          </a:p>
        </p:txBody>
      </p:sp>
      <p:sp>
        <p:nvSpPr>
          <p:cNvPr id="6" name="Tijdelijke aanduiding voor tekst 5">
            <a:extLst>
              <a:ext uri="{FF2B5EF4-FFF2-40B4-BE49-F238E27FC236}">
                <a16:creationId xmlns:a16="http://schemas.microsoft.com/office/drawing/2014/main" id="{0D0661BF-633C-46B5-B601-1A3A3ECE9C1A}"/>
              </a:ext>
            </a:extLst>
          </p:cNvPr>
          <p:cNvSpPr>
            <a:spLocks noGrp="1"/>
          </p:cNvSpPr>
          <p:nvPr>
            <p:ph type="body" sz="half" idx="2"/>
          </p:nvPr>
        </p:nvSpPr>
        <p:spPr/>
        <p:txBody>
          <a:bodyPr/>
          <a:lstStyle/>
          <a:p>
            <a:r>
              <a:rPr lang="nl-NL" b="1"/>
              <a:t>Raadpleeg doeleinden </a:t>
            </a:r>
            <a:endParaRPr lang="nl-NL"/>
          </a:p>
          <a:p>
            <a:r>
              <a:rPr lang="nl-NL"/>
              <a:t>Bij de inschrijving van een persoon in de Basisregistratie personen wil de medewerker controleren of het opgegeven adres geldig is en het object een woonfunctie heeft. </a:t>
            </a:r>
          </a:p>
        </p:txBody>
      </p:sp>
      <p:sp>
        <p:nvSpPr>
          <p:cNvPr id="12" name="Pijl: links 11">
            <a:hlinkClick r:id="rId2" action="ppaction://hlinksldjump"/>
            <a:extLst>
              <a:ext uri="{FF2B5EF4-FFF2-40B4-BE49-F238E27FC236}">
                <a16:creationId xmlns:a16="http://schemas.microsoft.com/office/drawing/2014/main" id="{4F0EDF56-0644-494A-A8D2-AF9E10FEBDC5}"/>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419818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Web Feature Service (WFS)</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BAG Web Feature Service (WFS)</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525213"/>
          </a:xfrm>
        </p:spPr>
        <p:txBody>
          <a:bodyPr/>
          <a:lstStyle/>
          <a:p>
            <a:r>
              <a:rPr lang="nl-NL">
                <a:ln w="9525">
                  <a:solidFill>
                    <a:srgbClr val="003F79"/>
                  </a:solidFill>
                  <a:miter lim="800000"/>
                </a:ln>
                <a:cs typeface="Arial"/>
              </a:rPr>
              <a:t>De WFS biedt de mogelijkheid om specifieke bevragingen te doen op BAG data. De resultaten kunnen vervolgens gebruikt worden in bijvoorbeeld (GIS) applicaties. </a:t>
            </a:r>
          </a:p>
          <a:p>
            <a:endParaRPr lang="nl-NL">
              <a:ln w="9525">
                <a:solidFill>
                  <a:srgbClr val="003F79"/>
                </a:solidFill>
                <a:miter lim="800000"/>
              </a:ln>
              <a:cs typeface="Arial"/>
            </a:endParaRPr>
          </a:p>
          <a:p>
            <a:r>
              <a:rPr lang="nl-NL">
                <a:ln w="9525">
                  <a:solidFill>
                    <a:srgbClr val="003F79"/>
                  </a:solidFill>
                  <a:miter lim="800000"/>
                </a:ln>
                <a:cs typeface="Arial"/>
              </a:rPr>
              <a:t>Alleen </a:t>
            </a:r>
            <a:r>
              <a:rPr lang="nl-NL">
                <a:ln w="9525">
                  <a:solidFill>
                    <a:srgbClr val="003F79"/>
                  </a:solidFill>
                  <a:miter lim="800000"/>
                </a:ln>
                <a:cs typeface="Arial"/>
                <a:hlinkClick r:id="rId2"/>
              </a:rPr>
              <a:t>huidige objecten</a:t>
            </a:r>
            <a:r>
              <a:rPr lang="nl-NL">
                <a:ln w="9525">
                  <a:solidFill>
                    <a:srgbClr val="003F79"/>
                  </a:solidFill>
                  <a:miter lim="800000"/>
                </a:ln>
                <a:cs typeface="Arial"/>
              </a:rPr>
              <a:t> maken deel uit van de dataset. Met de BAG WFS ziet u per object één adres. Objecten met meerdere adressen (hoofd- en nevenadressen) zijn dus niet compleet.</a:t>
            </a:r>
          </a:p>
          <a:p>
            <a:endParaRPr lang="nl-NL">
              <a:ln w="9525">
                <a:solidFill>
                  <a:srgbClr val="003F79"/>
                </a:solidFill>
                <a:miter lim="800000"/>
              </a:ln>
              <a:cs typeface="Arial"/>
            </a:endParaRPr>
          </a:p>
          <a:p>
            <a:r>
              <a:rPr lang="nl-NL">
                <a:ln w="9525">
                  <a:solidFill>
                    <a:srgbClr val="003F79"/>
                  </a:solidFill>
                  <a:miter lim="800000"/>
                </a:ln>
                <a:cs typeface="Arial"/>
              </a:rPr>
              <a:t>Per bevraging ontvangt u de gegevens van maximaal 1.000 BAG-objecten. </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3"/>
              </a:rPr>
              <a:t>de productpagina op onze website</a:t>
            </a:r>
            <a:r>
              <a:rPr lang="nl-NL">
                <a:ln w="9525">
                  <a:solidFill>
                    <a:srgbClr val="003F79"/>
                  </a:solidFill>
                  <a:miter lim="800000"/>
                </a:ln>
                <a:cs typeface="Arial"/>
              </a:rPr>
              <a:t>.</a:t>
            </a:r>
          </a:p>
          <a:p>
            <a:endParaRPr lang="nl-NL">
              <a:ln w="9525">
                <a:solidFill>
                  <a:srgbClr val="003F79"/>
                </a:solidFill>
                <a:miter lim="800000"/>
              </a:ln>
              <a:cs typeface="Arial"/>
            </a:endParaRPr>
          </a:p>
        </p:txBody>
      </p:sp>
      <p:sp>
        <p:nvSpPr>
          <p:cNvPr id="2" name="Pijl: links 1">
            <a:hlinkClick r:id="rId4" action="ppaction://hlinksldjump"/>
            <a:extLst>
              <a:ext uri="{FF2B5EF4-FFF2-40B4-BE49-F238E27FC236}">
                <a16:creationId xmlns:a16="http://schemas.microsoft.com/office/drawing/2014/main" id="{3059EDCB-DFC3-4E9C-9506-58BFE48A34E1}"/>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4"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5" action="ppaction://hlinksldjump"/>
            <a:extLst>
              <a:ext uri="{FF2B5EF4-FFF2-40B4-BE49-F238E27FC236}">
                <a16:creationId xmlns:a16="http://schemas.microsoft.com/office/drawing/2014/main" id="{F9F84F12-08C8-45E6-9939-BDB056E17F5B}"/>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extLst>
              <a:ext uri="{FF2B5EF4-FFF2-40B4-BE49-F238E27FC236}">
                <a16:creationId xmlns:a16="http://schemas.microsoft.com/office/drawing/2014/main" id="{A5E24F06-554E-44EC-895B-D95DE59332D9}"/>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5"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2904973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Lst>
</file>

<file path=ppt/theme/theme1.xml><?xml version="1.0" encoding="utf-8"?>
<a:theme xmlns:a="http://schemas.openxmlformats.org/drawingml/2006/main" name="Kadaster 2019">
  <a:themeElements>
    <a:clrScheme name="KADASTER">
      <a:dk1>
        <a:srgbClr val="000000"/>
      </a:dk1>
      <a:lt1>
        <a:sysClr val="window" lastClr="FFFFFF"/>
      </a:lt1>
      <a:dk2>
        <a:srgbClr val="003F79"/>
      </a:dk2>
      <a:lt2>
        <a:srgbClr val="007EA9"/>
      </a:lt2>
      <a:accent1>
        <a:srgbClr val="009EC2"/>
      </a:accent1>
      <a:accent2>
        <a:srgbClr val="003F79"/>
      </a:accent2>
      <a:accent3>
        <a:srgbClr val="008BC7"/>
      </a:accent3>
      <a:accent4>
        <a:srgbClr val="F2DC00"/>
      </a:accent4>
      <a:accent5>
        <a:srgbClr val="74AF27"/>
      </a:accent5>
      <a:accent6>
        <a:srgbClr val="E17000"/>
      </a:accent6>
      <a:hlink>
        <a:srgbClr val="0563C1"/>
      </a:hlink>
      <a:folHlink>
        <a:srgbClr val="B900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adaster_opstart.pptm" id="{70C2BFD0-BDE1-4996-AD20-633392189ADA}" vid="{44E978A4-9103-4FAE-937F-F3989E7D0B60}"/>
    </a:ext>
  </a:extLst>
</a:theme>
</file>

<file path=ppt/theme/theme2.xml><?xml version="1.0" encoding="utf-8"?>
<a:theme xmlns:a="http://schemas.openxmlformats.org/drawingml/2006/main" name="1_Kadaster 2019">
  <a:themeElements>
    <a:clrScheme name="KADASTER">
      <a:dk1>
        <a:srgbClr val="000000"/>
      </a:dk1>
      <a:lt1>
        <a:sysClr val="window" lastClr="FFFFFF"/>
      </a:lt1>
      <a:dk2>
        <a:srgbClr val="003F79"/>
      </a:dk2>
      <a:lt2>
        <a:srgbClr val="007EA9"/>
      </a:lt2>
      <a:accent1>
        <a:srgbClr val="009EC2"/>
      </a:accent1>
      <a:accent2>
        <a:srgbClr val="003F79"/>
      </a:accent2>
      <a:accent3>
        <a:srgbClr val="008BC7"/>
      </a:accent3>
      <a:accent4>
        <a:srgbClr val="F2DC00"/>
      </a:accent4>
      <a:accent5>
        <a:srgbClr val="74AF27"/>
      </a:accent5>
      <a:accent6>
        <a:srgbClr val="E17000"/>
      </a:accent6>
      <a:hlink>
        <a:srgbClr val="0563C1"/>
      </a:hlink>
      <a:folHlink>
        <a:srgbClr val="B90066"/>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adaster_opstart.pptm" id="{70C2BFD0-BDE1-4996-AD20-633392189ADA}" vid="{C912C338-65EF-414C-8C90-5FD64087A798}"/>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E052C011B53048B3EDB5CEA0DD890C" ma:contentTypeVersion="9" ma:contentTypeDescription="Een nieuw document maken." ma:contentTypeScope="" ma:versionID="30d2fb5d214eac1efb070cd25c243ab2">
  <xsd:schema xmlns:xsd="http://www.w3.org/2001/XMLSchema" xmlns:xs="http://www.w3.org/2001/XMLSchema" xmlns:p="http://schemas.microsoft.com/office/2006/metadata/properties" xmlns:ns2="954095fc-4972-4151-aca1-807f9352f976" targetNamespace="http://schemas.microsoft.com/office/2006/metadata/properties" ma:root="true" ma:fieldsID="63efcbf0ee7a52866201a1750fe776c6" ns2:_="">
    <xsd:import namespace="954095fc-4972-4151-aca1-807f9352f97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095fc-4972-4151-aca1-807f9352f9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28992E3-6503-49EF-93B3-89A72BC72680}">
  <ds:schemaRefs>
    <ds:schemaRef ds:uri="954095fc-4972-4151-aca1-807f9352f9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A960959-D1AF-4226-9B87-DE684A58FAF8}">
  <ds:schemaRefs>
    <ds:schemaRef ds:uri="http://schemas.microsoft.com/sharepoint/v3/contenttype/forms"/>
  </ds:schemaRefs>
</ds:datastoreItem>
</file>

<file path=customXml/itemProps3.xml><?xml version="1.0" encoding="utf-8"?>
<ds:datastoreItem xmlns:ds="http://schemas.openxmlformats.org/officeDocument/2006/customXml" ds:itemID="{9CC61796-6B6E-44BE-AC43-EC1ED771B688}">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954095fc-4972-4151-aca1-807f9352f976"/>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27</TotalTime>
  <Words>1951</Words>
  <Application>Microsoft Office PowerPoint</Application>
  <PresentationFormat>Breedbeeld</PresentationFormat>
  <Paragraphs>233</Paragraphs>
  <Slides>23</Slides>
  <Notes>2</Notes>
  <HiddenSlides>0</HiddenSlides>
  <MMClips>0</MMClips>
  <ScaleCrop>false</ScaleCrop>
  <HeadingPairs>
    <vt:vector size="4" baseType="variant">
      <vt:variant>
        <vt:lpstr>Thema</vt:lpstr>
      </vt:variant>
      <vt:variant>
        <vt:i4>2</vt:i4>
      </vt:variant>
      <vt:variant>
        <vt:lpstr>Diatitels</vt:lpstr>
      </vt:variant>
      <vt:variant>
        <vt:i4>23</vt:i4>
      </vt:variant>
    </vt:vector>
  </HeadingPairs>
  <TitlesOfParts>
    <vt:vector size="25" baseType="lpstr">
      <vt:lpstr>Kadaster 2019</vt:lpstr>
      <vt:lpstr>1_Kadaster 2019</vt:lpstr>
      <vt:lpstr>Beslisboom  BAG 2.0 Producten</vt:lpstr>
      <vt:lpstr>Welkom</vt:lpstr>
      <vt:lpstr>PowerPoint-presentatie</vt:lpstr>
      <vt:lpstr>Toelichting op de beslisboom</vt:lpstr>
      <vt:lpstr>BAG API Individuele Bevragingen</vt:lpstr>
      <vt:lpstr>Voorbeeldtoepassingen BAG API Individuele Bevragingen</vt:lpstr>
      <vt:lpstr>BAG API Huidige Bevragingen</vt:lpstr>
      <vt:lpstr>Voorbeeldtoepassingen BAG API Huidige Bevragingen</vt:lpstr>
      <vt:lpstr>BAG Web Feature Service (WFS)</vt:lpstr>
      <vt:lpstr>Voorbeeldtoepassingen BAG WFS</vt:lpstr>
      <vt:lpstr>BAG OGC API Features (OAF)</vt:lpstr>
      <vt:lpstr>BAG Web Map Service (WMS)</vt:lpstr>
      <vt:lpstr>Voorbeeldtoepassingen BAG WMS</vt:lpstr>
      <vt:lpstr>Vector Tiling</vt:lpstr>
      <vt:lpstr>Linked Data SPARQL</vt:lpstr>
      <vt:lpstr>Voorbeeldtoepassingen Linked Data SPARQL</vt:lpstr>
      <vt:lpstr>Graph QL</vt:lpstr>
      <vt:lpstr>BAG Digilevering</vt:lpstr>
      <vt:lpstr>Voorbeeldtoepassing BAG Digilevering</vt:lpstr>
      <vt:lpstr>BAG 2.0 Extract</vt:lpstr>
      <vt:lpstr>Voorbeeldtoepassingen BAG 2.0 Extract</vt:lpstr>
      <vt:lpstr>GeoPackage</vt:lpstr>
      <vt:lpstr>Voorbeeldtoepassingen GeoPackage</vt:lpstr>
    </vt:vector>
  </TitlesOfParts>
  <Company>www.pptsolutions.nl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Vos, Nathalie</dc:creator>
  <cp:lastModifiedBy>Thewissen-den Breejen, Kim</cp:lastModifiedBy>
  <cp:revision>14</cp:revision>
  <cp:lastPrinted>2021-02-09T10:59:14Z</cp:lastPrinted>
  <dcterms:created xsi:type="dcterms:W3CDTF">2020-09-04T12:23:55Z</dcterms:created>
  <dcterms:modified xsi:type="dcterms:W3CDTF">2022-06-08T14:01:44Z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0x010100CEE052C011B53048B3EDB5CEA0DD890C</vt:lpwstr>
  </property>
  <property fmtid="{D5CDD505-2E9C-101B-9397-08002B2CF9AE}" pid="3" name="_ExtendedDescription">
    <vt:lpwstr/>
  </property>
</Properties>
</file>