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9"/>
  </p:notesMasterIdLst>
  <p:handoutMasterIdLst>
    <p:handoutMasterId r:id="rId10"/>
  </p:handoutMasterIdLst>
  <p:sldIdLst>
    <p:sldId id="466" r:id="rId2"/>
    <p:sldId id="490" r:id="rId3"/>
    <p:sldId id="467" r:id="rId4"/>
    <p:sldId id="468" r:id="rId5"/>
    <p:sldId id="473" r:id="rId6"/>
    <p:sldId id="491" r:id="rId7"/>
    <p:sldId id="410" r:id="rId8"/>
  </p:sldIdLst>
  <p:sldSz cx="9144000" cy="6858000" type="screen4x3"/>
  <p:notesSz cx="6934200" cy="9220200"/>
  <p:defaultTextStyle>
    <a:defPPr>
      <a:defRPr lang="en-US"/>
    </a:defPPr>
    <a:lvl1pPr algn="ctr" rtl="0" fontAlgn="base">
      <a:lnSpc>
        <a:spcPct val="150000"/>
      </a:lnSpc>
      <a:spcBef>
        <a:spcPct val="0"/>
      </a:spcBef>
      <a:spcAft>
        <a:spcPct val="0"/>
      </a:spcAft>
      <a:buChar char="•"/>
      <a:defRPr sz="2000" b="1" kern="1200">
        <a:solidFill>
          <a:schemeClr val="tx1"/>
        </a:solidFill>
        <a:latin typeface="Arial" charset="0"/>
        <a:ea typeface="+mn-ea"/>
        <a:cs typeface="+mn-cs"/>
      </a:defRPr>
    </a:lvl1pPr>
    <a:lvl2pPr marL="457200" algn="ctr" rtl="0" fontAlgn="base">
      <a:lnSpc>
        <a:spcPct val="150000"/>
      </a:lnSpc>
      <a:spcBef>
        <a:spcPct val="0"/>
      </a:spcBef>
      <a:spcAft>
        <a:spcPct val="0"/>
      </a:spcAft>
      <a:buChar char="•"/>
      <a:defRPr sz="2000" b="1" kern="1200">
        <a:solidFill>
          <a:schemeClr val="tx1"/>
        </a:solidFill>
        <a:latin typeface="Arial" charset="0"/>
        <a:ea typeface="+mn-ea"/>
        <a:cs typeface="+mn-cs"/>
      </a:defRPr>
    </a:lvl2pPr>
    <a:lvl3pPr marL="914400" algn="ctr" rtl="0" fontAlgn="base">
      <a:lnSpc>
        <a:spcPct val="150000"/>
      </a:lnSpc>
      <a:spcBef>
        <a:spcPct val="0"/>
      </a:spcBef>
      <a:spcAft>
        <a:spcPct val="0"/>
      </a:spcAft>
      <a:buChar char="•"/>
      <a:defRPr sz="2000" b="1" kern="1200">
        <a:solidFill>
          <a:schemeClr val="tx1"/>
        </a:solidFill>
        <a:latin typeface="Arial" charset="0"/>
        <a:ea typeface="+mn-ea"/>
        <a:cs typeface="+mn-cs"/>
      </a:defRPr>
    </a:lvl3pPr>
    <a:lvl4pPr marL="1371600" algn="ctr" rtl="0" fontAlgn="base">
      <a:lnSpc>
        <a:spcPct val="150000"/>
      </a:lnSpc>
      <a:spcBef>
        <a:spcPct val="0"/>
      </a:spcBef>
      <a:spcAft>
        <a:spcPct val="0"/>
      </a:spcAft>
      <a:buChar char="•"/>
      <a:defRPr sz="2000" b="1" kern="1200">
        <a:solidFill>
          <a:schemeClr val="tx1"/>
        </a:solidFill>
        <a:latin typeface="Arial" charset="0"/>
        <a:ea typeface="+mn-ea"/>
        <a:cs typeface="+mn-cs"/>
      </a:defRPr>
    </a:lvl4pPr>
    <a:lvl5pPr marL="1828800" algn="ctr" rtl="0" fontAlgn="base">
      <a:lnSpc>
        <a:spcPct val="150000"/>
      </a:lnSpc>
      <a:spcBef>
        <a:spcPct val="0"/>
      </a:spcBef>
      <a:spcAft>
        <a:spcPct val="0"/>
      </a:spcAft>
      <a:buChar char="•"/>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DDDDDD"/>
    <a:srgbClr val="B2B2B2"/>
    <a:srgbClr val="00AADD"/>
    <a:srgbClr val="EE0066"/>
    <a:srgbClr val="993388"/>
    <a:srgbClr val="000D1A"/>
    <a:srgbClr val="15408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913" autoAdjust="0"/>
    <p:restoredTop sz="74201" autoAdjust="0"/>
  </p:normalViewPr>
  <p:slideViewPr>
    <p:cSldViewPr snapToObjects="1">
      <p:cViewPr varScale="1">
        <p:scale>
          <a:sx n="95" d="100"/>
          <a:sy n="95" d="100"/>
        </p:scale>
        <p:origin x="-10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8" d="100"/>
          <a:sy n="78" d="100"/>
        </p:scale>
        <p:origin x="-1428" y="-90"/>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l" defTabSz="923925">
              <a:lnSpc>
                <a:spcPct val="100000"/>
              </a:lnSpc>
              <a:buFontTx/>
              <a:buNone/>
              <a:defRPr sz="1200" b="0"/>
            </a:lvl1pPr>
          </a:lstStyle>
          <a:p>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lnSpc>
                <a:spcPct val="100000"/>
              </a:lnSpc>
              <a:buFontTx/>
              <a:buNone/>
              <a:defRPr sz="1200" b="0"/>
            </a:lvl1pPr>
          </a:lstStyle>
          <a:p>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l" defTabSz="923925">
              <a:lnSpc>
                <a:spcPct val="100000"/>
              </a:lnSpc>
              <a:buFontTx/>
              <a:buNone/>
              <a:defRPr sz="1200" b="0"/>
            </a:lvl1pPr>
          </a:lstStyle>
          <a:p>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lnSpc>
                <a:spcPct val="100000"/>
              </a:lnSpc>
              <a:buFontTx/>
              <a:buNone/>
              <a:defRPr sz="1200" b="0"/>
            </a:lvl1pPr>
          </a:lstStyle>
          <a:p>
            <a:fld id="{A21D7A5A-FC32-44AD-93E8-B591199A858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l" defTabSz="923925">
              <a:lnSpc>
                <a:spcPct val="100000"/>
              </a:lnSpc>
              <a:buFontTx/>
              <a:buNone/>
              <a:defRPr sz="1200" b="0"/>
            </a:lvl1pPr>
          </a:lstStyle>
          <a:p>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lnSpc>
                <a:spcPct val="100000"/>
              </a:lnSpc>
              <a:buFontTx/>
              <a:buNone/>
              <a:defRPr sz="1200" b="0"/>
            </a:lvl1pPr>
          </a:lstStyle>
          <a:p>
            <a:endParaRPr lang="en-US"/>
          </a:p>
        </p:txBody>
      </p:sp>
      <p:sp>
        <p:nvSpPr>
          <p:cNvPr id="227332"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a:effectLst/>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l" defTabSz="923925">
              <a:lnSpc>
                <a:spcPct val="100000"/>
              </a:lnSpc>
              <a:buFontTx/>
              <a:buNone/>
              <a:defRPr sz="1200" b="0"/>
            </a:lvl1pPr>
          </a:lstStyle>
          <a:p>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lnSpc>
                <a:spcPct val="100000"/>
              </a:lnSpc>
              <a:buFontTx/>
              <a:buNone/>
              <a:defRPr sz="1200" b="0"/>
            </a:lvl1pPr>
          </a:lstStyle>
          <a:p>
            <a:fld id="{49F67B52-1C6F-4CFD-8023-81AB4D6E945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879DCC56-4071-4C99-B616-FECFA5E38FA1}" type="slidenum">
              <a:rPr lang="en-US" smtClean="0"/>
              <a:pPr/>
              <a:t>1</a:t>
            </a:fld>
            <a:endParaRPr lang="en-US" smtClean="0"/>
          </a:p>
        </p:txBody>
      </p:sp>
      <p:sp>
        <p:nvSpPr>
          <p:cNvPr id="8195" name="Rectangle 2"/>
          <p:cNvSpPr>
            <a:spLocks noGrp="1" noRot="1" noChangeAspect="1" noChangeArrowheads="1" noTextEdit="1"/>
          </p:cNvSpPr>
          <p:nvPr>
            <p:ph type="sldImg"/>
          </p:nvPr>
        </p:nvSpPr>
        <p:spPr>
          <a:xfrm>
            <a:off x="1716088" y="692150"/>
            <a:ext cx="3597275" cy="2698750"/>
          </a:xfrm>
          <a:ln/>
        </p:spPr>
      </p:sp>
      <p:sp>
        <p:nvSpPr>
          <p:cNvPr id="81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EB8225A-156A-4DDB-91B7-8F76FF175B1F}" type="slidenum">
              <a:rPr lang="en-US" smtClean="0"/>
              <a:pPr/>
              <a:t>2</a:t>
            </a:fld>
            <a:endParaRPr lang="en-US" smtClean="0"/>
          </a:p>
        </p:txBody>
      </p:sp>
      <p:sp>
        <p:nvSpPr>
          <p:cNvPr id="152579" name="Rectangle 2"/>
          <p:cNvSpPr>
            <a:spLocks noGrp="1" noRot="1" noChangeAspect="1" noChangeArrowheads="1" noTextEdit="1"/>
          </p:cNvSpPr>
          <p:nvPr>
            <p:ph type="sldImg"/>
          </p:nvPr>
        </p:nvSpPr>
        <p:spPr>
          <a:xfrm>
            <a:off x="1162050" y="692150"/>
            <a:ext cx="4610100" cy="3457575"/>
          </a:xfrm>
          <a:ln/>
        </p:spPr>
      </p:sp>
      <p:sp>
        <p:nvSpPr>
          <p:cNvPr id="152580" name="Rectangle 3"/>
          <p:cNvSpPr>
            <a:spLocks noGrp="1" noChangeArrowheads="1"/>
          </p:cNvSpPr>
          <p:nvPr>
            <p:ph type="body" idx="1"/>
          </p:nvPr>
        </p:nvSpPr>
        <p:spPr>
          <a:xfrm>
            <a:off x="923925" y="4379913"/>
            <a:ext cx="5086350" cy="4148137"/>
          </a:xfrm>
          <a:noFill/>
          <a:ln/>
        </p:spPr>
        <p:txBody>
          <a:bodyPr/>
          <a:lstStyle/>
          <a:p>
            <a:pPr eaLnBrk="1" hangingPunct="1"/>
            <a:r>
              <a:rPr lang="en-US" altLang="ja-JP" smtClean="0"/>
              <a:t>This conference is muted, so you cannot hear anybody else than me talking, and cannot provide feedback through the phone conference. We will unmute it and open it up for general discussion and questions and answers at the end. Meanwhile, written questions can be entered in the live meeting console and will be answered in realtime during the presentation by my colleagues. Thank you very much for that support! Since I will be switching back and forth between these slides and live demonstrations in Revit and Visual Studio, I will set my computer to low resolution and full screen mode to reduce bandwidth and speed up the display. This means I will not see the live meeting console and the feedback panel. My colleagues will be monitoring the livemeeting console and also answering questions online. We will post the materials from this presentation together with the audio recording.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EEAEA12-1A30-49EF-B357-76DDC0C0D476}" type="slidenum">
              <a:rPr lang="en-US" altLang="en-US"/>
              <a:pPr/>
              <a:t>3</a:t>
            </a:fld>
            <a:endParaRPr lang="en-US" altLang="en-US"/>
          </a:p>
        </p:txBody>
      </p:sp>
      <p:sp>
        <p:nvSpPr>
          <p:cNvPr id="49155" name="Rectangle 2"/>
          <p:cNvSpPr>
            <a:spLocks noGrp="1" noRot="1" noChangeAspect="1" noChangeArrowheads="1" noTextEdit="1"/>
          </p:cNvSpPr>
          <p:nvPr>
            <p:ph type="sldImg"/>
          </p:nvPr>
        </p:nvSpPr>
        <p:spPr>
          <a:xfrm>
            <a:off x="1162050" y="692150"/>
            <a:ext cx="4611688" cy="3459163"/>
          </a:xfrm>
          <a:ln/>
        </p:spPr>
      </p:sp>
      <p:sp>
        <p:nvSpPr>
          <p:cNvPr id="49156" name="Rectangle 3"/>
          <p:cNvSpPr>
            <a:spLocks noGrp="1" noChangeArrowheads="1"/>
          </p:cNvSpPr>
          <p:nvPr>
            <p:ph type="body" idx="1"/>
          </p:nvPr>
        </p:nvSpPr>
        <p:spPr>
          <a:xfrm>
            <a:off x="924560" y="4379595"/>
            <a:ext cx="5085080" cy="414909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EEAEA12-1A30-49EF-B357-76DDC0C0D476}" type="slidenum">
              <a:rPr lang="en-US" altLang="en-US"/>
              <a:pPr/>
              <a:t>4</a:t>
            </a:fld>
            <a:endParaRPr lang="en-US" altLang="en-US"/>
          </a:p>
        </p:txBody>
      </p:sp>
      <p:sp>
        <p:nvSpPr>
          <p:cNvPr id="49155" name="Rectangle 2"/>
          <p:cNvSpPr>
            <a:spLocks noGrp="1" noRot="1" noChangeAspect="1" noChangeArrowheads="1" noTextEdit="1"/>
          </p:cNvSpPr>
          <p:nvPr>
            <p:ph type="sldImg"/>
          </p:nvPr>
        </p:nvSpPr>
        <p:spPr>
          <a:xfrm>
            <a:off x="1162050" y="692150"/>
            <a:ext cx="4611688" cy="3459163"/>
          </a:xfrm>
          <a:ln/>
        </p:spPr>
      </p:sp>
      <p:sp>
        <p:nvSpPr>
          <p:cNvPr id="49156" name="Rectangle 3"/>
          <p:cNvSpPr>
            <a:spLocks noGrp="1" noChangeArrowheads="1"/>
          </p:cNvSpPr>
          <p:nvPr>
            <p:ph type="body" idx="1"/>
          </p:nvPr>
        </p:nvSpPr>
        <p:spPr>
          <a:xfrm>
            <a:off x="924560" y="4379595"/>
            <a:ext cx="5085080" cy="414909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62AC3E8-F831-4BDE-B63F-66B156710DDE}" type="slidenum">
              <a:rPr lang="en-US" altLang="en-US"/>
              <a:pPr/>
              <a:t>5</a:t>
            </a:fld>
            <a:endParaRPr lang="en-US" altLang="en-US"/>
          </a:p>
        </p:txBody>
      </p:sp>
      <p:sp>
        <p:nvSpPr>
          <p:cNvPr id="53251" name="Rectangle 2"/>
          <p:cNvSpPr>
            <a:spLocks noGrp="1" noRot="1" noChangeAspect="1" noChangeArrowheads="1" noTextEdit="1"/>
          </p:cNvSpPr>
          <p:nvPr>
            <p:ph type="sldImg"/>
          </p:nvPr>
        </p:nvSpPr>
        <p:spPr>
          <a:xfrm>
            <a:off x="1162050" y="692150"/>
            <a:ext cx="4611688" cy="3459163"/>
          </a:xfrm>
          <a:ln/>
        </p:spPr>
      </p:sp>
      <p:sp>
        <p:nvSpPr>
          <p:cNvPr id="53252" name="Rectangle 3"/>
          <p:cNvSpPr>
            <a:spLocks noGrp="1" noChangeArrowheads="1"/>
          </p:cNvSpPr>
          <p:nvPr>
            <p:ph type="body" idx="1"/>
          </p:nvPr>
        </p:nvSpPr>
        <p:spPr>
          <a:xfrm>
            <a:off x="924560" y="4379595"/>
            <a:ext cx="5085080" cy="4149090"/>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B5C6E-2366-4857-B0CA-DA936A54ABC0}" type="slidenum">
              <a:rPr lang="en-US"/>
              <a:pPr/>
              <a:t>7</a:t>
            </a:fld>
            <a:endParaRPr lang="en-US"/>
          </a:p>
        </p:txBody>
      </p:sp>
      <p:sp>
        <p:nvSpPr>
          <p:cNvPr id="746498" name="Rectangle 2"/>
          <p:cNvSpPr>
            <a:spLocks noGrp="1" noRot="1" noChangeAspect="1" noChangeArrowheads="1" noTextEdit="1"/>
          </p:cNvSpPr>
          <p:nvPr>
            <p:ph type="sldImg"/>
          </p:nvPr>
        </p:nvSpPr>
        <p:spPr>
          <a:xfrm>
            <a:off x="1716088" y="692150"/>
            <a:ext cx="3598862" cy="2698750"/>
          </a:xfrm>
          <a:ln/>
        </p:spPr>
      </p:sp>
      <p:sp>
        <p:nvSpPr>
          <p:cNvPr id="746499" name="Rectangle 3"/>
          <p:cNvSpPr>
            <a:spLocks noGrp="1" noChangeArrowheads="1"/>
          </p:cNvSpPr>
          <p:nvPr>
            <p:ph type="body" idx="1"/>
          </p:nvPr>
        </p:nvSpPr>
        <p:spPr/>
        <p:txBody>
          <a:bodyPr/>
          <a:lstStyle/>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
        <p:nvSpPr>
          <p:cNvPr id="621573"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algn="l" eaLnBrk="0" hangingPunct="0">
              <a:lnSpc>
                <a:spcPct val="100000"/>
              </a:lnSpc>
              <a:buFontTx/>
              <a:buNone/>
            </a:pPr>
            <a:r>
              <a:rPr lang="en-US" sz="800" b="0" dirty="0">
                <a:solidFill>
                  <a:srgbClr val="595959"/>
                </a:solidFill>
              </a:rPr>
              <a:t>© </a:t>
            </a:r>
            <a:r>
              <a:rPr lang="en-US" sz="800" b="0" dirty="0" smtClean="0">
                <a:solidFill>
                  <a:srgbClr val="595959"/>
                </a:solidFill>
              </a:rPr>
              <a:t>2008 </a:t>
            </a:r>
            <a:r>
              <a:rPr lang="en-US" sz="800" b="0" dirty="0">
                <a:solidFill>
                  <a:srgbClr val="595959"/>
                </a:solidFill>
              </a:rPr>
              <a:t>Autodesk </a:t>
            </a:r>
          </a:p>
        </p:txBody>
      </p:sp>
      <p:sp>
        <p:nvSpPr>
          <p:cNvPr id="621574"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algn="l" eaLnBrk="0" hangingPunct="0">
              <a:lnSpc>
                <a:spcPct val="100000"/>
              </a:lnSpc>
              <a:buFontTx/>
              <a:buNone/>
            </a:pPr>
            <a:fld id="{9A142DA8-A5BA-4BAF-88FF-A4624769B81F}" type="slidenum">
              <a:rPr lang="en-US" sz="800" b="0">
                <a:solidFill>
                  <a:srgbClr val="595959"/>
                </a:solidFill>
              </a:rPr>
              <a:pPr algn="l" eaLnBrk="0" hangingPunct="0">
                <a:lnSpc>
                  <a:spcPct val="100000"/>
                </a:lnSpc>
                <a:buFontTx/>
                <a:buNone/>
              </a:pPr>
              <a:t>‹#›</a:t>
            </a:fld>
            <a:endParaRPr lang="en-US" sz="800" b="0">
              <a:solidFill>
                <a:srgbClr val="595959"/>
              </a:solidFill>
            </a:endParaRPr>
          </a:p>
        </p:txBody>
      </p:sp>
      <p:pic>
        <p:nvPicPr>
          <p:cNvPr id="621577" name="Picture 9" descr="seg_black"/>
          <p:cNvPicPr>
            <a:picLocks noChangeAspect="1" noChangeArrowheads="1"/>
          </p:cNvPicPr>
          <p:nvPr userDrawn="1"/>
        </p:nvPicPr>
        <p:blipFill>
          <a:blip r:embed="rId2"/>
          <a:srcRect/>
          <a:stretch>
            <a:fillRect/>
          </a:stretch>
        </p:blipFill>
        <p:spPr bwMode="auto">
          <a:xfrm>
            <a:off x="5943600" y="0"/>
            <a:ext cx="3200400" cy="6859588"/>
          </a:xfrm>
          <a:prstGeom prst="rect">
            <a:avLst/>
          </a:prstGeom>
          <a:noFill/>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2153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215312" cy="5119688"/>
          </a:xfrm>
        </p:spPr>
        <p:txBody>
          <a:bodyPr/>
          <a:lstStyle/>
          <a:p>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algn="l" eaLnBrk="0" hangingPunct="0">
              <a:lnSpc>
                <a:spcPct val="100000"/>
              </a:lnSpc>
              <a:buFontTx/>
              <a:buNone/>
            </a:pPr>
            <a:r>
              <a:rPr lang="en-US" sz="800" b="0" dirty="0">
                <a:solidFill>
                  <a:srgbClr val="595959"/>
                </a:solidFill>
              </a:rPr>
              <a:t>© </a:t>
            </a:r>
            <a:r>
              <a:rPr lang="en-US" sz="800" b="0" dirty="0" smtClean="0">
                <a:solidFill>
                  <a:srgbClr val="595959"/>
                </a:solidFill>
              </a:rPr>
              <a:t>2008 </a:t>
            </a:r>
            <a:r>
              <a:rPr lang="en-US" sz="800" b="0" dirty="0">
                <a:solidFill>
                  <a:srgbClr val="595959"/>
                </a:solidFill>
              </a:rPr>
              <a:t>Autodesk </a:t>
            </a:r>
          </a:p>
        </p:txBody>
      </p:sp>
      <p:sp>
        <p:nvSpPr>
          <p:cNvPr id="620548"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algn="l" eaLnBrk="0" hangingPunct="0">
              <a:lnSpc>
                <a:spcPct val="100000"/>
              </a:lnSpc>
              <a:buFontTx/>
              <a:buNone/>
            </a:pPr>
            <a:fld id="{F73FF1DE-ED9F-4EEA-82E3-F14FFC5533FA}" type="slidenum">
              <a:rPr lang="en-US" sz="800" b="0">
                <a:solidFill>
                  <a:srgbClr val="595959"/>
                </a:solidFill>
              </a:rPr>
              <a:pPr algn="l" eaLnBrk="0" hangingPunct="0">
                <a:lnSpc>
                  <a:spcPct val="100000"/>
                </a:lnSpc>
                <a:buFontTx/>
                <a:buNone/>
              </a:pPr>
              <a:t>‹#›</a:t>
            </a:fld>
            <a:endParaRPr lang="en-US" sz="800" b="0">
              <a:solidFill>
                <a:srgbClr val="595959"/>
              </a:solidFill>
            </a:endParaRPr>
          </a:p>
        </p:txBody>
      </p:sp>
      <p:sp>
        <p:nvSpPr>
          <p:cNvPr id="620555"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20557" name="Picture 13" descr="bar_only_black"/>
          <p:cNvPicPr>
            <a:picLocks noChangeAspect="1" noChangeArrowheads="1"/>
          </p:cNvPicPr>
          <p:nvPr userDrawn="1"/>
        </p:nvPicPr>
        <p:blipFill>
          <a:blip r:embed="rId14"/>
          <a:srcRect/>
          <a:stretch>
            <a:fillRect/>
          </a:stretch>
        </p:blipFill>
        <p:spPr bwMode="auto">
          <a:xfrm>
            <a:off x="8550275" y="0"/>
            <a:ext cx="593725" cy="6859588"/>
          </a:xfrm>
          <a:prstGeom prst="rect">
            <a:avLst/>
          </a:prstGeom>
          <a:noFill/>
        </p:spPr>
      </p:pic>
      <p:sp>
        <p:nvSpPr>
          <p:cNvPr id="7" name="Text Box 3"/>
          <p:cNvSpPr txBox="1">
            <a:spLocks noChangeArrowheads="1"/>
          </p:cNvSpPr>
          <p:nvPr userDrawn="1"/>
        </p:nvSpPr>
        <p:spPr bwMode="auto">
          <a:xfrm>
            <a:off x="6324600" y="6535738"/>
            <a:ext cx="2209800" cy="228600"/>
          </a:xfrm>
          <a:prstGeom prst="rect">
            <a:avLst/>
          </a:prstGeom>
          <a:noFill/>
          <a:ln w="9525">
            <a:noFill/>
            <a:miter lim="800000"/>
            <a:headEnd/>
            <a:tailEnd/>
          </a:ln>
          <a:effectLst/>
        </p:spPr>
        <p:txBody>
          <a:bodyPr lIns="0" tIns="0" rIns="0" bIns="0" anchor="ctr"/>
          <a:lstStyle/>
          <a:p>
            <a:pPr algn="r" eaLnBrk="0" hangingPunct="0">
              <a:lnSpc>
                <a:spcPct val="100000"/>
              </a:lnSpc>
              <a:buFontTx/>
              <a:buNone/>
            </a:pPr>
            <a:r>
              <a:rPr lang="en-US" sz="800" b="0" dirty="0" err="1" smtClean="0">
                <a:solidFill>
                  <a:srgbClr val="595959"/>
                </a:solidFill>
              </a:rPr>
              <a:t>Revit</a:t>
            </a:r>
            <a:r>
              <a:rPr lang="en-US" sz="800" b="0" baseline="0" dirty="0" smtClean="0">
                <a:solidFill>
                  <a:srgbClr val="595959"/>
                </a:solidFill>
              </a:rPr>
              <a:t> 2009 </a:t>
            </a:r>
            <a:endParaRPr lang="en-US" sz="800" b="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spd="med">
    <p:fade/>
  </p:transition>
  <p:txStyles>
    <p:titleStyle>
      <a:lvl1pPr algn="l" rtl="0" fontAlgn="base">
        <a:lnSpc>
          <a:spcPct val="95000"/>
        </a:lnSpc>
        <a:spcBef>
          <a:spcPct val="0"/>
        </a:spcBef>
        <a:spcAft>
          <a:spcPct val="0"/>
        </a:spcAft>
        <a:defRPr sz="4000">
          <a:solidFill>
            <a:schemeClr val="bg1"/>
          </a:solidFill>
          <a:latin typeface="+mj-lt"/>
          <a:ea typeface="+mj-ea"/>
          <a:cs typeface="+mj-cs"/>
        </a:defRPr>
      </a:lvl1pPr>
      <a:lvl2pPr algn="l" rtl="0" fontAlgn="base">
        <a:lnSpc>
          <a:spcPct val="95000"/>
        </a:lnSpc>
        <a:spcBef>
          <a:spcPct val="0"/>
        </a:spcBef>
        <a:spcAft>
          <a:spcPct val="0"/>
        </a:spcAft>
        <a:defRPr sz="4000">
          <a:solidFill>
            <a:schemeClr val="bg1"/>
          </a:solidFill>
          <a:latin typeface="Arial" charset="0"/>
        </a:defRPr>
      </a:lvl2pPr>
      <a:lvl3pPr algn="l" rtl="0" fontAlgn="base">
        <a:lnSpc>
          <a:spcPct val="95000"/>
        </a:lnSpc>
        <a:spcBef>
          <a:spcPct val="0"/>
        </a:spcBef>
        <a:spcAft>
          <a:spcPct val="0"/>
        </a:spcAft>
        <a:defRPr sz="4000">
          <a:solidFill>
            <a:schemeClr val="bg1"/>
          </a:solidFill>
          <a:latin typeface="Arial" charset="0"/>
        </a:defRPr>
      </a:lvl3pPr>
      <a:lvl4pPr algn="l" rtl="0" fontAlgn="base">
        <a:lnSpc>
          <a:spcPct val="95000"/>
        </a:lnSpc>
        <a:spcBef>
          <a:spcPct val="0"/>
        </a:spcBef>
        <a:spcAft>
          <a:spcPct val="0"/>
        </a:spcAft>
        <a:defRPr sz="4000">
          <a:solidFill>
            <a:schemeClr val="bg1"/>
          </a:solidFill>
          <a:latin typeface="Arial" charset="0"/>
        </a:defRPr>
      </a:lvl4pPr>
      <a:lvl5pPr algn="l" rtl="0" fontAlgn="base">
        <a:lnSpc>
          <a:spcPct val="95000"/>
        </a:lnSpc>
        <a:spcBef>
          <a:spcPct val="0"/>
        </a:spcBef>
        <a:spcAft>
          <a:spcPct val="0"/>
        </a:spcAft>
        <a:defRPr sz="4000">
          <a:solidFill>
            <a:schemeClr val="bg1"/>
          </a:solidFill>
          <a:latin typeface="Arial" charset="0"/>
        </a:defRPr>
      </a:lvl5pPr>
      <a:lvl6pPr marL="457200" algn="l" rtl="0" fontAlgn="base">
        <a:lnSpc>
          <a:spcPct val="95000"/>
        </a:lnSpc>
        <a:spcBef>
          <a:spcPct val="0"/>
        </a:spcBef>
        <a:spcAft>
          <a:spcPct val="0"/>
        </a:spcAft>
        <a:defRPr sz="4000">
          <a:solidFill>
            <a:schemeClr val="bg1"/>
          </a:solidFill>
          <a:latin typeface="Arial" charset="0"/>
        </a:defRPr>
      </a:lvl6pPr>
      <a:lvl7pPr marL="914400" algn="l" rtl="0" fontAlgn="base">
        <a:lnSpc>
          <a:spcPct val="95000"/>
        </a:lnSpc>
        <a:spcBef>
          <a:spcPct val="0"/>
        </a:spcBef>
        <a:spcAft>
          <a:spcPct val="0"/>
        </a:spcAft>
        <a:defRPr sz="4000">
          <a:solidFill>
            <a:schemeClr val="bg1"/>
          </a:solidFill>
          <a:latin typeface="Arial" charset="0"/>
        </a:defRPr>
      </a:lvl7pPr>
      <a:lvl8pPr marL="1371600" algn="l" rtl="0" fontAlgn="base">
        <a:lnSpc>
          <a:spcPct val="95000"/>
        </a:lnSpc>
        <a:spcBef>
          <a:spcPct val="0"/>
        </a:spcBef>
        <a:spcAft>
          <a:spcPct val="0"/>
        </a:spcAft>
        <a:defRPr sz="4000">
          <a:solidFill>
            <a:schemeClr val="bg1"/>
          </a:solidFill>
          <a:latin typeface="Arial" charset="0"/>
        </a:defRPr>
      </a:lvl8pPr>
      <a:lvl9pPr marL="1828800" algn="l" rtl="0" fontAlgn="base">
        <a:lnSpc>
          <a:spcPct val="95000"/>
        </a:lnSpc>
        <a:spcBef>
          <a:spcPct val="0"/>
        </a:spcBef>
        <a:spcAft>
          <a:spcPct val="0"/>
        </a:spcAft>
        <a:defRPr sz="4000">
          <a:solidFill>
            <a:schemeClr val="bg1"/>
          </a:solidFill>
          <a:latin typeface="Arial" charset="0"/>
        </a:defRPr>
      </a:lvl9pPr>
    </p:titleStyle>
    <p:bodyStyle>
      <a:lvl1pPr algn="l" rtl="0" fontAlgn="base">
        <a:spcBef>
          <a:spcPct val="15000"/>
        </a:spcBef>
        <a:spcAft>
          <a:spcPct val="15000"/>
        </a:spcAft>
        <a:defRPr sz="2400">
          <a:solidFill>
            <a:schemeClr val="bg1"/>
          </a:solidFill>
          <a:latin typeface="+mn-lt"/>
          <a:ea typeface="+mn-ea"/>
          <a:cs typeface="+mn-cs"/>
        </a:defRPr>
      </a:lvl1pPr>
      <a:lvl2pPr marL="347663" indent="-233363" algn="l" rtl="0" fontAlgn="base">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fontAlgn="base">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fontAlgn="base">
        <a:spcBef>
          <a:spcPct val="0"/>
        </a:spcBef>
        <a:spcAft>
          <a:spcPct val="5000"/>
        </a:spcAft>
        <a:buClr>
          <a:schemeClr val="bg1"/>
        </a:buClr>
        <a:buSzPct val="80000"/>
        <a:buFont typeface="Wingdings" pitchFamily="2" charset="2"/>
        <a:defRPr>
          <a:solidFill>
            <a:schemeClr val="bg1"/>
          </a:solidFill>
          <a:latin typeface="+mn-lt"/>
        </a:defRPr>
      </a:lvl4pPr>
      <a:lvl5pPr marL="17145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50" name="Rectangle 19"/>
          <p:cNvSpPr>
            <a:spLocks noGrp="1" noChangeArrowheads="1"/>
          </p:cNvSpPr>
          <p:nvPr>
            <p:ph type="title"/>
          </p:nvPr>
        </p:nvSpPr>
        <p:spPr>
          <a:xfrm>
            <a:off x="319088" y="381000"/>
            <a:ext cx="8215312" cy="2133600"/>
          </a:xfrm>
        </p:spPr>
        <p:txBody>
          <a:bodyPr/>
          <a:lstStyle/>
          <a:p>
            <a:pPr eaLnBrk="1" hangingPunct="1"/>
            <a:r>
              <a:rPr lang="en-US" dirty="0" smtClean="0"/>
              <a:t>Meet the Experts </a:t>
            </a:r>
            <a:br>
              <a:rPr lang="en-US" dirty="0" smtClean="0"/>
            </a:br>
            <a:r>
              <a:rPr lang="en-US" dirty="0" err="1" smtClean="0"/>
              <a:t>Revit</a:t>
            </a:r>
            <a:r>
              <a:rPr lang="en-US" dirty="0" smtClean="0"/>
              <a:t> Architecture 2009</a:t>
            </a:r>
            <a:br>
              <a:rPr lang="en-US" dirty="0" smtClean="0"/>
            </a:br>
            <a:r>
              <a:rPr lang="en-US" sz="3200" i="1" dirty="0" smtClean="0">
                <a:solidFill>
                  <a:schemeClr val="accent1">
                    <a:lumMod val="75000"/>
                    <a:lumOff val="25000"/>
                  </a:schemeClr>
                </a:solidFill>
              </a:rPr>
              <a:t>Special briefing for Authors</a:t>
            </a:r>
            <a:endParaRPr lang="en-US" i="1" dirty="0" smtClean="0">
              <a:solidFill>
                <a:schemeClr val="accent1">
                  <a:lumMod val="75000"/>
                  <a:lumOff val="25000"/>
                </a:schemeClr>
              </a:solidFill>
            </a:endParaRPr>
          </a:p>
        </p:txBody>
      </p:sp>
      <p:sp>
        <p:nvSpPr>
          <p:cNvPr id="2051" name="Rectangle 18"/>
          <p:cNvSpPr>
            <a:spLocks noGrp="1" noChangeArrowheads="1"/>
          </p:cNvSpPr>
          <p:nvPr>
            <p:ph idx="1"/>
          </p:nvPr>
        </p:nvSpPr>
        <p:spPr>
          <a:xfrm>
            <a:off x="319088" y="3962400"/>
            <a:ext cx="5548312" cy="1250950"/>
          </a:xfrm>
          <a:prstGeom prst="rect">
            <a:avLst/>
          </a:prstGeom>
        </p:spPr>
        <p:txBody>
          <a:bodyPr lIns="64264" tIns="32132" rIns="64264" bIns="32132"/>
          <a:lstStyle/>
          <a:p>
            <a:pPr eaLnBrk="1" hangingPunct="1"/>
            <a:r>
              <a:rPr lang="en-US" sz="2800" i="1" dirty="0" smtClean="0"/>
              <a:t>Jeremy Tammik</a:t>
            </a:r>
          </a:p>
          <a:p>
            <a:pPr eaLnBrk="1" hangingPunct="1"/>
            <a:r>
              <a:rPr lang="en-US" sz="2800" i="1" dirty="0" smtClean="0"/>
              <a:t>Scott Latch</a:t>
            </a:r>
          </a:p>
          <a:p>
            <a:pPr eaLnBrk="1" hangingPunct="1"/>
            <a:r>
              <a:rPr lang="en-US" sz="2800" i="1" smtClean="0"/>
              <a:t>Philip </a:t>
            </a:r>
            <a:r>
              <a:rPr lang="en-US" sz="2800" i="1" dirty="0" smtClean="0"/>
              <a:t>Membreno</a:t>
            </a:r>
          </a:p>
          <a:p>
            <a:pPr eaLnBrk="1" hangingPunct="1"/>
            <a:r>
              <a:rPr lang="en-US" sz="2800" i="1" dirty="0" smtClean="0"/>
              <a:t>Tobias Hathorn</a:t>
            </a:r>
          </a:p>
        </p:txBody>
      </p:sp>
      <p:sp>
        <p:nvSpPr>
          <p:cNvPr id="4" name="TextBox 3"/>
          <p:cNvSpPr txBox="1"/>
          <p:nvPr/>
        </p:nvSpPr>
        <p:spPr>
          <a:xfrm>
            <a:off x="319088" y="2819400"/>
            <a:ext cx="8215312" cy="1477328"/>
          </a:xfrm>
          <a:prstGeom prst="rect">
            <a:avLst/>
          </a:prstGeom>
          <a:noFill/>
        </p:spPr>
        <p:txBody>
          <a:bodyPr wrap="square" rtlCol="0">
            <a:spAutoFit/>
          </a:bodyPr>
          <a:lstStyle/>
          <a:p>
            <a:pPr algn="r">
              <a:buNone/>
            </a:pPr>
            <a:r>
              <a:rPr lang="en-US" b="0" dirty="0" smtClean="0">
                <a:solidFill>
                  <a:srgbClr val="FFFF00"/>
                </a:solidFill>
              </a:rPr>
              <a:t>Starts at: 8:00 am US West Coast; 11:00 am US East Coast; </a:t>
            </a:r>
          </a:p>
          <a:p>
            <a:pPr algn="r">
              <a:buNone/>
            </a:pPr>
            <a:r>
              <a:rPr lang="en-US" b="0" dirty="0" smtClean="0">
                <a:solidFill>
                  <a:srgbClr val="FFFF00"/>
                </a:solidFill>
              </a:rPr>
              <a:t>16:00pm UK; 17:00 pm Central Europe</a:t>
            </a:r>
            <a:r>
              <a:rPr lang="en-US" dirty="0" smtClean="0">
                <a:solidFill>
                  <a:srgbClr val="FFFF00"/>
                </a:solidFill>
              </a:rPr>
              <a:t> </a:t>
            </a:r>
          </a:p>
          <a:p>
            <a:pPr algn="l">
              <a:buNone/>
            </a:pPr>
            <a:r>
              <a:rPr lang="en-US" dirty="0" smtClean="0">
                <a:solidFill>
                  <a:srgbClr val="FFFF00"/>
                </a:solidFill>
              </a:rPr>
              <a:t> </a:t>
            </a:r>
            <a:endParaRPr lang="en-US" dirty="0">
              <a:solidFill>
                <a:srgbClr val="FFFF00"/>
              </a:solidFill>
            </a:endParaRP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ja-JP" dirty="0" smtClean="0">
                <a:ea typeface="ＭＳ Ｐゴシック" pitchFamily="34" charset="-128"/>
              </a:rPr>
              <a:t>Before we start</a:t>
            </a:r>
            <a:br>
              <a:rPr lang="en-US" altLang="ja-JP" dirty="0" smtClean="0">
                <a:ea typeface="ＭＳ Ｐゴシック" pitchFamily="34" charset="-128"/>
              </a:rPr>
            </a:br>
            <a:r>
              <a:rPr lang="en-US" altLang="ja-JP" sz="2800" dirty="0" smtClean="0">
                <a:solidFill>
                  <a:srgbClr val="00B0F0"/>
                </a:solidFill>
                <a:ea typeface="ＭＳ Ｐゴシック" pitchFamily="34" charset="-128"/>
              </a:rPr>
              <a:t>LiveMeeting – how to</a:t>
            </a:r>
            <a:endParaRPr lang="en-US" altLang="ja-JP" sz="2800" i="1" dirty="0" smtClean="0">
              <a:solidFill>
                <a:srgbClr val="00B0F0"/>
              </a:solidFill>
              <a:ea typeface="ＭＳ Ｐゴシック" pitchFamily="34" charset="-128"/>
            </a:endParaRPr>
          </a:p>
        </p:txBody>
      </p:sp>
      <p:sp>
        <p:nvSpPr>
          <p:cNvPr id="5124" name="Rectangle 4"/>
          <p:cNvSpPr>
            <a:spLocks noChangeArrowheads="1"/>
          </p:cNvSpPr>
          <p:nvPr/>
        </p:nvSpPr>
        <p:spPr bwMode="auto">
          <a:xfrm>
            <a:off x="2879725" y="1905000"/>
            <a:ext cx="5724525" cy="717550"/>
          </a:xfrm>
          <a:prstGeom prst="rect">
            <a:avLst/>
          </a:prstGeom>
          <a:noFill/>
          <a:ln w="9525">
            <a:noFill/>
            <a:miter lim="800000"/>
            <a:headEnd/>
            <a:tailEnd/>
          </a:ln>
        </p:spPr>
        <p:txBody>
          <a:bodyPr lIns="0" tIns="0" rIns="0" bIns="0"/>
          <a:lstStyle/>
          <a:p>
            <a:pPr algn="l">
              <a:spcBef>
                <a:spcPct val="15000"/>
              </a:spcBef>
              <a:buNone/>
            </a:pPr>
            <a:r>
              <a:rPr lang="en-US" altLang="ja-JP" sz="2000" b="1" dirty="0">
                <a:solidFill>
                  <a:schemeClr val="bg1"/>
                </a:solidFill>
                <a:ea typeface="ＭＳ Ｐゴシック" pitchFamily="34" charset="-128"/>
              </a:rPr>
              <a:t>Expand to full screen mode</a:t>
            </a:r>
          </a:p>
          <a:p>
            <a:pPr algn="l">
              <a:spcBef>
                <a:spcPct val="15000"/>
              </a:spcBef>
              <a:buNone/>
            </a:pPr>
            <a:r>
              <a:rPr lang="en-US" altLang="ja-JP" sz="2000" b="1" dirty="0">
                <a:solidFill>
                  <a:schemeClr val="bg1"/>
                </a:solidFill>
                <a:ea typeface="ＭＳ Ｐゴシック" pitchFamily="34" charset="-128"/>
              </a:rPr>
              <a:t>Press ESC to </a:t>
            </a:r>
            <a:r>
              <a:rPr lang="en-US" altLang="ja-JP" sz="2000" b="1" dirty="0" smtClean="0">
                <a:solidFill>
                  <a:schemeClr val="bg1"/>
                </a:solidFill>
                <a:ea typeface="ＭＳ Ｐゴシック" pitchFamily="34" charset="-128"/>
              </a:rPr>
              <a:t>return</a:t>
            </a:r>
            <a:endParaRPr lang="ja-JP" altLang="en-US" sz="2000" b="1">
              <a:solidFill>
                <a:schemeClr val="bg1"/>
              </a:solidFill>
              <a:ea typeface="ＭＳ Ｐゴシック" pitchFamily="34" charset="-128"/>
            </a:endParaRPr>
          </a:p>
        </p:txBody>
      </p:sp>
      <p:sp>
        <p:nvSpPr>
          <p:cNvPr id="5123" name="Rectangle 3"/>
          <p:cNvSpPr>
            <a:spLocks noChangeArrowheads="1"/>
          </p:cNvSpPr>
          <p:nvPr/>
        </p:nvSpPr>
        <p:spPr bwMode="auto">
          <a:xfrm>
            <a:off x="457200" y="1416050"/>
            <a:ext cx="4452937" cy="4984750"/>
          </a:xfrm>
          <a:prstGeom prst="rect">
            <a:avLst/>
          </a:prstGeom>
          <a:noFill/>
          <a:ln w="9525">
            <a:noFill/>
            <a:miter lim="800000"/>
            <a:headEnd/>
            <a:tailEnd/>
          </a:ln>
        </p:spPr>
        <p:txBody>
          <a:bodyPr lIns="0" tIns="0" rIns="0" bIns="0"/>
          <a:lstStyle/>
          <a:p>
            <a:pPr algn="l">
              <a:spcBef>
                <a:spcPct val="15000"/>
              </a:spcBef>
              <a:buNone/>
            </a:pPr>
            <a:r>
              <a:rPr lang="en-US" altLang="ja-JP" sz="2000" b="1" dirty="0">
                <a:solidFill>
                  <a:schemeClr val="bg1"/>
                </a:solidFill>
                <a:ea typeface="ＭＳ Ｐゴシック" pitchFamily="34" charset="-128"/>
              </a:rPr>
              <a:t>Full Screen Mode</a:t>
            </a:r>
          </a:p>
          <a:p>
            <a:pPr algn="l">
              <a:spcBef>
                <a:spcPct val="15000"/>
              </a:spcBef>
              <a:buNone/>
            </a:pPr>
            <a:endParaRPr lang="en-US" altLang="ja-JP" sz="2000" b="1" dirty="0" smtClean="0">
              <a:solidFill>
                <a:schemeClr val="bg1"/>
              </a:solidFill>
              <a:ea typeface="ＭＳ Ｐゴシック" pitchFamily="34" charset="-128"/>
            </a:endParaRPr>
          </a:p>
          <a:p>
            <a:pPr algn="l">
              <a:spcBef>
                <a:spcPct val="15000"/>
              </a:spcBef>
              <a:buNone/>
            </a:pPr>
            <a:endParaRPr lang="en-US" altLang="ja-JP" dirty="0" smtClean="0">
              <a:solidFill>
                <a:schemeClr val="bg1"/>
              </a:solidFill>
              <a:ea typeface="ＭＳ Ｐゴシック" pitchFamily="34" charset="-128"/>
            </a:endParaRPr>
          </a:p>
          <a:p>
            <a:pPr algn="l">
              <a:spcBef>
                <a:spcPct val="15000"/>
              </a:spcBef>
              <a:buNone/>
            </a:pPr>
            <a:r>
              <a:rPr lang="en-US" altLang="ja-JP" sz="2000" b="1" dirty="0" smtClean="0">
                <a:solidFill>
                  <a:schemeClr val="bg1"/>
                </a:solidFill>
                <a:ea typeface="ＭＳ Ｐゴシック" pitchFamily="34" charset="-128"/>
              </a:rPr>
              <a:t>Provide </a:t>
            </a:r>
            <a:r>
              <a:rPr lang="en-US" altLang="ja-JP" sz="2000" b="1" dirty="0">
                <a:solidFill>
                  <a:schemeClr val="bg1"/>
                </a:solidFill>
                <a:ea typeface="ＭＳ Ｐゴシック" pitchFamily="34" charset="-128"/>
              </a:rPr>
              <a:t>feedback</a:t>
            </a:r>
          </a:p>
          <a:p>
            <a:pPr algn="l">
              <a:spcBef>
                <a:spcPct val="15000"/>
              </a:spcBef>
              <a:buNone/>
            </a:pPr>
            <a:endParaRPr lang="en-US" altLang="ja-JP" sz="2000" b="1" dirty="0" smtClean="0">
              <a:solidFill>
                <a:schemeClr val="bg1"/>
              </a:solidFill>
              <a:ea typeface="ＭＳ Ｐゴシック" pitchFamily="34" charset="-128"/>
            </a:endParaRPr>
          </a:p>
          <a:p>
            <a:pPr algn="l">
              <a:spcBef>
                <a:spcPct val="15000"/>
              </a:spcBef>
              <a:buNone/>
            </a:pPr>
            <a:endParaRPr lang="en-US" altLang="ja-JP" sz="2000" b="1" dirty="0" smtClean="0">
              <a:solidFill>
                <a:schemeClr val="bg1"/>
              </a:solidFill>
              <a:ea typeface="ＭＳ Ｐゴシック" pitchFamily="34" charset="-128"/>
            </a:endParaRPr>
          </a:p>
          <a:p>
            <a:pPr algn="l">
              <a:spcBef>
                <a:spcPct val="15000"/>
              </a:spcBef>
              <a:buNone/>
            </a:pPr>
            <a:r>
              <a:rPr lang="en-US" altLang="ja-JP" sz="2000" b="1" dirty="0" err="1" smtClean="0">
                <a:solidFill>
                  <a:schemeClr val="bg1"/>
                </a:solidFill>
                <a:ea typeface="ＭＳ Ｐゴシック" pitchFamily="34" charset="-128"/>
              </a:rPr>
              <a:t>Realtime</a:t>
            </a:r>
            <a:r>
              <a:rPr lang="en-US" altLang="ja-JP" sz="2000" b="1" dirty="0" smtClean="0">
                <a:solidFill>
                  <a:schemeClr val="bg1"/>
                </a:solidFill>
                <a:ea typeface="ＭＳ Ｐゴシック" pitchFamily="34" charset="-128"/>
              </a:rPr>
              <a:t> </a:t>
            </a:r>
            <a:r>
              <a:rPr lang="en-US" altLang="ja-JP" sz="2000" b="1" dirty="0">
                <a:solidFill>
                  <a:schemeClr val="bg1"/>
                </a:solidFill>
                <a:ea typeface="ＭＳ Ｐゴシック" pitchFamily="34" charset="-128"/>
              </a:rPr>
              <a:t>Q&amp;A</a:t>
            </a:r>
          </a:p>
        </p:txBody>
      </p:sp>
      <p:pic>
        <p:nvPicPr>
          <p:cNvPr id="18433" name="Picture 1"/>
          <p:cNvPicPr>
            <a:picLocks noChangeAspect="1" noChangeArrowheads="1"/>
          </p:cNvPicPr>
          <p:nvPr/>
        </p:nvPicPr>
        <p:blipFill>
          <a:blip r:embed="rId3"/>
          <a:srcRect/>
          <a:stretch>
            <a:fillRect/>
          </a:stretch>
        </p:blipFill>
        <p:spPr bwMode="auto">
          <a:xfrm>
            <a:off x="2879725" y="1416050"/>
            <a:ext cx="3786868" cy="438150"/>
          </a:xfrm>
          <a:prstGeom prst="rect">
            <a:avLst/>
          </a:prstGeom>
          <a:noFill/>
          <a:ln w="9525">
            <a:noFill/>
            <a:miter lim="800000"/>
            <a:headEnd/>
            <a:tailEnd/>
          </a:ln>
          <a:effectLst/>
        </p:spPr>
      </p:pic>
      <p:pic>
        <p:nvPicPr>
          <p:cNvPr id="18434" name="Picture 2"/>
          <p:cNvPicPr>
            <a:picLocks noChangeAspect="1" noChangeArrowheads="1"/>
          </p:cNvPicPr>
          <p:nvPr/>
        </p:nvPicPr>
        <p:blipFill>
          <a:blip r:embed="rId4"/>
          <a:srcRect/>
          <a:stretch>
            <a:fillRect/>
          </a:stretch>
        </p:blipFill>
        <p:spPr bwMode="auto">
          <a:xfrm>
            <a:off x="1828800" y="2089150"/>
            <a:ext cx="671689" cy="53340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2895600" y="2895600"/>
            <a:ext cx="1552575" cy="1304925"/>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srcRect/>
          <a:stretch>
            <a:fillRect/>
          </a:stretch>
        </p:blipFill>
        <p:spPr bwMode="auto">
          <a:xfrm>
            <a:off x="2933700" y="4362450"/>
            <a:ext cx="3009900" cy="2419350"/>
          </a:xfrm>
          <a:prstGeom prst="rect">
            <a:avLst/>
          </a:prstGeom>
          <a:noFill/>
          <a:ln w="9525">
            <a:noFill/>
            <a:miter lim="800000"/>
            <a:headEnd/>
            <a:tailEnd/>
          </a:ln>
          <a:effectLst/>
        </p:spPr>
      </p:pic>
      <p:sp>
        <p:nvSpPr>
          <p:cNvPr id="19" name="Oval 18"/>
          <p:cNvSpPr/>
          <p:nvPr/>
        </p:nvSpPr>
        <p:spPr bwMode="auto">
          <a:xfrm>
            <a:off x="3886200" y="1416050"/>
            <a:ext cx="561975" cy="488950"/>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119063" marR="0" indent="-119063" algn="ctr" defTabSz="914400" rtl="0" eaLnBrk="1" fontAlgn="base" latinLnBrk="0" hangingPunct="1">
              <a:lnSpc>
                <a:spcPct val="150000"/>
              </a:lnSpc>
              <a:spcBef>
                <a:spcPct val="0"/>
              </a:spcBef>
              <a:spcAft>
                <a:spcPct val="0"/>
              </a:spcAft>
              <a:buClrTx/>
              <a:buSzTx/>
              <a:buFontTx/>
              <a:buChar char="•"/>
              <a:tabLst/>
            </a:pPr>
            <a:endParaRPr kumimoji="0" lang="en-US" sz="2000" b="1" i="0" u="none" strike="noStrike" cap="none" normalizeH="0" baseline="0" smtClean="0">
              <a:ln>
                <a:noFill/>
              </a:ln>
              <a:solidFill>
                <a:schemeClr val="tx1"/>
              </a:solidFill>
              <a:effectLst/>
              <a:latin typeface="Arial" charset="0"/>
            </a:endParaRPr>
          </a:p>
        </p:txBody>
      </p:sp>
      <p:sp>
        <p:nvSpPr>
          <p:cNvPr id="20" name="Oval 19"/>
          <p:cNvSpPr/>
          <p:nvPr/>
        </p:nvSpPr>
        <p:spPr bwMode="auto">
          <a:xfrm>
            <a:off x="3857625" y="1416050"/>
            <a:ext cx="561975" cy="488950"/>
          </a:xfrm>
          <a:prstGeom prst="ellipse">
            <a:avLst/>
          </a:prstGeom>
          <a:noFill/>
          <a:ln w="444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119063" marR="0" indent="-119063" algn="ctr" defTabSz="914400" rtl="0" eaLnBrk="1" fontAlgn="base" latinLnBrk="0" hangingPunct="1">
              <a:lnSpc>
                <a:spcPct val="150000"/>
              </a:lnSpc>
              <a:spcBef>
                <a:spcPct val="0"/>
              </a:spcBef>
              <a:spcAft>
                <a:spcPct val="0"/>
              </a:spcAft>
              <a:buClrTx/>
              <a:buSzTx/>
              <a:buFontTx/>
              <a:buChar char="•"/>
              <a:tabLst/>
            </a:pPr>
            <a:endParaRPr kumimoji="0" lang="en-US" sz="2000" b="1" i="0" u="none" strike="noStrike" cap="none" normalizeH="0" baseline="0" smtClean="0">
              <a:ln>
                <a:noFill/>
              </a:ln>
              <a:solidFill>
                <a:schemeClr val="tx1"/>
              </a:solidFill>
              <a:effectLst/>
              <a:latin typeface="Arial" charset="0"/>
            </a:endParaRPr>
          </a:p>
        </p:txBody>
      </p:sp>
      <p:sp>
        <p:nvSpPr>
          <p:cNvPr id="21" name="Oval 20"/>
          <p:cNvSpPr/>
          <p:nvPr/>
        </p:nvSpPr>
        <p:spPr bwMode="auto">
          <a:xfrm>
            <a:off x="2933700" y="4648200"/>
            <a:ext cx="1104900" cy="488950"/>
          </a:xfrm>
          <a:prstGeom prst="ellipse">
            <a:avLst/>
          </a:prstGeom>
          <a:noFill/>
          <a:ln w="444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119063" marR="0" indent="-119063" algn="ctr" defTabSz="914400" rtl="0" eaLnBrk="1" fontAlgn="base" latinLnBrk="0" hangingPunct="1">
              <a:lnSpc>
                <a:spcPct val="150000"/>
              </a:lnSpc>
              <a:spcBef>
                <a:spcPct val="0"/>
              </a:spcBef>
              <a:spcAft>
                <a:spcPct val="0"/>
              </a:spcAft>
              <a:buClrTx/>
              <a:buSzTx/>
              <a:buFontTx/>
              <a:buChar char="•"/>
              <a:tabLst/>
            </a:pPr>
            <a:endParaRPr kumimoji="0" lang="en-US" sz="2000" b="1" i="0" u="none" strike="noStrike" cap="none" normalizeH="0" baseline="0" smtClean="0">
              <a:ln>
                <a:noFill/>
              </a:ln>
              <a:solidFill>
                <a:schemeClr val="tx1"/>
              </a:solidFill>
              <a:effectLst/>
              <a:latin typeface="Arial" charset="0"/>
            </a:endParaRPr>
          </a:p>
        </p:txBody>
      </p:sp>
      <p:sp>
        <p:nvSpPr>
          <p:cNvPr id="22" name="Oval 21"/>
          <p:cNvSpPr/>
          <p:nvPr/>
        </p:nvSpPr>
        <p:spPr bwMode="auto">
          <a:xfrm>
            <a:off x="4910137" y="4800600"/>
            <a:ext cx="1104900" cy="488950"/>
          </a:xfrm>
          <a:prstGeom prst="ellipse">
            <a:avLst/>
          </a:prstGeom>
          <a:noFill/>
          <a:ln w="444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119063" marR="0" indent="-119063" algn="ctr" defTabSz="914400" rtl="0" eaLnBrk="1" fontAlgn="base" latinLnBrk="0" hangingPunct="1">
              <a:lnSpc>
                <a:spcPct val="150000"/>
              </a:lnSpc>
              <a:spcBef>
                <a:spcPct val="0"/>
              </a:spcBef>
              <a:spcAft>
                <a:spcPct val="0"/>
              </a:spcAft>
              <a:buClrTx/>
              <a:buSzTx/>
              <a:buFontTx/>
              <a:buChar char="•"/>
              <a:tabLst/>
            </a:pPr>
            <a:endParaRPr kumimoji="0" lang="en-US" sz="2000" b="1" i="0" u="none"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marL="236527" indent="-236527" defTabSz="563426">
              <a:buFont typeface="Wingdings" pitchFamily="2" charset="2"/>
              <a:buChar char="§"/>
            </a:pPr>
            <a:endParaRPr lang="en-US" sz="2000" dirty="0" smtClean="0"/>
          </a:p>
          <a:p>
            <a:pPr marL="236527" indent="-236527" defTabSz="563426">
              <a:buFont typeface="Wingdings" pitchFamily="2" charset="2"/>
              <a:buChar char="§"/>
            </a:pPr>
            <a:r>
              <a:rPr lang="en-US" dirty="0" smtClean="0"/>
              <a:t>*6 to mute your telephone</a:t>
            </a:r>
          </a:p>
          <a:p>
            <a:pPr marL="236527" indent="-236527" defTabSz="563426">
              <a:buFont typeface="Wingdings" pitchFamily="2" charset="2"/>
              <a:buChar char="§"/>
            </a:pPr>
            <a:r>
              <a:rPr lang="en-US" dirty="0" smtClean="0"/>
              <a:t>*6 to </a:t>
            </a:r>
            <a:r>
              <a:rPr lang="en-US" dirty="0" err="1" smtClean="0"/>
              <a:t>unmute</a:t>
            </a:r>
            <a:r>
              <a:rPr lang="en-US" dirty="0" smtClean="0"/>
              <a:t> your telephone</a:t>
            </a:r>
          </a:p>
          <a:p>
            <a:pPr marL="236527" indent="-236527" defTabSz="563426">
              <a:buFont typeface="Wingdings" pitchFamily="2" charset="2"/>
              <a:buChar char="§"/>
            </a:pPr>
            <a:r>
              <a:rPr lang="en-US" dirty="0" smtClean="0"/>
              <a:t>Please feel free to interrupt with questions at any time</a:t>
            </a:r>
            <a:endParaRPr lang="en-US" dirty="0"/>
          </a:p>
        </p:txBody>
      </p:sp>
      <p:sp>
        <p:nvSpPr>
          <p:cNvPr id="4" name="Rectangle 2"/>
          <p:cNvSpPr txBox="1">
            <a:spLocks noChangeArrowheads="1"/>
          </p:cNvSpPr>
          <p:nvPr/>
        </p:nvSpPr>
        <p:spPr bwMode="auto">
          <a:xfrm>
            <a:off x="319088" y="136525"/>
            <a:ext cx="8215312" cy="1143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ja-JP" sz="4000" b="0" i="0" u="none" strike="noStrike" kern="0" cap="none" spc="0" normalizeH="0" baseline="0" noProof="0" dirty="0" smtClean="0">
                <a:ln>
                  <a:noFill/>
                </a:ln>
                <a:solidFill>
                  <a:schemeClr val="bg1"/>
                </a:solidFill>
                <a:effectLst/>
                <a:uLnTx/>
                <a:uFillTx/>
                <a:latin typeface="+mj-lt"/>
                <a:ea typeface="ＭＳ Ｐゴシック" pitchFamily="34" charset="-128"/>
                <a:cs typeface="+mj-cs"/>
              </a:rPr>
              <a:t>Before we start</a:t>
            </a:r>
            <a:br>
              <a:rPr kumimoji="0" lang="en-US" altLang="ja-JP" sz="4000" b="0" i="0" u="none" strike="noStrike" kern="0" cap="none" spc="0" normalizeH="0" baseline="0" noProof="0" dirty="0" smtClean="0">
                <a:ln>
                  <a:noFill/>
                </a:ln>
                <a:solidFill>
                  <a:schemeClr val="bg1"/>
                </a:solidFill>
                <a:effectLst/>
                <a:uLnTx/>
                <a:uFillTx/>
                <a:latin typeface="+mj-lt"/>
                <a:ea typeface="ＭＳ Ｐゴシック" pitchFamily="34" charset="-128"/>
                <a:cs typeface="+mj-cs"/>
              </a:rPr>
            </a:br>
            <a:r>
              <a:rPr kumimoji="0" lang="en-US" altLang="ja-JP" sz="2800" b="0" i="0" u="none" strike="noStrike" kern="0" cap="none" spc="0" normalizeH="0" baseline="0" noProof="0" dirty="0" smtClean="0">
                <a:ln>
                  <a:noFill/>
                </a:ln>
                <a:solidFill>
                  <a:srgbClr val="00B0F0"/>
                </a:solidFill>
                <a:effectLst/>
                <a:uLnTx/>
                <a:uFillTx/>
                <a:latin typeface="+mj-lt"/>
                <a:ea typeface="ＭＳ Ｐゴシック" pitchFamily="34" charset="-128"/>
                <a:cs typeface="+mj-cs"/>
              </a:rPr>
              <a:t>LiveMeeting – how to</a:t>
            </a:r>
            <a:endParaRPr kumimoji="0" lang="en-US" altLang="ja-JP" sz="2800" b="0" i="1" u="none" strike="noStrike" kern="0" cap="none" spc="0" normalizeH="0" baseline="0" noProof="0" dirty="0" smtClean="0">
              <a:ln>
                <a:noFill/>
              </a:ln>
              <a:solidFill>
                <a:srgbClr val="00B0F0"/>
              </a:solidFill>
              <a:effectLst/>
              <a:uLnTx/>
              <a:uFillTx/>
              <a:latin typeface="+mj-lt"/>
              <a:ea typeface="ＭＳ Ｐゴシック" pitchFamily="34" charset="-128"/>
              <a:cs typeface="+mj-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Speaking today from Autodesk</a:t>
            </a:r>
          </a:p>
        </p:txBody>
      </p:sp>
      <p:sp>
        <p:nvSpPr>
          <p:cNvPr id="13315" name="Rectangle 3"/>
          <p:cNvSpPr>
            <a:spLocks noGrp="1" noChangeArrowheads="1"/>
          </p:cNvSpPr>
          <p:nvPr>
            <p:ph idx="1"/>
          </p:nvPr>
        </p:nvSpPr>
        <p:spPr>
          <a:xfrm>
            <a:off x="319088" y="1416050"/>
            <a:ext cx="5472112" cy="4756150"/>
          </a:xfrm>
        </p:spPr>
        <p:txBody>
          <a:bodyPr/>
          <a:lstStyle/>
          <a:p>
            <a:pPr marL="236527" indent="-236527" defTabSz="563426">
              <a:spcBef>
                <a:spcPts val="2400"/>
              </a:spcBef>
              <a:spcAft>
                <a:spcPts val="0"/>
              </a:spcAft>
            </a:pPr>
            <a:r>
              <a:rPr lang="en-US" smtClean="0"/>
              <a:t>Jeremy Tammik</a:t>
            </a:r>
          </a:p>
          <a:p>
            <a:pPr marL="236527" indent="-236527" defTabSz="563426"/>
            <a:r>
              <a:rPr lang="en-US" sz="2000" smtClean="0"/>
              <a:t>Senior </a:t>
            </a:r>
            <a:r>
              <a:rPr lang="en-US" sz="2000" dirty="0" smtClean="0"/>
              <a:t>Engineer, </a:t>
            </a:r>
            <a:r>
              <a:rPr lang="en-US" sz="2000" dirty="0" err="1" smtClean="0"/>
              <a:t>DevTech</a:t>
            </a:r>
            <a:r>
              <a:rPr lang="en-US" sz="2000" dirty="0" smtClean="0"/>
              <a:t> EMIA</a:t>
            </a:r>
          </a:p>
          <a:p>
            <a:pPr marL="236527" indent="-236527" defTabSz="563426">
              <a:spcBef>
                <a:spcPts val="2400"/>
              </a:spcBef>
              <a:spcAft>
                <a:spcPts val="0"/>
              </a:spcAft>
            </a:pPr>
            <a:r>
              <a:rPr lang="en-US" smtClean="0"/>
              <a:t>Scott Latch</a:t>
            </a:r>
          </a:p>
          <a:p>
            <a:pPr marL="236527" indent="-236527" defTabSz="563426"/>
            <a:r>
              <a:rPr lang="en-US" sz="2000" smtClean="0"/>
              <a:t>Revit </a:t>
            </a:r>
            <a:r>
              <a:rPr lang="en-US" sz="2000" dirty="0" smtClean="0"/>
              <a:t>Architecture </a:t>
            </a:r>
            <a:r>
              <a:rPr lang="en-US" sz="2000" smtClean="0"/>
              <a:t>Product </a:t>
            </a:r>
            <a:r>
              <a:rPr lang="en-US" sz="2000" smtClean="0"/>
              <a:t>Manager</a:t>
            </a:r>
            <a:endParaRPr lang="en-US" sz="2000" dirty="0" smtClean="0"/>
          </a:p>
          <a:p>
            <a:pPr marL="236527" indent="-236527" defTabSz="563426">
              <a:spcBef>
                <a:spcPts val="2400"/>
              </a:spcBef>
              <a:spcAft>
                <a:spcPts val="0"/>
              </a:spcAft>
            </a:pPr>
            <a:r>
              <a:rPr lang="en-US" smtClean="0"/>
              <a:t>Philip Membreno</a:t>
            </a:r>
          </a:p>
          <a:p>
            <a:pPr marL="236527" indent="-236527" defTabSz="563426"/>
            <a:r>
              <a:rPr lang="en-GB" sz="2000" smtClean="0"/>
              <a:t>Quality </a:t>
            </a:r>
            <a:r>
              <a:rPr lang="en-GB" sz="2000" smtClean="0"/>
              <a:t>Assurance </a:t>
            </a:r>
            <a:r>
              <a:rPr lang="en-GB" sz="2000" smtClean="0"/>
              <a:t>Analyst</a:t>
            </a:r>
            <a:r>
              <a:rPr lang="en-US" sz="2000" smtClean="0"/>
              <a:t> </a:t>
            </a:r>
            <a:endParaRPr lang="en-US" sz="2000" dirty="0" smtClean="0"/>
          </a:p>
          <a:p>
            <a:pPr marL="236527" indent="-236527" defTabSz="563426">
              <a:spcBef>
                <a:spcPts val="2400"/>
              </a:spcBef>
              <a:spcAft>
                <a:spcPts val="0"/>
              </a:spcAft>
            </a:pPr>
            <a:r>
              <a:rPr lang="en-US" smtClean="0"/>
              <a:t>Tobias Hathorn</a:t>
            </a:r>
          </a:p>
          <a:p>
            <a:pPr marL="236527" indent="-236527" defTabSz="563426"/>
            <a:r>
              <a:rPr lang="en-US" sz="2000" smtClean="0"/>
              <a:t>Revit </a:t>
            </a:r>
            <a:r>
              <a:rPr lang="en-US" sz="2000" smtClean="0"/>
              <a:t>Building </a:t>
            </a:r>
            <a:r>
              <a:rPr lang="en-US" sz="2000" smtClean="0"/>
              <a:t>QA </a:t>
            </a:r>
            <a:r>
              <a:rPr lang="en-US" sz="2000" smtClean="0"/>
              <a:t>Analyst</a:t>
            </a:r>
            <a:endParaRPr lang="en-US" sz="2000" dirty="0" smtClean="0"/>
          </a:p>
        </p:txBody>
      </p:sp>
      <p:pic>
        <p:nvPicPr>
          <p:cNvPr id="1027" name="Picture 3"/>
          <p:cNvPicPr>
            <a:picLocks noChangeAspect="1" noChangeArrowheads="1"/>
          </p:cNvPicPr>
          <p:nvPr/>
        </p:nvPicPr>
        <p:blipFill>
          <a:blip r:embed="rId3"/>
          <a:srcRect t="3742" r="5249"/>
          <a:stretch>
            <a:fillRect/>
          </a:stretch>
        </p:blipFill>
        <p:spPr bwMode="auto">
          <a:xfrm>
            <a:off x="7467600" y="3701599"/>
            <a:ext cx="794200" cy="1131809"/>
          </a:xfrm>
          <a:prstGeom prst="rect">
            <a:avLst/>
          </a:prstGeom>
          <a:noFill/>
          <a:ln w="9525">
            <a:noFill/>
            <a:miter lim="800000"/>
            <a:headEnd/>
            <a:tailEnd/>
          </a:ln>
          <a:effectLst/>
        </p:spPr>
      </p:pic>
      <p:pic>
        <p:nvPicPr>
          <p:cNvPr id="8" name="Picture 4" descr="jeremy"/>
          <p:cNvPicPr>
            <a:picLocks noChangeAspect="1" noChangeArrowheads="1"/>
          </p:cNvPicPr>
          <p:nvPr/>
        </p:nvPicPr>
        <p:blipFill>
          <a:blip r:embed="rId4"/>
          <a:srcRect t="2135"/>
          <a:stretch>
            <a:fillRect/>
          </a:stretch>
        </p:blipFill>
        <p:spPr bwMode="auto">
          <a:xfrm>
            <a:off x="7454901" y="1471618"/>
            <a:ext cx="850900" cy="1091806"/>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Agenda</a:t>
            </a:r>
          </a:p>
        </p:txBody>
      </p:sp>
      <p:sp>
        <p:nvSpPr>
          <p:cNvPr id="17411" name="Rectangle 3"/>
          <p:cNvSpPr>
            <a:spLocks noGrp="1" noChangeArrowheads="1"/>
          </p:cNvSpPr>
          <p:nvPr>
            <p:ph idx="1"/>
          </p:nvPr>
        </p:nvSpPr>
        <p:spPr/>
        <p:txBody>
          <a:bodyPr/>
          <a:lstStyle/>
          <a:p>
            <a:pPr marL="271463" indent="-271463">
              <a:buClr>
                <a:srgbClr val="00AADD"/>
              </a:buClr>
              <a:buFont typeface="Wingdings" pitchFamily="2" charset="2"/>
              <a:buChar char="§"/>
            </a:pPr>
            <a:r>
              <a:rPr lang="en-US" dirty="0" smtClean="0"/>
              <a:t>Overview of </a:t>
            </a:r>
            <a:r>
              <a:rPr lang="en-US" dirty="0" err="1" smtClean="0"/>
              <a:t>Revit</a:t>
            </a:r>
            <a:r>
              <a:rPr lang="en-US" dirty="0" smtClean="0"/>
              <a:t> </a:t>
            </a:r>
            <a:r>
              <a:rPr lang="en-US" smtClean="0"/>
              <a:t>2009 </a:t>
            </a:r>
            <a:r>
              <a:rPr lang="en-US" smtClean="0"/>
              <a:t>New Features</a:t>
            </a:r>
            <a:endParaRPr lang="en-US" dirty="0" smtClean="0"/>
          </a:p>
          <a:p>
            <a:pPr marL="271463" indent="-271463">
              <a:buClr>
                <a:srgbClr val="00AADD"/>
              </a:buClr>
              <a:buFont typeface="Wingdings" pitchFamily="2" charset="2"/>
              <a:buChar char="§"/>
            </a:pPr>
            <a:r>
              <a:rPr lang="en-US" dirty="0" smtClean="0"/>
              <a:t>Demonstrations</a:t>
            </a:r>
          </a:p>
          <a:p>
            <a:pPr marL="271463" indent="-271463">
              <a:buClr>
                <a:srgbClr val="00AADD"/>
              </a:buClr>
              <a:buFont typeface="Wingdings" pitchFamily="2" charset="2"/>
              <a:buChar char="§"/>
            </a:pPr>
            <a:r>
              <a:rPr lang="en-US" dirty="0" smtClean="0"/>
              <a:t>Questions and Answers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t>
            </a:r>
            <a:r>
              <a:rPr lang="en-US" smtClean="0"/>
              <a:t>2009 </a:t>
            </a:r>
            <a:r>
              <a:rPr lang="en-US" smtClean="0"/>
              <a:t>New </a:t>
            </a:r>
            <a:r>
              <a:rPr lang="en-US" dirty="0" smtClean="0"/>
              <a:t>Features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0" y="0"/>
            <a:ext cx="9144000" cy="6858000"/>
          </a:xfrm>
          <a:prstGeom prst="rect">
            <a:avLst/>
          </a:prstGeom>
          <a:solidFill>
            <a:schemeClr val="tx2"/>
          </a:solidFill>
          <a:ln w="9525">
            <a:noFill/>
            <a:miter lim="800000"/>
            <a:headEnd/>
            <a:tailEnd/>
          </a:ln>
          <a:effectLst/>
        </p:spPr>
        <p:txBody>
          <a:bodyPr wrap="none" anchor="ctr"/>
          <a:lstStyle/>
          <a:p>
            <a:endParaRPr lang="en-US"/>
          </a:p>
        </p:txBody>
      </p:sp>
      <p:pic>
        <p:nvPicPr>
          <p:cNvPr id="745475" name="Picture 3" descr="PPT_LOGO_3b"/>
          <p:cNvPicPr>
            <a:picLocks noChangeAspect="1" noChangeArrowheads="1"/>
          </p:cNvPicPr>
          <p:nvPr/>
        </p:nvPicPr>
        <p:blipFill>
          <a:blip r:embed="rId3"/>
          <a:srcRect/>
          <a:stretch>
            <a:fillRect/>
          </a:stretch>
        </p:blipFill>
        <p:spPr bwMode="auto">
          <a:xfrm>
            <a:off x="0" y="2628900"/>
            <a:ext cx="9145588" cy="1600200"/>
          </a:xfrm>
          <a:prstGeom prst="rect">
            <a:avLst/>
          </a:prstGeom>
          <a:noFill/>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KMASlideWizard"/>
</p:tagLst>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alpha val="0"/>
              </a:schemeClr>
            </a:gs>
            <a:gs pos="50000">
              <a:srgbClr val="154085">
                <a:alpha val="80000"/>
              </a:srgbClr>
            </a:gs>
            <a:gs pos="100000">
              <a:schemeClr val="accent1">
                <a:alpha val="0"/>
              </a:schemeClr>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119063" marR="0" indent="-119063" algn="ctr" defTabSz="914400" rtl="0" eaLnBrk="1" fontAlgn="base" latinLnBrk="0" hangingPunct="1">
          <a:lnSpc>
            <a:spcPct val="150000"/>
          </a:lnSpc>
          <a:spcBef>
            <a:spcPct val="0"/>
          </a:spcBef>
          <a:spcAft>
            <a:spcPct val="0"/>
          </a:spcAft>
          <a:buClrTx/>
          <a:buSzTx/>
          <a:buFontTx/>
          <a:buChar char="•"/>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alpha val="0"/>
              </a:schemeClr>
            </a:gs>
            <a:gs pos="50000">
              <a:srgbClr val="154085">
                <a:alpha val="80000"/>
              </a:srgbClr>
            </a:gs>
            <a:gs pos="100000">
              <a:schemeClr val="accent1">
                <a:alpha val="0"/>
              </a:schemeClr>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119063" marR="0" indent="-119063" algn="ctr" defTabSz="914400" rtl="0" eaLnBrk="1" fontAlgn="base" latinLnBrk="0" hangingPunct="1">
          <a:lnSpc>
            <a:spcPct val="150000"/>
          </a:lnSpc>
          <a:spcBef>
            <a:spcPct val="0"/>
          </a:spcBef>
          <a:spcAft>
            <a:spcPct val="0"/>
          </a:spcAft>
          <a:buClrTx/>
          <a:buSzTx/>
          <a:buFontTx/>
          <a:buChar char="•"/>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0</TotalTime>
  <Words>287</Words>
  <Application>Microsoft Office PowerPoint</Application>
  <PresentationFormat>On-screen Show (4:3)</PresentationFormat>
  <Paragraphs>44</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1_blank</vt:lpstr>
      <vt:lpstr>Meet the Experts  Revit Architecture 2009 Special briefing for Authors</vt:lpstr>
      <vt:lpstr>Before we start LiveMeeting – how to</vt:lpstr>
      <vt:lpstr>Slide 3</vt:lpstr>
      <vt:lpstr>Speaking today from Autodesk</vt:lpstr>
      <vt:lpstr>Agenda</vt:lpstr>
      <vt:lpstr>Revit 2009 New Features</vt:lpstr>
      <vt:lpstr>Slide 7</vt:lpstr>
    </vt:vector>
  </TitlesOfParts>
  <Manager>Paul McRoberts</Manager>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Revit Platform Roadmap and vision</dc:subject>
  <dc:creator>Emile Kfour</dc:creator>
  <cp:lastModifiedBy>tammikj</cp:lastModifiedBy>
  <cp:revision>218</cp:revision>
  <cp:lastPrinted>2006-08-09T23:46:43Z</cp:lastPrinted>
  <dcterms:created xsi:type="dcterms:W3CDTF">2005-11-04T16:28:13Z</dcterms:created>
  <dcterms:modified xsi:type="dcterms:W3CDTF">2008-03-04T08:28:22Z</dcterms:modified>
</cp:coreProperties>
</file>