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</p:sldMasterIdLst>
  <p:notesMasterIdLst>
    <p:notesMasterId r:id="rId11"/>
  </p:notesMasterIdLst>
  <p:handoutMasterIdLst>
    <p:handoutMasterId r:id="rId12"/>
  </p:handoutMasterIdLst>
  <p:sldIdLst>
    <p:sldId id="314" r:id="rId6"/>
    <p:sldId id="315" r:id="rId7"/>
    <p:sldId id="316" r:id="rId8"/>
    <p:sldId id="317" r:id="rId9"/>
    <p:sldId id="318" r:id="rId10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118888"/>
    <a:srgbClr val="77BB11"/>
    <a:srgbClr val="004282"/>
    <a:srgbClr val="7F7F7F"/>
    <a:srgbClr val="FFAA00"/>
    <a:srgbClr val="EE5500"/>
    <a:srgbClr val="DD0000"/>
    <a:srgbClr val="FF4600"/>
    <a:srgbClr val="737373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5869" autoAdjust="0"/>
  </p:normalViewPr>
  <p:slideViewPr>
    <p:cSldViewPr>
      <p:cViewPr varScale="1">
        <p:scale>
          <a:sx n="60" d="100"/>
          <a:sy n="60" d="100"/>
        </p:scale>
        <p:origin x="-1014" y="-78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6/5/2010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6/5/2010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AEC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 userDrawn="1"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50811" y="9297987"/>
            <a:ext cx="5374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Autodesk AEC Developer’s Camp 2010   </a:t>
            </a:r>
            <a:r>
              <a:rPr lang="en-US" sz="1600" i="1" dirty="0" smtClean="0"/>
              <a:t>Leveraging BIM</a:t>
            </a:r>
            <a:endParaRPr lang="en-US" sz="1600" i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50811" y="9297987"/>
            <a:ext cx="5374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Autodesk AEC Developer’s Camp 2010   </a:t>
            </a:r>
            <a:r>
              <a:rPr lang="en-US" sz="1600" i="1" dirty="0" smtClean="0">
                <a:solidFill>
                  <a:schemeClr val="bg1"/>
                </a:solidFill>
              </a:rPr>
              <a:t>Leveraging BIM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autodesk.com/utilities/ecotect/overvie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46" tIns="45505" rIns="91046" bIns="45505" numCol="1" rtlCol="0" anchor="t" anchorCtr="0" compatLnSpc="1">
            <a:prstTxWarp prst="textNoShape">
              <a:avLst/>
            </a:prstTxWarp>
          </a:bodyPr>
          <a:lstStyle/>
          <a:p>
            <a:pPr algn="ctr" defTabSz="910302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dirty="0" smtClean="0"/>
              <a:t>Autodesk AEC Developer’s Camp 2010</a:t>
            </a:r>
            <a:br>
              <a:rPr lang="en-US" dirty="0" smtClean="0"/>
            </a:br>
            <a:r>
              <a:rPr lang="en-US" sz="3200" i="1" dirty="0" smtClean="0"/>
              <a:t>Presenting Your Analysis Data in Revit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725639"/>
            <a:ext cx="9034109" cy="10671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dirty="0" smtClean="0"/>
              <a:t>Harry Mattison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 smtClean="0"/>
              <a:t>Principal Engineer – Revit API Development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51" grpId="0"/>
      <p:bldP spid="20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go from this…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4176" y="1621927"/>
            <a:ext cx="7687770" cy="699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this?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99427" y="1754187"/>
            <a:ext cx="11092548" cy="699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4268787"/>
            <a:ext cx="12417425" cy="1417320"/>
          </a:xfrm>
        </p:spPr>
        <p:txBody>
          <a:bodyPr/>
          <a:lstStyle/>
          <a:p>
            <a:r>
              <a:rPr lang="en-US" dirty="0" smtClean="0"/>
              <a:t>The Answer is…</a:t>
            </a:r>
            <a:br>
              <a:rPr lang="en-US" dirty="0" smtClean="0"/>
            </a:br>
            <a:r>
              <a:rPr lang="en-US" sz="4400" dirty="0" smtClean="0"/>
              <a:t>The Revit Analysis Visualization Framework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Visualization Framework (AVF)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4" y="2146491"/>
            <a:ext cx="12417425" cy="6699652"/>
          </a:xfrm>
        </p:spPr>
        <p:txBody>
          <a:bodyPr/>
          <a:lstStyle/>
          <a:p>
            <a:r>
              <a:rPr lang="en-US" dirty="0" smtClean="0"/>
              <a:t>New in 2011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Used by the Autodesk Solar Radiation Technology Preview for Revit  </a:t>
            </a:r>
            <a:r>
              <a:rPr lang="en-US" dirty="0" smtClean="0">
                <a:hlinkClick r:id="rId2"/>
              </a:rPr>
              <a:t>http://labs.autodesk.com/utilities/ecotect/overview/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Allows you to display data in Revit based on faces, curves, and free </a:t>
            </a:r>
            <a:r>
              <a:rPr lang="en-US" dirty="0" smtClean="0"/>
              <a:t>points</a:t>
            </a:r>
          </a:p>
          <a:p>
            <a:endParaRPr lang="en-US" dirty="0" smtClean="0"/>
          </a:p>
          <a:p>
            <a:r>
              <a:rPr lang="en-US" dirty="0" smtClean="0"/>
              <a:t>Results data and display are not persistent in the Revit model.</a:t>
            </a:r>
            <a:br>
              <a:rPr lang="en-US" dirty="0" smtClean="0"/>
            </a:br>
            <a:r>
              <a:rPr lang="en-US" dirty="0" smtClean="0"/>
              <a:t>Images can be saved in the Revit model or exported.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Now let’s see first hand how it works and what it can do!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https://share.autodesk.com/Marketing/catalog/PublishingImages/09_25_08_AEC_Title_01.jpg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-- General Overview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644739-F05B-4EE2-A361-57034C614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307AE55-A139-4AD7-ACEE-00E455099D23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3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Custom</PresentationFormat>
  <Paragraphs>17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ADSK_Dark</vt:lpstr>
      <vt:lpstr>ADSK_White</vt:lpstr>
      <vt:lpstr>Autodesk AEC Developer’s Camp 2010 Presenting Your Analysis Data in Revit </vt:lpstr>
      <vt:lpstr>How do you go from this…</vt:lpstr>
      <vt:lpstr>To this?</vt:lpstr>
      <vt:lpstr>The Answer is… The Revit Analysis Visualization Framework </vt:lpstr>
      <vt:lpstr>Analysis Visualization Framework (AVF)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creator/>
  <cp:lastModifiedBy/>
  <cp:revision>1</cp:revision>
  <dcterms:created xsi:type="dcterms:W3CDTF">2009-05-11T05:16:38Z</dcterms:created>
  <dcterms:modified xsi:type="dcterms:W3CDTF">2010-06-05T23:21:46Z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