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</a:t>
            </a:r>
            <a:r>
              <a:rPr dirty="0">
                <a:highlight>
                  <a:srgbClr val="FFFF00"/>
                </a:highlight>
              </a:rPr>
              <a:t>since 1988</a:t>
            </a:r>
            <a:r>
              <a:rPr dirty="0"/>
              <a:t>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</a:t>
            </a:r>
            <a:r>
              <a:rPr dirty="0">
                <a:highlight>
                  <a:srgbClr val="00FF00"/>
                </a:highlight>
              </a:rPr>
              <a:t>MCY corporation for 20 billion dollars</a:t>
            </a:r>
            <a:r>
              <a:rPr dirty="0"/>
              <a:t>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446A2-4B07-1266-1DE8-BD5AF6C1E126}"/>
              </a:ext>
            </a:extLst>
          </p:cNvPr>
          <p:cNvSpPr txBox="1">
            <a:spLocks/>
          </p:cNvSpPr>
          <p:nvPr/>
        </p:nvSpPr>
        <p:spPr>
          <a:xfrm>
            <a:off x="761839" y="87114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CHEST X-RAY REPORT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673CC79-1B73-5AA5-74EE-DCBA87C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" y="1760198"/>
            <a:ext cx="5334161" cy="4147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X-ray Number : </a:t>
            </a:r>
            <a:r>
              <a:rPr lang="en-US" altLang="en-US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Lungs : </a:t>
            </a:r>
            <a:r>
              <a:rPr lang="en-US" altLang="en-US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Heart : </a:t>
            </a:r>
            <a:r>
              <a:rPr lang="en-US" altLang="en-US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Diaphragms : </a:t>
            </a:r>
            <a:r>
              <a:rPr lang="en-US" altLang="en-US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Bones : </a:t>
            </a:r>
            <a:r>
              <a:rPr lang="en-US" altLang="en-US" dirty="0">
                <a:latin typeface="+mn-lt"/>
              </a:rPr>
              <a:t>Normal appearance; no fractures or dislocations.</a:t>
            </a:r>
          </a:p>
        </p:txBody>
      </p:sp>
      <p:pic>
        <p:nvPicPr>
          <p:cNvPr id="12" name="Picture 1" descr="A chest x-ray of a person&#10;&#10;Description automatically generated">
            <a:extLst>
              <a:ext uri="{FF2B5EF4-FFF2-40B4-BE49-F238E27FC236}">
                <a16:creationId xmlns:a16="http://schemas.microsoft.com/office/drawing/2014/main" id="{E3689B34-F6A6-D4EE-3C2A-7FB96FFC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394" y="771754"/>
            <a:ext cx="4005494" cy="45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D0E5E2ED-8D7A-4B6D-4121-1EDA37E9CBED}"/>
              </a:ext>
            </a:extLst>
          </p:cNvPr>
          <p:cNvSpPr txBox="1"/>
          <p:nvPr/>
        </p:nvSpPr>
        <p:spPr>
          <a:xfrm>
            <a:off x="7695739" y="5452777"/>
            <a:ext cx="3198403" cy="23083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500" i="1" dirty="0">
                <a:effectLst/>
                <a:ea typeface="Times New Roman" panose="02020603050405020304" pitchFamily="18" charset="0"/>
              </a:rPr>
              <a:t>Figure 1: Chest X-ray- TIFF Version</a:t>
            </a:r>
          </a:p>
        </p:txBody>
      </p:sp>
    </p:spTree>
    <p:extLst>
      <p:ext uri="{BB962C8B-B14F-4D97-AF65-F5344CB8AC3E}">
        <p14:creationId xmlns:p14="http://schemas.microsoft.com/office/powerpoint/2010/main" val="40272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252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Company History</vt:lpstr>
      <vt:lpstr>PowerPoint Presentation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Lokesh Baskar</cp:lastModifiedBy>
  <cp:revision>14</cp:revision>
  <dcterms:created xsi:type="dcterms:W3CDTF">2019-02-27T08:36:52Z</dcterms:created>
  <dcterms:modified xsi:type="dcterms:W3CDTF">2024-05-13T15:08:43Z</dcterms:modified>
</cp:coreProperties>
</file>