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Sales comparison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57-4191-AAF5-BA179257C2B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D57-4191-AAF5-BA179257C2B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D57-4191-AAF5-BA179257C2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4599032"/>
        <c:axId val="524595752"/>
      </c:barChart>
      <c:catAx>
        <c:axId val="524599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4595752"/>
        <c:crosses val="autoZero"/>
        <c:auto val="1"/>
        <c:lblAlgn val="ctr"/>
        <c:lblOffset val="100"/>
        <c:noMultiLvlLbl val="0"/>
      </c:catAx>
      <c:valAx>
        <c:axId val="524595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4599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88092-E867-4E68-9886-B0205E2A2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A09C4B-0CC4-4993-9D0F-D27A49D73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9D6B2-3203-48A7-85C0-06852B527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66A1C-EA7F-4E6F-ABAD-D25AF2A5D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B37CF-1A86-42A3-A07C-D2DA7880C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80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14EA1-58E4-42A7-8DCA-725AFB10B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60006E-D4B9-44A0-A059-EBC6CC39A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CE83F-AD46-425B-A854-996B54ABE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7BED7-15D0-4FA7-999F-F2D1804AD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33827-58FD-4965-A7A7-AB35B2772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3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97E049-7767-4915-BFAD-AA6268FC13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53A7E7-6996-49F7-8B45-7C9EA3F14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E4FD6-252D-4974-83FB-A1C670961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65431-35DC-476B-ABEA-82F227DD0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5E16B-5E75-4104-B122-F4472006E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463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A55BD-9E4B-40B7-8EB9-7F10B7270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1656E-1980-4619-BBC2-1C0AECF5F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7196B-85A7-4EE9-A037-146860D00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B61C3-1137-4444-8857-E46855FEA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A481B-7D56-458D-9F0B-73F00649E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3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B5B27-DE83-4844-A575-54EE450B1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B7AB5-6E0B-4DBB-86F4-37CEA31A4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E480A-0C03-4D18-BE4C-6E525B2F6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B60B8-19CB-47CB-B72B-0416852A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9FE0F-A484-4EA7-8FD2-04C4B8776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72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4C114-EFA0-42E6-B430-30AD2967F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B1390-1CCB-4CF0-913E-185544AF4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93107-53DE-4DCB-BE89-54BC1D44C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1A65B-5BD3-4B14-A039-5A309529A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8F39D9-988D-459E-B1CD-C501E6C88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68384-38C5-424B-B863-1234309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36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FDCAC-57AB-4D6E-BC77-E5FBF27FE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FAF32-0E0F-4B9B-ABF8-08957C05B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BFCF4-C2D9-425F-B022-40ACE4EA8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980780-05D2-4D96-A9D5-53484814E5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D4A927-7B61-40C1-92AB-6880517576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AB97D1-5A3B-4059-815A-340FB8244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2DE78E-294B-446D-8474-6BA224D5B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C3293A-4FD6-4428-85E0-574DF5719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28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21404-108D-4FCC-8492-ACE9DCF17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FFD965-28FF-4929-B0DA-92C66945B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DAA5E0-83C1-4CF4-880B-2CF539CB7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AF3922-374B-4171-8BC5-F1E0F8421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19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AB476E-AC05-47E6-A12F-24C0D753C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C97C91-D4AD-4F7E-B19C-A36AC68BC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E8A34-EE4E-4307-B20A-F719CBC3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92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73019-6048-4EF1-8E67-3302EF95B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AC829-6F62-4C5B-A4FE-88D795CAC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7B1730-5CED-46AB-8AF2-3560B7266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798A2-8D49-4C9C-8CB7-5367A10AB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09CD0-EF6C-41C7-B9BA-9FC337BD7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E108C-CC43-4553-B063-33D1C360E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60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2A4BF-7EBD-4087-A800-77CFD938A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2AE39C-E7E5-4536-968C-65137F387D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C026E-0017-4FFD-BB30-78C5416B2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98FE5-8A1C-4192-984C-C18B093CA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5DD6C-2A37-4709-B29A-446A57181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56A181-3C79-475A-8A12-726741356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9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55371D-5B24-4F8F-B844-6B7F15843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08F94-535E-4939-99EE-305982298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8EA68-1C72-4720-B1FE-ED04C5E771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A7CF-DB6C-4325-93B5-8C3F06D8035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B2E32-A768-4ED6-970A-84BCB388DE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913F1-F29E-45B5-BF89-6221E2F9F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1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 algn="ctr" defTabSz="914400"/>
            <a:r>
              <a:rPr dirty="0"/>
              <a:t>Company History</a:t>
            </a:r>
          </a:p>
        </p:txBody>
      </p:sp>
      <p:sp>
        <p:nvSpPr>
          <p:cNvPr id="3" name="TextBox3"/>
          <p:cNvSpPr txBox="1">
            <a:spLocks noChangeArrowheads="1"/>
          </p:cNvSpPr>
          <p:nvPr/>
        </p:nvSpPr>
        <p:spPr bwMode="white">
          <a:xfrm>
            <a:off x="675894" y="1799971"/>
            <a:ext cx="11102213" cy="98679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dirty="0"/>
              <a:t>IMN Solutions PVT LTD is the software company, established in 1987, by George Milton. The company has been listed as the trusted partner for many high-profile organizations since 1988 and got awards for quality products from reputed organizations.</a:t>
            </a:r>
          </a:p>
        </p:txBody>
      </p:sp>
      <p:sp>
        <p:nvSpPr>
          <p:cNvPr id="4" name="TextBox4"/>
          <p:cNvSpPr txBox="1">
            <a:spLocks noChangeArrowheads="1"/>
          </p:cNvSpPr>
          <p:nvPr/>
        </p:nvSpPr>
        <p:spPr bwMode="white">
          <a:xfrm>
            <a:off x="675894" y="3429000"/>
            <a:ext cx="5561330" cy="1477264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marL="444500" indent="-444500" defTabSz="914400">
              <a:buAutoNum type="arabicPeriod"/>
            </a:pPr>
            <a:r>
              <a:rPr dirty="0"/>
              <a:t>The company acquired the MCY corporation for 20 billion dollars and became the top revenue maker for the year 2015.</a:t>
            </a:r>
          </a:p>
          <a:p>
            <a:pPr marL="444500" indent="-444500" defTabSz="914400">
              <a:buAutoNum type="arabicPeriod"/>
            </a:pPr>
            <a:r>
              <a:rPr dirty="0"/>
              <a:t>The company is participating in top open source projects in automation industry.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white">
          <a:xfrm>
            <a:off x="6347333" y="3030093"/>
            <a:ext cx="4629658" cy="2440432"/>
          </a:xfrm>
          <a:prstGeom prst="rect">
            <a:avLst/>
          </a:prstGeom>
          <a:ln>
            <a:headEnd type="none"/>
            <a:tailEnd type="none"/>
          </a:ln>
        </p:spPr>
      </p:pic>
      <p:sp>
        <p:nvSpPr>
          <p:cNvPr id="6" name="Explosion16"/>
          <p:cNvSpPr>
            <a:spLocks/>
          </p:cNvSpPr>
          <p:nvPr/>
        </p:nvSpPr>
        <p:spPr bwMode="white">
          <a:xfrm>
            <a:off x="621411" y="5470017"/>
            <a:ext cx="1322451" cy="1022858"/>
          </a:xfrm>
          <a:prstGeom prst="irregularSeal1">
            <a:avLst/>
          </a:prstGeom>
          <a:noFill/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/>
          <a:lstStyle/>
          <a:p>
            <a:pPr algn="ctr" defTabSz="914400"/>
            <a:r>
              <a:t>IMN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AF446A2-4B07-1266-1DE8-BD5AF6C1E126}"/>
              </a:ext>
            </a:extLst>
          </p:cNvPr>
          <p:cNvSpPr txBox="1">
            <a:spLocks/>
          </p:cNvSpPr>
          <p:nvPr/>
        </p:nvSpPr>
        <p:spPr>
          <a:xfrm>
            <a:off x="761839" y="871146"/>
            <a:ext cx="4544762" cy="14011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+mn-lt"/>
              </a:rPr>
              <a:t>CHEST X-RAY REPORT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5673CC79-1B73-5AA5-74EE-DCBA87C26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839" y="1760198"/>
            <a:ext cx="5334161" cy="414799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dirty="0">
              <a:latin typeface="+mn-lt"/>
            </a:endParaRPr>
          </a:p>
          <a:p>
            <a:pPr marR="0" lv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b="1" dirty="0">
                <a:latin typeface="+mn-lt"/>
              </a:rPr>
              <a:t>X-ray Number : </a:t>
            </a:r>
            <a:r>
              <a:rPr lang="en-US" altLang="en-US" dirty="0">
                <a:latin typeface="+mn-lt"/>
              </a:rPr>
              <a:t>52587412</a:t>
            </a:r>
          </a:p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dirty="0">
              <a:latin typeface="+mn-lt"/>
            </a:endParaRPr>
          </a:p>
          <a:p>
            <a:pPr marR="0" lv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b="1" dirty="0">
                <a:latin typeface="+mn-lt"/>
              </a:rPr>
              <a:t>READINGS :</a:t>
            </a:r>
          </a:p>
          <a:p>
            <a:pPr marL="0" marR="0" lvl="0" indent="-2286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>
                <a:latin typeface="+mn-lt"/>
              </a:rPr>
              <a:t>Lungs : </a:t>
            </a:r>
            <a:r>
              <a:rPr lang="en-US" altLang="en-US" dirty="0">
                <a:latin typeface="+mn-lt"/>
              </a:rPr>
              <a:t>Clear and well-inflated; no signs of pneumonia, pneumothorax, or effusion.</a:t>
            </a:r>
          </a:p>
          <a:p>
            <a:pPr marL="0" marR="0" lvl="0" indent="-2286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>
                <a:latin typeface="+mn-lt"/>
              </a:rPr>
              <a:t>Heart : </a:t>
            </a:r>
            <a:r>
              <a:rPr lang="en-US" altLang="en-US" dirty="0">
                <a:latin typeface="+mn-lt"/>
              </a:rPr>
              <a:t>Normal size and shape; cardiac silhouette within normal limits; no cardiomegaly or pericardial effusion. </a:t>
            </a:r>
          </a:p>
          <a:p>
            <a:pPr marL="0" marR="0" lvl="0" indent="-2286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>
                <a:latin typeface="+mn-lt"/>
              </a:rPr>
              <a:t>Diaphragms : </a:t>
            </a:r>
            <a:r>
              <a:rPr lang="en-US" altLang="en-US" dirty="0">
                <a:latin typeface="+mn-lt"/>
              </a:rPr>
              <a:t>Well-defined and even; no elevation or depression.</a:t>
            </a:r>
          </a:p>
          <a:p>
            <a:pPr marL="0" marR="0" lvl="0" indent="-2286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>
                <a:latin typeface="+mn-lt"/>
              </a:rPr>
              <a:t>Bones : </a:t>
            </a:r>
            <a:r>
              <a:rPr lang="en-US" altLang="en-US" dirty="0">
                <a:latin typeface="+mn-lt"/>
              </a:rPr>
              <a:t>Normal appearance; no fractures or dislocations.</a:t>
            </a:r>
          </a:p>
        </p:txBody>
      </p:sp>
      <p:pic>
        <p:nvPicPr>
          <p:cNvPr id="12" name="Picture 1" descr="A chest x-ray of a person&#10;&#10;Description automatically generated">
            <a:extLst>
              <a:ext uri="{FF2B5EF4-FFF2-40B4-BE49-F238E27FC236}">
                <a16:creationId xmlns:a16="http://schemas.microsoft.com/office/drawing/2014/main" id="{E3689B34-F6A6-D4EE-3C2A-7FB96FFCD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69394" y="771754"/>
            <a:ext cx="4005494" cy="457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6">
            <a:extLst>
              <a:ext uri="{FF2B5EF4-FFF2-40B4-BE49-F238E27FC236}">
                <a16:creationId xmlns:a16="http://schemas.microsoft.com/office/drawing/2014/main" id="{D0E5E2ED-8D7A-4B6D-4121-1EDA37E9CBED}"/>
              </a:ext>
            </a:extLst>
          </p:cNvPr>
          <p:cNvSpPr txBox="1"/>
          <p:nvPr/>
        </p:nvSpPr>
        <p:spPr>
          <a:xfrm>
            <a:off x="7695739" y="5452777"/>
            <a:ext cx="3198403" cy="230832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500" i="1" dirty="0">
                <a:effectLst/>
                <a:ea typeface="Times New Roman" panose="02020603050405020304" pitchFamily="18" charset="0"/>
              </a:rPr>
              <a:t>Figure 1: Chest X-ray- TIFF Version</a:t>
            </a:r>
          </a:p>
        </p:txBody>
      </p:sp>
    </p:spTree>
    <p:extLst>
      <p:ext uri="{BB962C8B-B14F-4D97-AF65-F5344CB8AC3E}">
        <p14:creationId xmlns:p14="http://schemas.microsoft.com/office/powerpoint/2010/main" val="4027211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275F726-C0B5-47DE-BC71-6DFED385E2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69967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11059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69848" y="0"/>
            <a:ext cx="10058400" cy="1609344"/>
          </a:xfrm>
          <a:ln>
            <a:headEnd type="none"/>
            <a:tailEnd type="none"/>
          </a:ln>
        </p:spPr>
        <p:txBody>
          <a:bodyPr wrap="square"/>
          <a:lstStyle/>
          <a:p>
            <a:pPr algn="ctr" defTabSz="914400"/>
            <a:r>
              <a:rPr sz="2800" b="1" cap="all" dirty="0">
                <a:latin typeface="Arial"/>
              </a:rPr>
              <a:t>Target </a:t>
            </a:r>
            <a:r>
              <a:rPr sz="1800" dirty="0">
                <a:latin typeface="Arial"/>
              </a:rPr>
              <a:t>Vs </a:t>
            </a:r>
            <a:r>
              <a:rPr sz="2800" b="1" dirty="0">
                <a:latin typeface="Arial"/>
              </a:rPr>
              <a:t>PERFORMANCE</a:t>
            </a:r>
          </a:p>
        </p:txBody>
      </p:sp>
      <p:graphicFrame>
        <p:nvGraphicFramePr>
          <p:cNvPr id="3" name="Table 3"/>
          <p:cNvGraphicFramePr/>
          <p:nvPr/>
        </p:nvGraphicFramePr>
        <p:xfrm>
          <a:off x="786384" y="1216152"/>
          <a:ext cx="10858500" cy="52633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34288"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Month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A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B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C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D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E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F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Average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Target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Jan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20000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4200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4700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15000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10650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35000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Feb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8300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19000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21000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15230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7230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1800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12093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18000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Mar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4600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9000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7500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30000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22000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13517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13200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Apr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3530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13430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3550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10670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27860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5414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10742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50000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May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10293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23760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10378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24857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12104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21350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17124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25460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Jun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9070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8218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23480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20492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9103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12300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13777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21600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Jul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23500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19230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87390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25030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28000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11890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32507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37800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Aug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39000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30301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78356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21121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30443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23230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37075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40900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Sep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14340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19403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89024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12561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29000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27593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29800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252</Words>
  <Application>Microsoft Office PowerPoint</Application>
  <PresentationFormat>Widescreen</PresentationFormat>
  <Paragraphs>107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Company History</vt:lpstr>
      <vt:lpstr>PowerPoint Presentation</vt:lpstr>
      <vt:lpstr>PowerPoint Presentation</vt:lpstr>
      <vt:lpstr>Target Vs 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Vijayasurya Anandhan</dc:creator>
  <cp:lastModifiedBy>Dharanitharan Ayyasamy</cp:lastModifiedBy>
  <cp:revision>13</cp:revision>
  <dcterms:created xsi:type="dcterms:W3CDTF">2019-02-27T08:36:52Z</dcterms:created>
  <dcterms:modified xsi:type="dcterms:W3CDTF">2023-12-06T14:35:31Z</dcterms:modified>
</cp:coreProperties>
</file>