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ales comparison&#10;&#10;Description automatically generated">
            <a:extLst>
              <a:ext uri="{FF2B5EF4-FFF2-40B4-BE49-F238E27FC236}">
                <a16:creationId xmlns:a16="http://schemas.microsoft.com/office/drawing/2014/main" id="{1BF64814-0019-C0A3-6080-36C295F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37" y="720410"/>
            <a:ext cx="8129926" cy="54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250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Lokesh Baskar</cp:lastModifiedBy>
  <cp:revision>15</cp:revision>
  <dcterms:created xsi:type="dcterms:W3CDTF">2019-02-27T08:36:52Z</dcterms:created>
  <dcterms:modified xsi:type="dcterms:W3CDTF">2024-05-14T09:59:10Z</dcterms:modified>
</cp:coreProperties>
</file>