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userDrawn="1">
  <p:cSld name="Title Slide">
    <p:bg>
      <p:bgPr>
        <a:blipFill>
          <a:blip r:embed="rId2">
            <a:lum/>
          </a:blip>
          <a:stretch>
            <a:fillRect/>
          </a:stretch>
        </a:blipFill>
        <a:effectLst/>
      </p:bgPr>
    </p:bg>
    <p:spTree>
      <p:nvGrpSpPr>
        <p:cNvPr id="1" name=""/>
        <p:cNvGrpSpPr/>
        <p:nvPr/>
      </p:nvGrpSpPr>
      <p:grpSpPr bwMode="auto">
        <a:xfrm>
          <a:off x="0" y="0"/>
          <a:ext cx="0" cy="0"/>
          <a:chOff x="0" y="0"/>
          <a:chExt cx="0" cy="0"/>
        </a:xfrm>
      </p:grpSpPr>
      <p:sp>
        <p:nvSpPr>
          <p:cNvPr id="7" name="Прямоугольник 6"/>
          <p:cNvSpPr/>
          <p:nvPr userDrawn="1"/>
        </p:nvSpPr>
        <p:spPr bwMode="auto">
          <a:xfrm flipH="1" flipV="1">
            <a:off x="5054215" y="7875"/>
            <a:ext cx="2243654" cy="6849349"/>
          </a:xfrm>
          <a:prstGeom prst="rect">
            <a:avLst/>
          </a:prstGeom>
          <a:solidFill>
            <a:srgbClr val="6E9A26">
              <a:alpha val="35000"/>
            </a:srgbClr>
          </a:solidFill>
          <a:ln>
            <a:noFill/>
          </a:ln>
        </p:spPr>
      </p:sp>
      <p:sp>
        <p:nvSpPr>
          <p:cNvPr id="17" name="Прямоугольник 16"/>
          <p:cNvSpPr/>
          <p:nvPr userDrawn="1"/>
        </p:nvSpPr>
        <p:spPr bwMode="auto">
          <a:xfrm flipH="1" flipV="1">
            <a:off x="6667265" y="12899"/>
            <a:ext cx="410085" cy="6845099"/>
          </a:xfrm>
          <a:prstGeom prst="rect">
            <a:avLst/>
          </a:prstGeom>
          <a:solidFill>
            <a:schemeClr val="bg1">
              <a:alpha val="70000"/>
            </a:schemeClr>
          </a:solidFill>
          <a:ln>
            <a:noFill/>
          </a:ln>
        </p:spPr>
      </p:sp>
      <p:sp>
        <p:nvSpPr>
          <p:cNvPr id="19" name="Прямоугольник 18"/>
          <p:cNvSpPr/>
          <p:nvPr userDrawn="1"/>
        </p:nvSpPr>
        <p:spPr bwMode="auto">
          <a:xfrm flipH="1" flipV="1">
            <a:off x="4863529" y="7871"/>
            <a:ext cx="1052082" cy="6849349"/>
          </a:xfrm>
          <a:prstGeom prst="rect">
            <a:avLst/>
          </a:prstGeom>
          <a:solidFill>
            <a:schemeClr val="bg1">
              <a:alpha val="43000"/>
            </a:schemeClr>
          </a:solidFill>
          <a:ln>
            <a:noFill/>
          </a:ln>
        </p:spPr>
      </p:sp>
      <p:sp>
        <p:nvSpPr>
          <p:cNvPr id="20" name="Прямоугольник 19"/>
          <p:cNvSpPr/>
          <p:nvPr userDrawn="1"/>
        </p:nvSpPr>
        <p:spPr bwMode="auto">
          <a:xfrm flipH="1" flipV="1">
            <a:off x="7620393" y="-6675"/>
            <a:ext cx="386031" cy="6861650"/>
          </a:xfrm>
          <a:prstGeom prst="rect">
            <a:avLst/>
          </a:prstGeom>
          <a:solidFill>
            <a:schemeClr val="bg1">
              <a:alpha val="43000"/>
            </a:schemeClr>
          </a:solidFill>
          <a:ln>
            <a:noFill/>
          </a:ln>
        </p:spPr>
      </p:sp>
      <p:sp>
        <p:nvSpPr>
          <p:cNvPr id="22" name="Прямоугольник 21"/>
          <p:cNvSpPr/>
          <p:nvPr userDrawn="1"/>
        </p:nvSpPr>
        <p:spPr bwMode="auto">
          <a:xfrm flipH="1" flipV="1">
            <a:off x="5915613" y="7866"/>
            <a:ext cx="260426" cy="6849349"/>
          </a:xfrm>
          <a:prstGeom prst="rect">
            <a:avLst/>
          </a:prstGeom>
          <a:solidFill>
            <a:schemeClr val="bg1">
              <a:alpha val="34000"/>
            </a:schemeClr>
          </a:solidFill>
          <a:ln>
            <a:noFill/>
          </a:ln>
        </p:spPr>
      </p:sp>
      <p:sp>
        <p:nvSpPr>
          <p:cNvPr id="23" name="Прямоугольник 22"/>
          <p:cNvSpPr/>
          <p:nvPr userDrawn="1"/>
        </p:nvSpPr>
        <p:spPr bwMode="auto">
          <a:xfrm flipH="1" flipV="1">
            <a:off x="2639615" y="7871"/>
            <a:ext cx="1053141" cy="6849349"/>
          </a:xfrm>
          <a:prstGeom prst="rect">
            <a:avLst/>
          </a:prstGeom>
          <a:solidFill>
            <a:srgbClr val="6E9A26">
              <a:alpha val="41000"/>
            </a:srgbClr>
          </a:solidFill>
          <a:ln>
            <a:noFill/>
          </a:ln>
        </p:spPr>
      </p:sp>
      <p:sp>
        <p:nvSpPr>
          <p:cNvPr id="25" name="Прямоугольник 24"/>
          <p:cNvSpPr/>
          <p:nvPr userDrawn="1"/>
        </p:nvSpPr>
        <p:spPr bwMode="auto">
          <a:xfrm flipH="1" flipV="1">
            <a:off x="8392459" y="7875"/>
            <a:ext cx="1447954" cy="6849349"/>
          </a:xfrm>
          <a:prstGeom prst="rect">
            <a:avLst/>
          </a:prstGeom>
          <a:solidFill>
            <a:schemeClr val="bg1">
              <a:alpha val="26000"/>
            </a:schemeClr>
          </a:solidFill>
          <a:ln>
            <a:noFill/>
          </a:ln>
        </p:spPr>
      </p:sp>
      <p:sp>
        <p:nvSpPr>
          <p:cNvPr id="27" name="Прямоугольник 26"/>
          <p:cNvSpPr/>
          <p:nvPr userDrawn="1"/>
        </p:nvSpPr>
        <p:spPr bwMode="auto">
          <a:xfrm flipH="1" flipV="1">
            <a:off x="8440069" y="7875"/>
            <a:ext cx="390538" cy="6849349"/>
          </a:xfrm>
          <a:prstGeom prst="rect">
            <a:avLst/>
          </a:prstGeom>
          <a:solidFill>
            <a:schemeClr val="bg1">
              <a:alpha val="56000"/>
            </a:schemeClr>
          </a:solidFill>
          <a:ln>
            <a:noFill/>
          </a:ln>
        </p:spPr>
      </p:sp>
      <p:sp>
        <p:nvSpPr>
          <p:cNvPr id="28" name="Прямоугольник 27"/>
          <p:cNvSpPr/>
          <p:nvPr userDrawn="1"/>
        </p:nvSpPr>
        <p:spPr bwMode="auto">
          <a:xfrm flipH="1" flipV="1">
            <a:off x="4863530" y="7871"/>
            <a:ext cx="381367" cy="6849349"/>
          </a:xfrm>
          <a:prstGeom prst="rect">
            <a:avLst/>
          </a:prstGeom>
          <a:solidFill>
            <a:schemeClr val="bg1">
              <a:alpha val="30000"/>
            </a:schemeClr>
          </a:solidFill>
          <a:ln>
            <a:noFill/>
          </a:ln>
        </p:spPr>
      </p:sp>
      <p:sp>
        <p:nvSpPr>
          <p:cNvPr id="29" name="Прямоугольник 28"/>
          <p:cNvSpPr/>
          <p:nvPr userDrawn="1"/>
        </p:nvSpPr>
        <p:spPr bwMode="auto">
          <a:xfrm flipH="1" flipV="1">
            <a:off x="7085130" y="7873"/>
            <a:ext cx="425481" cy="6849349"/>
          </a:xfrm>
          <a:prstGeom prst="rect">
            <a:avLst/>
          </a:prstGeom>
          <a:solidFill>
            <a:schemeClr val="bg1">
              <a:alpha val="44000"/>
            </a:schemeClr>
          </a:solidFill>
          <a:ln>
            <a:noFill/>
          </a:ln>
        </p:spPr>
      </p:sp>
      <p:sp>
        <p:nvSpPr>
          <p:cNvPr id="26" name="Прямоугольник 25"/>
          <p:cNvSpPr/>
          <p:nvPr userDrawn="1"/>
        </p:nvSpPr>
        <p:spPr bwMode="auto">
          <a:xfrm flipH="1" flipV="1">
            <a:off x="3236819" y="-6675"/>
            <a:ext cx="704949" cy="6861650"/>
          </a:xfrm>
          <a:prstGeom prst="rect">
            <a:avLst/>
          </a:prstGeom>
          <a:solidFill>
            <a:schemeClr val="bg1">
              <a:alpha val="49000"/>
            </a:schemeClr>
          </a:solidFill>
          <a:ln>
            <a:noFill/>
          </a:ln>
        </p:spPr>
      </p:sp>
      <p:sp>
        <p:nvSpPr>
          <p:cNvPr id="21" name="Прямоугольник 20"/>
          <p:cNvSpPr/>
          <p:nvPr userDrawn="1"/>
        </p:nvSpPr>
        <p:spPr bwMode="auto">
          <a:xfrm flipH="1" flipV="1">
            <a:off x="4192885" y="7875"/>
            <a:ext cx="567910" cy="6849349"/>
          </a:xfrm>
          <a:prstGeom prst="rect">
            <a:avLst/>
          </a:prstGeom>
          <a:solidFill>
            <a:schemeClr val="bg1">
              <a:alpha val="78000"/>
            </a:schemeClr>
          </a:solidFill>
          <a:ln>
            <a:noFill/>
          </a:ln>
        </p:spPr>
      </p:sp>
      <p:sp>
        <p:nvSpPr>
          <p:cNvPr id="44" name="Прямоугольник 43"/>
          <p:cNvSpPr/>
          <p:nvPr userDrawn="1"/>
        </p:nvSpPr>
        <p:spPr bwMode="auto">
          <a:xfrm flipH="1" flipV="1">
            <a:off x="9363825" y="7873"/>
            <a:ext cx="307005" cy="6849349"/>
          </a:xfrm>
          <a:prstGeom prst="rect">
            <a:avLst/>
          </a:prstGeom>
          <a:solidFill>
            <a:schemeClr val="bg1">
              <a:alpha val="58999"/>
            </a:schemeClr>
          </a:solidFill>
          <a:ln>
            <a:noFill/>
          </a:ln>
        </p:spPr>
      </p:sp>
      <p:sp>
        <p:nvSpPr>
          <p:cNvPr id="46" name="Прямоугольник 45"/>
          <p:cNvSpPr/>
          <p:nvPr userDrawn="1"/>
        </p:nvSpPr>
        <p:spPr bwMode="auto">
          <a:xfrm flipH="1" flipV="1">
            <a:off x="2796586" y="7874"/>
            <a:ext cx="60958" cy="6849349"/>
          </a:xfrm>
          <a:prstGeom prst="rect">
            <a:avLst/>
          </a:prstGeom>
          <a:solidFill>
            <a:schemeClr val="bg1">
              <a:alpha val="78000"/>
            </a:schemeClr>
          </a:solidFill>
          <a:ln>
            <a:noFill/>
          </a:ln>
        </p:spPr>
      </p:sp>
      <p:sp>
        <p:nvSpPr>
          <p:cNvPr id="45" name="Прямоугольник 44"/>
          <p:cNvSpPr/>
          <p:nvPr userDrawn="1"/>
        </p:nvSpPr>
        <p:spPr bwMode="auto">
          <a:xfrm>
            <a:off x="2447594" y="1844823"/>
            <a:ext cx="7776864" cy="3672407"/>
          </a:xfrm>
          <a:prstGeom prst="rect">
            <a:avLst/>
          </a:prstGeom>
          <a:solidFill>
            <a:schemeClr val="bg1"/>
          </a:solidFill>
          <a:ln w="57150" cap="rnd" cmpd="sng">
            <a:noFill/>
            <a:prstDash val="sysDot"/>
          </a:ln>
          <a:effectLst>
            <a:outerShdw blurRad="50800" dist="38100" dir="5400000" algn="t" rotWithShape="0">
              <a:prstClr val="black">
                <a:alpha val="40000"/>
              </a:prstClr>
            </a:outerShdw>
          </a:effectLst>
        </p:spPr>
      </p:sp>
      <p:sp>
        <p:nvSpPr>
          <p:cNvPr id="3" name="Subtitle 2"/>
          <p:cNvSpPr>
            <a:spLocks noGrp="1"/>
          </p:cNvSpPr>
          <p:nvPr>
            <p:ph type="subTitle" idx="1"/>
          </p:nvPr>
        </p:nvSpPr>
        <p:spPr bwMode="auto">
          <a:xfrm>
            <a:off x="3166186" y="4077071"/>
            <a:ext cx="6197638" cy="1152127"/>
          </a:xfrm>
        </p:spPr>
        <p:txBody>
          <a:bodyPr>
            <a:normAutofit/>
          </a:bodyPr>
          <a:lstStyle>
            <a:lvl1pPr marL="0" indent="0" algn="ctr">
              <a:buNone/>
              <a:defRPr sz="2400" b="0" i="0" cap="none" spc="119">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en-US"/>
          </a:p>
        </p:txBody>
      </p:sp>
      <p:sp>
        <p:nvSpPr>
          <p:cNvPr id="10" name="Title 9"/>
          <p:cNvSpPr>
            <a:spLocks noGrp="1"/>
          </p:cNvSpPr>
          <p:nvPr>
            <p:ph type="title"/>
          </p:nvPr>
        </p:nvSpPr>
        <p:spPr bwMode="auto">
          <a:xfrm>
            <a:off x="3181594" y="2204863"/>
            <a:ext cx="6182230" cy="1584175"/>
          </a:xfrm>
        </p:spPr>
        <p:txBody>
          <a:bodyPr>
            <a:normAutofit/>
          </a:bodyPr>
          <a:lstStyle>
            <a:lvl1pPr algn="ctr">
              <a:defRPr sz="4000" cap="small">
                <a:solidFill>
                  <a:schemeClr val="tx2">
                    <a:lumMod val="50000"/>
                  </a:schemeClr>
                </a:solidFill>
              </a:defRPr>
            </a:lvl1pPr>
          </a:lstStyle>
          <a:p>
            <a:pPr>
              <a:defRPr/>
            </a:pPr>
            <a:r>
              <a:rPr lang="ru-RU"/>
              <a:t>Образец заголовка</a:t>
            </a:r>
            <a:endParaRPr lang="en-US"/>
          </a:p>
        </p:txBody>
      </p:sp>
      <p:cxnSp>
        <p:nvCxnSpPr>
          <p:cNvPr id="49" name="Прямая соединительная линия 48"/>
          <p:cNvCxnSpPr/>
          <p:nvPr userDrawn="1"/>
        </p:nvCxnSpPr>
        <p:spPr bwMode="auto">
          <a:xfrm>
            <a:off x="3166186" y="3933055"/>
            <a:ext cx="2879640" cy="0"/>
          </a:xfrm>
          <a:prstGeom prst="line">
            <a:avLst/>
          </a:prstGeom>
          <a:ln w="9525" cap="flat" cmpd="sng" algn="ctr">
            <a:solidFill>
              <a:srgbClr val="6E9A26"/>
            </a:solidFill>
            <a:prstDash val="sysDash"/>
          </a:ln>
          <a:effectLst/>
        </p:spPr>
        <p:style>
          <a:lnRef idx="1">
            <a:schemeClr val="accent1"/>
          </a:lnRef>
          <a:fillRef idx="0">
            <a:schemeClr val="accent1"/>
          </a:fillRef>
          <a:effectRef idx="0">
            <a:schemeClr val="accent1"/>
          </a:effectRef>
          <a:fontRef idx="minor">
            <a:schemeClr val="tx1"/>
          </a:fontRef>
        </p:style>
      </p:cxnSp>
      <p:sp>
        <p:nvSpPr>
          <p:cNvPr id="51" name="Овал 50"/>
          <p:cNvSpPr/>
          <p:nvPr userDrawn="1"/>
        </p:nvSpPr>
        <p:spPr bwMode="auto">
          <a:xfrm>
            <a:off x="6172819" y="3896087"/>
            <a:ext cx="96010" cy="72009"/>
          </a:xfrm>
          <a:prstGeom prst="ellipse">
            <a:avLst/>
          </a:prstGeom>
          <a:solidFill>
            <a:srgbClr val="6E9A26"/>
          </a:solidFill>
          <a:ln>
            <a:noFill/>
          </a:ln>
          <a:effectLst/>
        </p:spPr>
      </p:sp>
      <p:cxnSp>
        <p:nvCxnSpPr>
          <p:cNvPr id="54" name="Прямая соединительная линия 53"/>
          <p:cNvCxnSpPr/>
          <p:nvPr userDrawn="1"/>
        </p:nvCxnSpPr>
        <p:spPr bwMode="auto">
          <a:xfrm>
            <a:off x="6384031" y="3932091"/>
            <a:ext cx="3005061" cy="1"/>
          </a:xfrm>
          <a:prstGeom prst="line">
            <a:avLst/>
          </a:prstGeom>
          <a:ln w="9525" cap="flat" cmpd="sng" algn="ctr">
            <a:solidFill>
              <a:srgbClr val="6E9A26"/>
            </a:solidFill>
            <a:prstDash val="sysDash"/>
          </a:ln>
          <a:effectLst/>
        </p:spPr>
        <p:style>
          <a:lnRef idx="1">
            <a:schemeClr val="accent1"/>
          </a:lnRef>
          <a:fillRef idx="0">
            <a:schemeClr val="accent1"/>
          </a:fillRef>
          <a:effectRef idx="0">
            <a:schemeClr val="accent1"/>
          </a:effectRef>
          <a:fontRef idx="minor">
            <a:schemeClr val="tx1"/>
          </a:fontRef>
        </p:style>
      </p:cxnSp>
      <p:sp>
        <p:nvSpPr>
          <p:cNvPr id="4" name="Дата 3"/>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showMasterPhAnim="0"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PhAnim="0"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8"/>
            <a:ext cx="2743200" cy="5851525"/>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609599" y="274638"/>
            <a:ext cx="8026399" cy="5851525"/>
          </a:xfrm>
        </p:spPr>
        <p:txBody>
          <a:bodyPr vert="eaVert"/>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showMasterPhAnim="0"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PhAnim="0" userDrawn="1">
  <p:cSld name="Section Header">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963083" y="1196751"/>
            <a:ext cx="10363199" cy="4896543"/>
          </a:xfrm>
        </p:spPr>
        <p:txBody>
          <a:bodyPr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lang="ru-RU"/>
          </a:p>
        </p:txBody>
      </p:sp>
      <p:sp>
        <p:nvSpPr>
          <p:cNvPr id="4" name="Дата 3"/>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6B5AA3AA-5EA9-4976-BF6C-9891F6110747}" type="slidenum">
              <a:rPr lang="ru-RU"/>
            </a:fld>
            <a:endParaRPr lang="ru-RU"/>
          </a:p>
        </p:txBody>
      </p:sp>
      <p:sp>
        <p:nvSpPr>
          <p:cNvPr id="7" name="Заголовок 1"/>
          <p:cNvSpPr>
            <a:spLocks noGrp="1"/>
          </p:cNvSpPr>
          <p:nvPr>
            <p:ph type="title"/>
          </p:nvPr>
        </p:nvSpPr>
        <p:spPr bwMode="auto">
          <a:xfrm>
            <a:off x="719402" y="188640"/>
            <a:ext cx="10753194" cy="864095"/>
          </a:xfrm>
        </p:spPr>
        <p:txBody>
          <a:bodyPr/>
          <a:lstStyle/>
          <a:p>
            <a:pPr>
              <a:defRPr/>
            </a:pPr>
            <a:r>
              <a:rPr lang="ru-RU"/>
              <a:t>Образец заголовка</a:t>
            </a:r>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showMasterPhAnim="0"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609599" y="1196753"/>
            <a:ext cx="5384799" cy="4929410"/>
          </a:xfrm>
          <a:prstGeom prst="rect">
            <a:avLst/>
          </a:prstGeom>
          <a:no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4" name="Объект 3"/>
          <p:cNvSpPr>
            <a:spLocks noGrp="1"/>
          </p:cNvSpPr>
          <p:nvPr>
            <p:ph sz="half" idx="2"/>
          </p:nvPr>
        </p:nvSpPr>
        <p:spPr bwMode="auto">
          <a:xfrm>
            <a:off x="6197599" y="1196753"/>
            <a:ext cx="5384799" cy="4929410"/>
          </a:xfrm>
          <a:prstGeom prst="rect">
            <a:avLst/>
          </a:prstGeom>
          <a:no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showMasterPhAnim="0"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609599" y="1268759"/>
            <a:ext cx="5386917" cy="639762"/>
          </a:xfrm>
          <a:prstGeom prst="rect">
            <a:avLst/>
          </a:prstGeom>
          <a:no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lang="ru-RU"/>
          </a:p>
        </p:txBody>
      </p:sp>
      <p:sp>
        <p:nvSpPr>
          <p:cNvPr id="4" name="Объект 3"/>
          <p:cNvSpPr>
            <a:spLocks noGrp="1"/>
          </p:cNvSpPr>
          <p:nvPr>
            <p:ph sz="half" idx="2"/>
          </p:nvPr>
        </p:nvSpPr>
        <p:spPr bwMode="auto">
          <a:xfrm>
            <a:off x="609599" y="2060849"/>
            <a:ext cx="5386917" cy="4065314"/>
          </a:xfrm>
          <a:prstGeom prst="rect">
            <a:avLst/>
          </a:prstGeom>
          <a:noFill/>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5" name="Текст 4"/>
          <p:cNvSpPr>
            <a:spLocks noGrp="1"/>
          </p:cNvSpPr>
          <p:nvPr>
            <p:ph type="body" sz="quarter" idx="3"/>
          </p:nvPr>
        </p:nvSpPr>
        <p:spPr bwMode="auto">
          <a:xfrm>
            <a:off x="6193368" y="1268759"/>
            <a:ext cx="5389033" cy="639762"/>
          </a:xfrm>
          <a:prstGeom prst="rect">
            <a:avLst/>
          </a:prstGeom>
          <a:no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lang="ru-RU"/>
          </a:p>
        </p:txBody>
      </p:sp>
      <p:sp>
        <p:nvSpPr>
          <p:cNvPr id="6" name="Объект 5"/>
          <p:cNvSpPr>
            <a:spLocks noGrp="1"/>
          </p:cNvSpPr>
          <p:nvPr>
            <p:ph sz="quarter" idx="4"/>
          </p:nvPr>
        </p:nvSpPr>
        <p:spPr bwMode="auto">
          <a:xfrm>
            <a:off x="6193368" y="2060849"/>
            <a:ext cx="5389033" cy="4065314"/>
          </a:xfrm>
          <a:prstGeom prst="rect">
            <a:avLst/>
          </a:prstGeom>
          <a:noFill/>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showMasterPhAnim="0"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PhAnim="0"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6B5AA3AA-5EA9-4976-BF6C-9891F6110747}" type="slidenum">
              <a:rPr lang="ru-RU"/>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PhAnim="0" userDrawn="1">
  <p:cSld name="Content with Caption">
    <p:spTree>
      <p:nvGrpSpPr>
        <p:cNvPr id="1" name=""/>
        <p:cNvGrpSpPr/>
        <p:nvPr/>
      </p:nvGrpSpPr>
      <p:grpSpPr bwMode="auto">
        <a:xfrm>
          <a:off x="0" y="0"/>
          <a:ext cx="0" cy="0"/>
          <a:chOff x="0" y="0"/>
          <a:chExt cx="0" cy="0"/>
        </a:xfrm>
      </p:grpSpPr>
      <p:sp>
        <p:nvSpPr>
          <p:cNvPr id="3" name="Объект 2"/>
          <p:cNvSpPr>
            <a:spLocks noGrp="1"/>
          </p:cNvSpPr>
          <p:nvPr>
            <p:ph idx="1"/>
          </p:nvPr>
        </p:nvSpPr>
        <p:spPr bwMode="auto">
          <a:xfrm>
            <a:off x="4766732" y="1196753"/>
            <a:ext cx="6815666" cy="4929410"/>
          </a:xfrm>
          <a:prstGeom prst="rect">
            <a:avLst/>
          </a:prstGeom>
          <a:noFill/>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ru-RU"/>
          </a:p>
        </p:txBody>
      </p:sp>
      <p:sp>
        <p:nvSpPr>
          <p:cNvPr id="4" name="Текст 3"/>
          <p:cNvSpPr>
            <a:spLocks noGrp="1"/>
          </p:cNvSpPr>
          <p:nvPr>
            <p:ph type="body" sz="half" idx="2"/>
          </p:nvPr>
        </p:nvSpPr>
        <p:spPr bwMode="auto">
          <a:xfrm>
            <a:off x="609601" y="1196751"/>
            <a:ext cx="4011084" cy="4929411"/>
          </a:xfrm>
          <a:prstGeom prst="rect">
            <a:avLst/>
          </a:prstGeom>
          <a:noFill/>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lang="ru-RU"/>
          </a:p>
        </p:txBody>
      </p:sp>
      <p:sp>
        <p:nvSpPr>
          <p:cNvPr id="5" name="Дата 4"/>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6B5AA3AA-5EA9-4976-BF6C-9891F6110747}" type="slidenum">
              <a:rPr lang="ru-RU"/>
            </a:fld>
            <a:endParaRPr lang="ru-RU"/>
          </a:p>
        </p:txBody>
      </p:sp>
      <p:sp>
        <p:nvSpPr>
          <p:cNvPr id="8" name="Заголовок 1"/>
          <p:cNvSpPr>
            <a:spLocks noGrp="1"/>
          </p:cNvSpPr>
          <p:nvPr>
            <p:ph type="title"/>
          </p:nvPr>
        </p:nvSpPr>
        <p:spPr bwMode="auto">
          <a:xfrm>
            <a:off x="719402" y="188640"/>
            <a:ext cx="10753194" cy="864095"/>
          </a:xfrm>
        </p:spPr>
        <p:txBody>
          <a:bodyPr/>
          <a:lstStyle/>
          <a:p>
            <a:pPr>
              <a:defRPr/>
            </a:pPr>
            <a:r>
              <a:rPr lang="ru-RU"/>
              <a:t>Образец заголовка</a:t>
            </a:r>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PhAnim="0" userDrawn="1">
  <p:cSld name="Picture with Caption">
    <p:spTree>
      <p:nvGrpSpPr>
        <p:cNvPr id="1" name=""/>
        <p:cNvGrpSpPr/>
        <p:nvPr/>
      </p:nvGrpSpPr>
      <p:grpSpPr bwMode="auto">
        <a:xfrm>
          <a:off x="0" y="0"/>
          <a:ext cx="0" cy="0"/>
          <a:chOff x="0" y="0"/>
          <a:chExt cx="0" cy="0"/>
        </a:xfrm>
      </p:grpSpPr>
      <p:sp>
        <p:nvSpPr>
          <p:cNvPr id="3" name="Рисунок 2"/>
          <p:cNvSpPr>
            <a:spLocks noGrp="1"/>
          </p:cNvSpPr>
          <p:nvPr>
            <p:ph type="pic" idx="1"/>
          </p:nvPr>
        </p:nvSpPr>
        <p:spPr bwMode="auto">
          <a:xfrm>
            <a:off x="2389717" y="1196751"/>
            <a:ext cx="7315200" cy="34563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Вставка рисунка</a:t>
            </a:r>
            <a:endParaRPr lang="ru-RU"/>
          </a:p>
        </p:txBody>
      </p:sp>
      <p:sp>
        <p:nvSpPr>
          <p:cNvPr id="4" name="Текст 3"/>
          <p:cNvSpPr>
            <a:spLocks noGrp="1"/>
          </p:cNvSpPr>
          <p:nvPr>
            <p:ph type="body" sz="half" idx="2"/>
          </p:nvPr>
        </p:nvSpPr>
        <p:spPr bwMode="auto">
          <a:xfrm>
            <a:off x="2389717" y="4869159"/>
            <a:ext cx="7315200" cy="13030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lang="ru-RU"/>
          </a:p>
        </p:txBody>
      </p:sp>
      <p:sp>
        <p:nvSpPr>
          <p:cNvPr id="5" name="Дата 4"/>
          <p:cNvSpPr>
            <a:spLocks noGrp="1"/>
          </p:cNvSpPr>
          <p:nvPr>
            <p:ph type="dt" sz="half" idx="10"/>
          </p:nvPr>
        </p:nvSpPr>
        <p:spPr bwMode="auto"/>
        <p:txBody>
          <a:bodyPr/>
          <a:lstStyle/>
          <a:p>
            <a:pPr>
              <a:defRPr/>
            </a:pPr>
            <a:fld id="{51E84241-D031-42DE-84E4-CC10C30232F4}" type="datetimeFigureOut">
              <a:rPr lang="ru-RU"/>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6B5AA3AA-5EA9-4976-BF6C-9891F6110747}" type="slidenum">
              <a:rPr lang="ru-RU"/>
            </a:fld>
            <a:endParaRPr lang="ru-RU"/>
          </a:p>
        </p:txBody>
      </p:sp>
      <p:sp>
        <p:nvSpPr>
          <p:cNvPr id="8" name="Заголовок 1"/>
          <p:cNvSpPr>
            <a:spLocks noGrp="1"/>
          </p:cNvSpPr>
          <p:nvPr>
            <p:ph type="title"/>
          </p:nvPr>
        </p:nvSpPr>
        <p:spPr bwMode="auto">
          <a:xfrm>
            <a:off x="719402" y="188640"/>
            <a:ext cx="10753194" cy="864095"/>
          </a:xfrm>
        </p:spPr>
        <p:txBody>
          <a:bodyPr/>
          <a:lstStyle/>
          <a:p>
            <a:pPr>
              <a:defRPr/>
            </a:pPr>
            <a:r>
              <a:rPr lang="ru-RU"/>
              <a:t>Образец заголовка</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lum/>
          </a:blip>
          <a:stretch>
            <a:fillRect/>
          </a:stretch>
        </a:blipFill>
        <a:effectLst/>
      </p:bgPr>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719402" y="188640"/>
            <a:ext cx="10753194" cy="864095"/>
          </a:xfrm>
          <a:prstGeom prst="rect">
            <a:avLst/>
          </a:prstGeom>
        </p:spPr>
        <p:txBody>
          <a:bodyPr vert="horz" lIns="91440" tIns="45720" rIns="91440" bIns="45720" rtlCol="0" anchor="b" anchorCtr="0">
            <a:normAutofit/>
          </a:bodyPr>
          <a:lstStyle/>
          <a:p>
            <a:pPr>
              <a:defRPr/>
            </a:pPr>
            <a:endParaRPr lang="en-US"/>
          </a:p>
        </p:txBody>
      </p:sp>
      <p:sp>
        <p:nvSpPr>
          <p:cNvPr id="3" name="Text Placeholder 2"/>
          <p:cNvSpPr>
            <a:spLocks noGrp="1"/>
          </p:cNvSpPr>
          <p:nvPr>
            <p:ph type="body" idx="1"/>
          </p:nvPr>
        </p:nvSpPr>
        <p:spPr bwMode="auto">
          <a:xfrm>
            <a:off x="719402" y="1340767"/>
            <a:ext cx="10753194" cy="4968551"/>
          </a:xfrm>
          <a:prstGeom prst="rect">
            <a:avLst/>
          </a:prstGeom>
          <a:solidFill>
            <a:schemeClr val="bg1">
              <a:alpha val="78000"/>
            </a:schemeClr>
          </a:solidFill>
        </p:spPr>
        <p:txBody>
          <a:bodyPr vert="horz" lIns="91440" tIns="45720" rIns="91440" bIns="45720" rtlCol="0">
            <a:normAutofit/>
          </a:bodyPr>
          <a:lstStyle/>
          <a:p>
            <a:pPr lvl="0">
              <a:defRPr/>
            </a:pPr>
            <a:r>
              <a:rPr lang="ru-RU"/>
              <a:t>Образец текста</a:t>
            </a:r>
            <a:endParaRPr lang="ru-RU"/>
          </a:p>
          <a:p>
            <a:pPr lvl="1">
              <a:defRPr/>
            </a:pPr>
            <a:r>
              <a:rPr lang="ru-RU"/>
              <a:t>Второй уровень</a:t>
            </a:r>
            <a:endParaRPr lang="ru-RU"/>
          </a:p>
          <a:p>
            <a:pPr lvl="2">
              <a:defRPr/>
            </a:pPr>
            <a:r>
              <a:rPr lang="ru-RU"/>
              <a:t>Третий уровень</a:t>
            </a:r>
            <a:endParaRPr lang="ru-RU"/>
          </a:p>
          <a:p>
            <a:pPr lvl="3">
              <a:defRPr/>
            </a:pPr>
            <a:r>
              <a:rPr lang="ru-RU"/>
              <a:t>Четвертый уровень</a:t>
            </a:r>
            <a:endParaRPr lang="ru-RU"/>
          </a:p>
          <a:p>
            <a:pPr lvl="4">
              <a:defRPr/>
            </a:pPr>
            <a:r>
              <a:rPr lang="ru-RU"/>
              <a:t>Пятый уровень</a:t>
            </a:r>
            <a:endParaRPr lang="en-US"/>
          </a:p>
        </p:txBody>
      </p:sp>
      <p:sp>
        <p:nvSpPr>
          <p:cNvPr id="5" name="Дата 3"/>
          <p:cNvSpPr>
            <a:spLocks noGrp="1"/>
          </p:cNvSpPr>
          <p:nvPr>
            <p:ph type="dt" sz="half" idx="2"/>
          </p:nvPr>
        </p:nvSpPr>
        <p:spPr bwMode="auto">
          <a:xfrm>
            <a:off x="719402" y="6442061"/>
            <a:ext cx="2844799" cy="365125"/>
          </a:xfrm>
          <a:prstGeom prst="rect">
            <a:avLst/>
          </a:prstGeom>
        </p:spPr>
        <p:txBody>
          <a:bodyPr/>
          <a:lstStyle>
            <a:lvl1pPr>
              <a:defRPr sz="1400">
                <a:solidFill>
                  <a:schemeClr val="bg1"/>
                </a:solidFill>
              </a:defRPr>
            </a:lvl1pPr>
          </a:lstStyle>
          <a:p>
            <a:pPr>
              <a:defRPr/>
            </a:pPr>
            <a:fld id="{51E84241-D031-42DE-84E4-CC10C30232F4}" type="datetimeFigureOut">
              <a:rPr lang="ru-RU"/>
            </a:fld>
            <a:endParaRPr lang="ru-RU"/>
          </a:p>
        </p:txBody>
      </p:sp>
      <p:sp>
        <p:nvSpPr>
          <p:cNvPr id="6" name="Нижний колонтитул 4"/>
          <p:cNvSpPr>
            <a:spLocks noGrp="1"/>
          </p:cNvSpPr>
          <p:nvPr>
            <p:ph type="ftr" sz="quarter" idx="3"/>
          </p:nvPr>
        </p:nvSpPr>
        <p:spPr bwMode="auto">
          <a:xfrm>
            <a:off x="7920202" y="6416499"/>
            <a:ext cx="3860799" cy="365125"/>
          </a:xfrm>
          <a:prstGeom prst="rect">
            <a:avLst/>
          </a:prstGeom>
        </p:spPr>
        <p:txBody>
          <a:bodyPr/>
          <a:lstStyle>
            <a:lvl1pPr>
              <a:defRPr sz="1400">
                <a:solidFill>
                  <a:schemeClr val="bg1"/>
                </a:solidFill>
              </a:defRPr>
            </a:lvl1pPr>
          </a:lstStyle>
          <a:p>
            <a:pPr>
              <a:defRPr/>
            </a:pPr>
            <a:endParaRPr lang="ru-RU"/>
          </a:p>
        </p:txBody>
      </p:sp>
      <p:sp>
        <p:nvSpPr>
          <p:cNvPr id="8" name="Номер слайда 8"/>
          <p:cNvSpPr>
            <a:spLocks noGrp="1"/>
          </p:cNvSpPr>
          <p:nvPr>
            <p:ph type="sldNum" sz="quarter" idx="4"/>
          </p:nvPr>
        </p:nvSpPr>
        <p:spPr bwMode="auto">
          <a:xfrm>
            <a:off x="5511799" y="6453335"/>
            <a:ext cx="1168399" cy="292099"/>
          </a:xfrm>
          <a:prstGeom prst="rect">
            <a:avLst/>
          </a:prstGeom>
        </p:spPr>
        <p:txBody>
          <a:bodyPr/>
          <a:lstStyle>
            <a:lvl1pPr algn="ctr">
              <a:defRPr>
                <a:solidFill>
                  <a:schemeClr val="bg1"/>
                </a:solidFill>
              </a:defRPr>
            </a:lvl1pPr>
          </a:lstStyle>
          <a:p>
            <a:pPr>
              <a:defRPr/>
            </a:pPr>
            <a:fld id="{6B5AA3AA-5EA9-4976-BF6C-9891F6110747}" type="slidenum">
              <a:rPr lang="ru-RU"/>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a:spcBef>
          <a:spcPts val="400"/>
        </a:spcBef>
        <a:buNone/>
        <a:defRPr sz="3600" b="0" cap="none" spc="0">
          <a:solidFill>
            <a:schemeClr val="bg1"/>
          </a:solidFill>
          <a:latin typeface="+mj-lt"/>
          <a:ea typeface="+mj-ea"/>
          <a:cs typeface="Arial" panose="020B0604020202020204"/>
        </a:defRPr>
      </a:lvl1pPr>
    </p:titleStyle>
    <p:bodyStyle>
      <a:lvl1pPr marL="342900" indent="-342900" algn="l" defTabSz="914400">
        <a:spcBef>
          <a:spcPts val="600"/>
        </a:spcBef>
        <a:spcAft>
          <a:spcPts val="0"/>
        </a:spcAft>
        <a:buClr>
          <a:schemeClr val="accent1"/>
        </a:buClr>
        <a:buFont typeface="Arial" panose="020B0604020202020204"/>
        <a:buChar char="•"/>
        <a:defRPr sz="2200" b="0" i="0" cap="none" spc="29">
          <a:solidFill>
            <a:schemeClr val="tx1">
              <a:lumMod val="85000"/>
              <a:lumOff val="15000"/>
            </a:schemeClr>
          </a:solidFill>
          <a:latin typeface="+mn-lt"/>
          <a:ea typeface="+mn-ea"/>
          <a:cs typeface="Arial" panose="020B0604020202020204"/>
        </a:defRPr>
      </a:lvl1pPr>
      <a:lvl2pPr marL="513715" indent="-342900" algn="l" defTabSz="914400">
        <a:spcBef>
          <a:spcPts val="600"/>
        </a:spcBef>
        <a:buClr>
          <a:schemeClr val="accent1"/>
        </a:buClr>
        <a:buFont typeface="Times New Roman" panose="02020603050405020304"/>
        <a:buChar char="–"/>
        <a:defRPr sz="2000">
          <a:solidFill>
            <a:schemeClr val="tx1">
              <a:lumMod val="85000"/>
              <a:lumOff val="15000"/>
            </a:schemeClr>
          </a:solidFill>
          <a:latin typeface="+mn-lt"/>
          <a:ea typeface="+mn-ea"/>
          <a:cs typeface="Arial" panose="020B0604020202020204"/>
        </a:defRPr>
      </a:lvl2pPr>
      <a:lvl3pPr marL="628015" indent="-285750" algn="l" defTabSz="914400">
        <a:spcBef>
          <a:spcPts val="600"/>
        </a:spcBef>
        <a:buClr>
          <a:schemeClr val="accent1"/>
        </a:buClr>
        <a:buFont typeface="Arial" panose="020B0604020202020204"/>
        <a:buChar char="•"/>
        <a:defRPr sz="1800">
          <a:solidFill>
            <a:schemeClr val="tx1">
              <a:lumMod val="85000"/>
              <a:lumOff val="15000"/>
            </a:schemeClr>
          </a:solidFill>
          <a:latin typeface="+mn-lt"/>
          <a:ea typeface="+mn-ea"/>
          <a:cs typeface="Arial" panose="020B0604020202020204"/>
        </a:defRPr>
      </a:lvl3pPr>
      <a:lvl4pPr marL="800735" indent="-285750" algn="l" defTabSz="914400">
        <a:spcBef>
          <a:spcPts val="600"/>
        </a:spcBef>
        <a:buClr>
          <a:schemeClr val="accent1"/>
        </a:buClr>
        <a:buFont typeface="Times New Roman" panose="02020603050405020304"/>
        <a:buChar char="–"/>
        <a:defRPr sz="1600">
          <a:solidFill>
            <a:schemeClr val="tx1">
              <a:lumMod val="85000"/>
              <a:lumOff val="15000"/>
            </a:schemeClr>
          </a:solidFill>
          <a:latin typeface="+mn-lt"/>
          <a:ea typeface="+mn-ea"/>
          <a:cs typeface="Arial" panose="020B0604020202020204"/>
        </a:defRPr>
      </a:lvl4pPr>
      <a:lvl5pPr marL="972185" indent="-285750" algn="l" defTabSz="914400">
        <a:spcBef>
          <a:spcPts val="600"/>
        </a:spcBef>
        <a:buClr>
          <a:schemeClr val="accent1"/>
        </a:buClr>
        <a:buFont typeface="Times New Roman" panose="02020603050405020304"/>
        <a:buChar char="»"/>
        <a:defRPr sz="1600">
          <a:solidFill>
            <a:schemeClr val="tx1">
              <a:lumMod val="85000"/>
              <a:lumOff val="15000"/>
            </a:schemeClr>
          </a:solidFill>
          <a:latin typeface="+mn-lt"/>
          <a:ea typeface="+mn-ea"/>
          <a:cs typeface="Arial" panose="020B0604020202020204"/>
        </a:defRPr>
      </a:lvl5pPr>
      <a:lvl6pPr marL="1051560" indent="-173990" algn="l" defTabSz="914400">
        <a:spcBef>
          <a:spcPts val="0"/>
        </a:spcBef>
        <a:buClr>
          <a:schemeClr val="accent1"/>
        </a:buClr>
        <a:buFont typeface="Arial" panose="020B0604020202020204"/>
        <a:buChar char="•"/>
        <a:defRPr sz="1400">
          <a:solidFill>
            <a:schemeClr val="tx2"/>
          </a:solidFill>
          <a:latin typeface="+mn-lt"/>
          <a:ea typeface="+mn-ea"/>
          <a:cs typeface="+mn-cs"/>
        </a:defRPr>
      </a:lvl6pPr>
      <a:lvl7pPr marL="1234440" indent="-173990" algn="l" defTabSz="914400">
        <a:spcBef>
          <a:spcPts val="0"/>
        </a:spcBef>
        <a:buClr>
          <a:schemeClr val="accent1"/>
        </a:buClr>
        <a:buFont typeface="Arial" panose="020B0604020202020204"/>
        <a:buChar char="•"/>
        <a:defRPr sz="1400">
          <a:solidFill>
            <a:schemeClr val="tx2"/>
          </a:solidFill>
          <a:latin typeface="+mn-lt"/>
          <a:ea typeface="+mn-ea"/>
          <a:cs typeface="+mn-cs"/>
        </a:defRPr>
      </a:lvl7pPr>
      <a:lvl8pPr marL="1417320" indent="-173990" algn="l" defTabSz="914400">
        <a:spcBef>
          <a:spcPts val="0"/>
        </a:spcBef>
        <a:buClr>
          <a:schemeClr val="accent1"/>
        </a:buClr>
        <a:buFont typeface="Arial" panose="020B0604020202020204"/>
        <a:buChar char="•"/>
        <a:defRPr sz="1400">
          <a:solidFill>
            <a:schemeClr val="tx2"/>
          </a:solidFill>
          <a:latin typeface="+mn-lt"/>
          <a:ea typeface="+mn-ea"/>
          <a:cs typeface="+mn-cs"/>
        </a:defRPr>
      </a:lvl8pPr>
      <a:lvl9pPr marL="1600200" indent="-173990" algn="l" defTabSz="914400">
        <a:spcBef>
          <a:spcPts val="0"/>
        </a:spcBef>
        <a:buClr>
          <a:schemeClr val="accent1"/>
        </a:buClr>
        <a:buFont typeface="Arial" panose="020B0604020202020204"/>
        <a:buChar char="•"/>
        <a:defRPr sz="1400">
          <a:solidFill>
            <a:schemeClr val="tx2"/>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vertOverflow="overflow" horzOverflow="overflow" vert="horz" wrap="square" lIns="91440" tIns="45720" rIns="91440" bIns="45720" numCol="1" spcCol="0" rtlCol="0" fromWordArt="0" anchor="b" anchorCtr="0" forceAA="0" upright="0" compatLnSpc="0">
            <a:normAutofit fontScale="95000" lnSpcReduction="1000"/>
          </a:bodyPr>
          <a:lstStyle/>
          <a:p>
            <a:pPr>
              <a:defRPr/>
            </a:pPr>
            <a:r>
              <a:rPr lang="en-US" sz="3600" b="0" i="0" u="none" strike="noStrike" cap="none" spc="0">
                <a:solidFill>
                  <a:schemeClr val="tx1"/>
                </a:solidFill>
                <a:latin typeface="Arial" panose="020B0604020202020204"/>
                <a:cs typeface="Arial" panose="020B0604020202020204"/>
              </a:rPr>
              <a:t>Logistic Regression Algorithm in Machine Learning</a:t>
            </a:r>
            <a:endParaRPr lang="en-US" sz="2800"/>
          </a:p>
        </p:txBody>
      </p:sp>
      <p:sp>
        <p:nvSpPr>
          <p:cNvPr id="3" name="Subtitle 2"/>
          <p:cNvSpPr>
            <a:spLocks noGrp="1"/>
          </p:cNvSpPr>
          <p:nvPr>
            <p:ph type="subTitle" idx="1"/>
          </p:nvPr>
        </p:nvSpPr>
        <p:spPr bwMode="auto"/>
        <p:txBody>
          <a:bodyPr/>
          <a:lstStyle/>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27206353" name="Title 1"/>
          <p:cNvSpPr>
            <a:spLocks noGrp="1"/>
          </p:cNvSpPr>
          <p:nvPr>
            <p:ph type="title"/>
          </p:nvPr>
        </p:nvSpPr>
        <p:spPr bwMode="auto"/>
        <p:txBody>
          <a:bodyPr/>
          <a:lstStyle/>
          <a:p>
            <a:pPr>
              <a:defRPr/>
            </a:pPr>
            <a:r>
              <a:t>Table of Content</a:t>
            </a:r>
          </a:p>
        </p:txBody>
      </p:sp>
      <p:sp>
        <p:nvSpPr>
          <p:cNvPr id="1904044907" name="Content Placeholder 2"/>
          <p:cNvSpPr>
            <a:spLocks noGrp="1"/>
          </p:cNvSpPr>
          <p:nvPr>
            <p:ph idx="1"/>
          </p:nvPr>
        </p:nvSpPr>
        <p:spPr bwMode="auto">
          <a:prstGeom prst="rect">
            <a:avLst/>
          </a:prstGeom>
          <a:gradFill>
            <a:gsLst>
              <a:gs pos="0">
                <a:schemeClr val="accent1">
                  <a:alpha val="78000"/>
                </a:schemeClr>
              </a:gs>
              <a:gs pos="100000">
                <a:srgbClr val="FFFFFF">
                  <a:alpha val="78000"/>
                </a:srgbClr>
              </a:gs>
            </a:gsLst>
            <a:lin ang="0" scaled="1"/>
          </a:gradFill>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What is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Why can we not fit a linear regression model on the classification problems?</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How to tweak Linear Regression to form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What is a decision boundary in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What is the mathematics behind the loss function of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What are the types of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Why is Logistic Regression the most used algorithm?</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Python-based implementation of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Real-life industrial applications of Logistic Regression.</a:t>
            </a:r>
            <a:endParaRPr lang="en-US" sz="2800" b="0" i="0" u="none" strike="noStrike" cap="none" spc="0">
              <a:solidFill>
                <a:schemeClr val="tx1"/>
              </a:solidFill>
              <a:latin typeface="Arial" panose="020B0604020202020204"/>
              <a:cs typeface="Arial" panose="020B0604020202020204"/>
            </a:endParaRPr>
          </a:p>
          <a:p>
            <a:pPr>
              <a:buClr>
                <a:schemeClr val="accent1"/>
              </a:buClr>
              <a:buFont typeface="Wingdings"/>
              <a:buChar char="§"/>
              <a:defRPr/>
            </a:pPr>
            <a:r>
              <a:rPr lang="en-US" sz="2800" b="0" i="0" u="none" strike="noStrike" cap="none" spc="0">
                <a:solidFill>
                  <a:schemeClr val="tx1"/>
                </a:solidFill>
                <a:latin typeface="Arial" panose="020B0604020202020204"/>
                <a:cs typeface="Arial" panose="020B0604020202020204"/>
              </a:rPr>
              <a:t>Possible interview questions on Logistic Regression.</a:t>
            </a:r>
            <a:endParaRPr lang="en-US" sz="2800" b="0" i="0" u="none" strike="noStrike" cap="none" spc="0">
              <a:solidFill>
                <a:schemeClr val="tx1"/>
              </a:solidFill>
              <a:latin typeface="Arial" panose="020B0604020202020204"/>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Interview Questions</a:t>
            </a:r>
            <a:endParaRPr lang="en-US"/>
          </a:p>
        </p:txBody>
      </p:sp>
      <p:sp>
        <p:nvSpPr>
          <p:cNvPr id="3" name="Content Placeholder 2"/>
          <p:cNvSpPr>
            <a:spLocks noGrp="1"/>
          </p:cNvSpPr>
          <p:nvPr>
            <p:ph idx="1"/>
          </p:nvPr>
        </p:nvSpPr>
        <p:spPr/>
        <p:txBody>
          <a:bodyPr>
            <a:noAutofit/>
          </a:bodyPr>
          <a:p>
            <a:endParaRPr lang="en-US" sz="2000" b="1"/>
          </a:p>
          <a:p>
            <a:r>
              <a:rPr lang="en-US" sz="2000" b="1"/>
              <a:t>Logistic Regression is the most used classification algorithm, and hence it is prevalent in machine learning industries. Interviewers love to check the basic concepts around this algorithm. Some interview questions on this topic can be,</a:t>
            </a:r>
            <a:endParaRPr lang="en-US" sz="2000" b="1"/>
          </a:p>
          <a:p>
            <a:r>
              <a:rPr lang="en-US" sz="2000" b="1"/>
              <a:t>Why is Logistic Regression a classification problem?</a:t>
            </a:r>
            <a:endParaRPr lang="en-US" sz="2000" b="1"/>
          </a:p>
          <a:p>
            <a:r>
              <a:rPr lang="en-US" sz="2000" b="1"/>
              <a:t>Can we solve the classification problem using Linear Regression? If Yes, How? If No, what can be the technical challenges?</a:t>
            </a:r>
            <a:endParaRPr lang="en-US" sz="2000" b="1"/>
          </a:p>
          <a:p>
            <a:r>
              <a:rPr lang="en-US" sz="2000" b="1"/>
              <a:t>What are the types of Logistic Regression?</a:t>
            </a:r>
            <a:endParaRPr lang="en-US" sz="2000" b="1"/>
          </a:p>
          <a:p>
            <a:r>
              <a:rPr lang="en-US" sz="2000" b="1"/>
              <a:t>What is the cost function associated with Logistic Regression?</a:t>
            </a:r>
            <a:endParaRPr lang="en-US" sz="2000" b="1"/>
          </a:p>
          <a:p>
            <a:r>
              <a:rPr lang="en-US" sz="2000" b="1"/>
              <a:t>Why can't we use MSE or other traditional cost functions instead of the log loss functions?</a:t>
            </a:r>
            <a:endParaRPr lang="en-US" sz="2000" b="1"/>
          </a:p>
          <a:p>
            <a:r>
              <a:rPr lang="en-US" sz="2000" b="1"/>
              <a:t>What is the default value of the decision boundary? When do we need to change it?</a:t>
            </a:r>
            <a:endParaRPr lang="en-US" sz="2000" b="1"/>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een leaf">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Классическая">
      <a:majorFont>
        <a:latin typeface="Arial"/>
        <a:ea typeface="Arial"/>
        <a:cs typeface="Arial"/>
      </a:majorFont>
      <a:minorFont>
        <a:latin typeface="Times New Roman"/>
        <a:ea typeface="Arial"/>
        <a:cs typeface="Arial"/>
      </a:minorFont>
    </a:fontScheme>
    <a:fmtScheme name="SOHO">
      <a:fillStyleLst>
        <a:solidFill>
          <a:schemeClr val="phClr"/>
        </a:solidFill>
        <a:gradFill>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gradFill>
        <a:blipFill>
          <a:blip xmlns:r="http://schemas.openxmlformats.org/officeDocument/2006/relationships" r:embed="rId1">
            <a:duotone>
              <a:schemeClr val="phClr">
                <a:tint val="86000"/>
                <a:alpha val="90000"/>
              </a:schemeClr>
              <a:schemeClr val="phClr">
                <a:shade val="49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1310</Words>
  <Application>WPS Presentation</Application>
  <PresentationFormat>Widescreen</PresentationFormat>
  <Paragraphs>25</Paragraphs>
  <Slides>3</Slides>
  <Notes>2</Notes>
  <HiddenSlides>0</HiddenSlides>
  <MMClips>2</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vt:i4>
      </vt:variant>
    </vt:vector>
  </HeadingPairs>
  <TitlesOfParts>
    <vt:vector size="17" baseType="lpstr">
      <vt:lpstr>Arial</vt:lpstr>
      <vt:lpstr>SimSun</vt:lpstr>
      <vt:lpstr>Wingdings</vt:lpstr>
      <vt:lpstr>Arial</vt:lpstr>
      <vt:lpstr>Times New Roman</vt:lpstr>
      <vt:lpstr>Wingdings</vt:lpstr>
      <vt:lpstr>Gubbi</vt:lpstr>
      <vt:lpstr>Microsoft YaHei</vt:lpstr>
      <vt:lpstr>Droid Sans Fallback</vt:lpstr>
      <vt:lpstr>Arial Unicode MS</vt:lpstr>
      <vt:lpstr>Calibri</vt:lpstr>
      <vt:lpstr>Segoe UI</vt:lpstr>
      <vt:lpstr>Times New Roman</vt:lpstr>
      <vt:lpstr>Green leaf</vt:lpstr>
      <vt:lpstr>Logistic Regression Algorithm in Machine Learning</vt:lpstr>
      <vt:lpstr>Table of Content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7</cp:revision>
  <dcterms:created xsi:type="dcterms:W3CDTF">2022-11-23T01:40:11Z</dcterms:created>
  <dcterms:modified xsi:type="dcterms:W3CDTF">2022-11-23T01:40:11Z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1033-11.1.0.10976</vt:lpwstr>
  </property>
</Properties>
</file>