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8a64726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a8a6472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a8a6472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a8a6472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a8a6472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a8a6472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a8a6472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a8a6472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a8a6472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a8a6472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a8a6472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a8a6472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a8a6472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a8a6472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a8a6472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a8a6472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a8a6472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a8a6472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8a6472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a8a6472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8a64726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8a6472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2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00" y="1371100"/>
            <a:ext cx="3815400" cy="3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500+ payment methods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spending limits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 and exchange gift cards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cryptocurrency purchase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Streamlined processes for selling cryptocurrencies with minimal effort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encryption protocols to safeguard user data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Round-the-clock customer support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475" y="1516900"/>
            <a:ext cx="5112900" cy="327030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04725" y="0"/>
            <a:ext cx="67713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Coinatik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REVOLUTIONIZING PEER-TO-PEER TRADING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BITCOIN TRADING SWIFT AND SEAMLESS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262500" y="225225"/>
            <a:ext cx="44925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 Coins: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sell coins? Just enter the account details, validate the information, and hit Sell Now.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800" y="136725"/>
            <a:ext cx="201061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262500" y="225225"/>
            <a:ext cx="43884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Mining Dashboard: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Withdraw the balance and see the history of transactions on the interactive dashboard. 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850" y="136725"/>
            <a:ext cx="18263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262500" y="225225"/>
            <a:ext cx="42450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Miner Trend: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informed decisions by monitoring real-time insights and comprehensive data on mining trends.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one step ahead of your peers in the dynamic landscape of cryptocurrency mining.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400" y="225225"/>
            <a:ext cx="17665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96900" y="240900"/>
            <a:ext cx="38154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Setup: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and intuitive account setup process to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onboard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effortlessly.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passwords and PINs and complete the verification process to get the account rolling. 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325" y="152400"/>
            <a:ext cx="22357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62500" y="225225"/>
            <a:ext cx="34638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03650" y="0"/>
            <a:ext cx="4312200" cy="51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account balance, advanced charts, indicators, and tools for profound technical analysis.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Seamlessly execute transactions—Buy, Sell, Deposit, Receive, and Mine—with a simple tap, putting the power of financial control in your hands.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225" y="155775"/>
            <a:ext cx="218122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44800" y="240900"/>
            <a:ext cx="43095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and Analyse Balance: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your entire balance and get detailed transaction insights.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simplicity of just a few taps, you can manage your assets. 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600" y="152400"/>
            <a:ext cx="223506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62500" y="225225"/>
            <a:ext cx="41277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Hassle-free coin transfers: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amount and effortlessly scan the QR Code to transfer coins.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a swift and uncomplicated approach to streamline your trading.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75" y="136725"/>
            <a:ext cx="22185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262500" y="225225"/>
            <a:ext cx="34638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bitcoins: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scan your wallet and get the transaction details on the next screen.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950" y="152400"/>
            <a:ext cx="22185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62500" y="225225"/>
            <a:ext cx="45837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Effortless Coin-to-Dollar Conversion: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 conversion of coins to dollars through our user-friendly, calculator-like interface. Accurate results at your fingertips.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875" y="152400"/>
            <a:ext cx="22195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62500" y="225225"/>
            <a:ext cx="34638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62500" y="225225"/>
            <a:ext cx="41727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and customize your profile easily: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your profile, insert credentials and preferred payment methods to get started.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our 24/7 help desk in case of any issues. 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47903" l="0" r="0" t="0"/>
          <a:stretch/>
        </p:blipFill>
        <p:spPr>
          <a:xfrm>
            <a:off x="5923100" y="133125"/>
            <a:ext cx="1709600" cy="48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62500" y="225225"/>
            <a:ext cx="46227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 coins: 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Buying and selling coins is made easy with us. Interchange the coins and hit “Buy Now”.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650" y="152400"/>
            <a:ext cx="2232446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