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987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994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06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49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294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597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654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4014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17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75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658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32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262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336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3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353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193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A903-44F8-4167-8BDC-0F9A034B066D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999E-2FED-418F-BFD6-7B63C1ECB6F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8539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2BB8-2879-B31B-E381-769CB237D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Report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634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D052-E7FD-3F61-2CA1-26A3DF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Warehouse Inventory Forecasting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6BFE-563A-F8A8-CAB0-905DB197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It forecasts the availability of the product at warehouse depending on the inventory and sales at the outlets.</a:t>
            </a:r>
            <a:endParaRPr lang="en-PK" sz="18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581289D-9271-2B6E-4D94-78E08E2D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20" y="2336873"/>
            <a:ext cx="7093838" cy="393708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28D9A4-4DA1-EC94-DDA5-9C3F110BA0A1}"/>
              </a:ext>
            </a:extLst>
          </p:cNvPr>
          <p:cNvSpPr txBox="1">
            <a:spLocks/>
          </p:cNvSpPr>
          <p:nvPr/>
        </p:nvSpPr>
        <p:spPr>
          <a:xfrm>
            <a:off x="606579" y="3266022"/>
            <a:ext cx="10661189" cy="283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1556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D052-E7FD-3F61-2CA1-26A3DF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Sales Heatmap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6BFE-563A-F8A8-CAB0-905DB197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It shows the low and high monthly sales in all outlets in the form of color spectrum.</a:t>
            </a:r>
          </a:p>
          <a:p>
            <a:pPr marL="0" indent="0">
              <a:buNone/>
            </a:pPr>
            <a:r>
              <a:rPr lang="en-US" sz="1800" b="1" dirty="0"/>
              <a:t>Color code: </a:t>
            </a:r>
            <a:r>
              <a:rPr lang="en-US" sz="1800" dirty="0"/>
              <a:t>Darker color shows highest sale while Lighter color shows the Lowest sale</a:t>
            </a:r>
            <a:endParaRPr lang="en-PK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1289D-9271-2B6E-4D94-78E08E2D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5420" y="2378103"/>
            <a:ext cx="7093838" cy="385462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28D9A4-4DA1-EC94-DDA5-9C3F110BA0A1}"/>
              </a:ext>
            </a:extLst>
          </p:cNvPr>
          <p:cNvSpPr txBox="1">
            <a:spLocks/>
          </p:cNvSpPr>
          <p:nvPr/>
        </p:nvSpPr>
        <p:spPr>
          <a:xfrm>
            <a:off x="606579" y="3266022"/>
            <a:ext cx="10661189" cy="283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9151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D052-E7FD-3F61-2CA1-26A3DF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Flavor Sales Trend (Seasonal)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6BFE-563A-F8A8-CAB0-905DB197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It shows the sales of all 7000 flavors in all 5 outlets for all 4 seasons</a:t>
            </a:r>
          </a:p>
          <a:p>
            <a:pPr marL="0" indent="0">
              <a:buNone/>
            </a:pPr>
            <a:r>
              <a:rPr lang="en-US" sz="1800" b="1" dirty="0"/>
              <a:t>Guide: </a:t>
            </a:r>
            <a:r>
              <a:rPr lang="en-US" sz="1800" dirty="0"/>
              <a:t>We can select product category, season, brand &amp; outlet of our choice using slicers and visuals (bar chart) will update itself</a:t>
            </a:r>
            <a:endParaRPr lang="en-PK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1289D-9271-2B6E-4D94-78E08E2D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8151" y="2378103"/>
            <a:ext cx="7068376" cy="385462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28D9A4-4DA1-EC94-DDA5-9C3F110BA0A1}"/>
              </a:ext>
            </a:extLst>
          </p:cNvPr>
          <p:cNvSpPr txBox="1">
            <a:spLocks/>
          </p:cNvSpPr>
          <p:nvPr/>
        </p:nvSpPr>
        <p:spPr>
          <a:xfrm>
            <a:off x="606579" y="3266022"/>
            <a:ext cx="10661189" cy="283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922665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</TotalTime>
  <Words>109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Power BI Report</vt:lpstr>
      <vt:lpstr>Warehouse Inventory Forecasting </vt:lpstr>
      <vt:lpstr>Sales Heatmap</vt:lpstr>
      <vt:lpstr>Flavor Sales Trend (Seasonal)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Ehtisham Hashmi</dc:creator>
  <cp:lastModifiedBy>Ehtisham Hashmi</cp:lastModifiedBy>
  <cp:revision>1</cp:revision>
  <dcterms:created xsi:type="dcterms:W3CDTF">2024-10-16T03:28:20Z</dcterms:created>
  <dcterms:modified xsi:type="dcterms:W3CDTF">2024-10-16T03:40:15Z</dcterms:modified>
</cp:coreProperties>
</file>