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htisham Khan" initials="EK" lastIdx="1" clrIdx="0">
    <p:extLst>
      <p:ext uri="{19B8F6BF-5375-455C-9EA6-DF929625EA0E}">
        <p15:presenceInfo xmlns:p15="http://schemas.microsoft.com/office/powerpoint/2012/main" userId="30c414c18c1a96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6AFC"/>
    <a:srgbClr val="10181B"/>
    <a:srgbClr val="F63900"/>
    <a:srgbClr val="FD456F"/>
    <a:srgbClr val="F8D341"/>
    <a:srgbClr val="4831D4"/>
    <a:srgbClr val="000000"/>
    <a:srgbClr val="93C01F"/>
    <a:srgbClr val="0A96DC"/>
    <a:srgbClr val="0BCA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26T07:11:35.869" idx="1">
    <p:pos x="10" y="10"/>
    <p:text/>
    <p:extLst>
      <p:ext uri="{C676402C-5697-4E1C-873F-D02D1690AC5C}">
        <p15:threadingInfo xmlns:p15="http://schemas.microsoft.com/office/powerpoint/2012/main" timeZoneBias="-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99A56-D156-4F75-B8CC-710CAF3E7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EBB31-894F-405E-B727-6A152C0B9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31958-74C0-453E-AE0C-D6FBFFE65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6095-BF30-4DB5-9649-32B148AE7125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2A2F7-7258-4114-B07D-C0E17DF83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9F9BD-B337-49BD-A529-1B80E67B7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C67F-0C38-40F3-BC76-C661337CC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71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7DFF-B99B-4F4B-ABC1-727172BC3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A0344-79AD-4962-AE7E-B1BFE3B53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00229-735B-48F0-ADEF-2103D536E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6095-BF30-4DB5-9649-32B148AE7125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1B414-4B48-4590-8909-1A7AB959C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371CD-F2DD-48D4-9499-5026151CB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C67F-0C38-40F3-BC76-C661337CC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10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14E536-F43B-4A55-8A59-B82094D264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CB1A4F-B07E-4F42-AF11-08F6A626B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FFF1E-AFC1-4DE8-8691-5E68108E3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6095-BF30-4DB5-9649-32B148AE7125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F0508-AEE9-4899-B79E-AA5503D1B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84E6A-757C-467C-AB01-88C511AB8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C67F-0C38-40F3-BC76-C661337CC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41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989B1-D2D2-48F4-B673-90B9EB80A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64D1A-C6D9-46C0-B06F-E6C7355CB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42154-8F97-456E-A197-E80964C84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6095-BF30-4DB5-9649-32B148AE7125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3C93D-51B5-4CB1-B1C1-8D5B64B16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46FBA-69E1-48F7-9399-71F2FB5FB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C67F-0C38-40F3-BC76-C661337CC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24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04F3E-BB50-4B88-B317-55AFF59A5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BC827-68A2-4655-80D0-A9EF20D6F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6F86E-A6E3-473A-870A-1842A8B8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6095-BF30-4DB5-9649-32B148AE7125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24748-4052-46D8-A08E-5A694AEBD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8D503-F0F5-4A71-AA15-39C8D77A1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C67F-0C38-40F3-BC76-C661337CC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72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20D6B-CDC0-4999-A1D1-604EB8A9E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E4178-E7E1-4CDB-97D4-B1CDD8EDC0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B131C-C200-4295-9043-10963D933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E8CFE-B46A-4433-9E83-33E97B7FE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6095-BF30-4DB5-9649-32B148AE7125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17D64-B5FE-4413-946A-8BA5565C9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04383-2E63-4F00-A745-C5F7608B7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C67F-0C38-40F3-BC76-C661337CC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1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37B6A-12F7-438F-B004-1F5D712D8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3031C-F427-49BB-87CE-893E0CA1A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2CC51C-A634-4F1B-A02D-423663B04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5B7A5-2841-49B9-97FB-7431D4A21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78E765-C4AF-4E28-AD42-0F3D564E9E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87AA8F-82E8-4467-A09C-C09A3617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6095-BF30-4DB5-9649-32B148AE7125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237D84-4E22-4B08-BF32-5E23F69B5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06FC4F-7C01-483C-A000-0FDA47E7E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C67F-0C38-40F3-BC76-C661337CC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52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BD33-63D2-44CD-9A77-161E9724D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0F607-AB48-4D0C-8F7E-DF09B6C43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6095-BF30-4DB5-9649-32B148AE7125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61C155-9E01-4197-A33E-992A2CF83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723406-0C53-4473-AD66-0E0AAFC63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C67F-0C38-40F3-BC76-C661337CC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3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95995-99E8-4348-AB90-CD82AB780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6095-BF30-4DB5-9649-32B148AE7125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5ABE81-2705-495B-8212-37684F64E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46FC8-AC25-4900-835D-EB0790496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C67F-0C38-40F3-BC76-C661337CC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14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B6853-1066-4CC2-87F3-FCC1E87B6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80032-E5C4-4398-B091-AC38A81FB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B22BA-28E1-47BB-A4C0-8DE2D9CFC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B1D5E-B0C0-40F5-84E0-AC21ED7B8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6095-BF30-4DB5-9649-32B148AE7125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94FEA-688D-4B14-ABDC-635BA272D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3B26D-EC95-450E-8480-D4FA1E00B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C67F-0C38-40F3-BC76-C661337CC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31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84B2-B8E2-49DE-A203-3D2349599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DAC38C-D901-4C60-967C-1A3FD50E7F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31349-AF44-48AC-82EA-A89A669F1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E7485-FD43-4871-A2A9-67FA11858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6095-BF30-4DB5-9649-32B148AE7125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87DBD-3E5A-49BA-97B4-DF3E61811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0206F-3BFB-482C-8D15-D133F8126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C67F-0C38-40F3-BC76-C661337CC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0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0EDF01-1B4C-4788-BADC-92439D2F8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55081-5D99-4350-A61B-53210E1B1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CCD57-9945-4722-A1BE-DF01AADA77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86095-BF30-4DB5-9649-32B148AE7125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A0D8E-9E2D-4B16-B27E-41706D2EE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A4D3A-21D1-4F2F-9C0F-A363B1A5C1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5C67F-0C38-40F3-BC76-C661337CC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05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533D56-AD65-4E35-911D-FF350C46C3B1}"/>
              </a:ext>
            </a:extLst>
          </p:cNvPr>
          <p:cNvSpPr/>
          <p:nvPr/>
        </p:nvSpPr>
        <p:spPr>
          <a:xfrm>
            <a:off x="3430204" y="939201"/>
            <a:ext cx="4979597" cy="4979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E40294B9-7C3D-4220-993B-2165DB31544D}"/>
              </a:ext>
            </a:extLst>
          </p:cNvPr>
          <p:cNvGrpSpPr/>
          <p:nvPr/>
        </p:nvGrpSpPr>
        <p:grpSpPr>
          <a:xfrm>
            <a:off x="4152759" y="1769219"/>
            <a:ext cx="3484843" cy="3960365"/>
            <a:chOff x="4152759" y="1769219"/>
            <a:chExt cx="3484843" cy="3960365"/>
          </a:xfrm>
        </p:grpSpPr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C06EEE81-5713-4CA8-BE3C-D0333396D94B}"/>
                </a:ext>
              </a:extLst>
            </p:cNvPr>
            <p:cNvSpPr/>
            <p:nvPr/>
          </p:nvSpPr>
          <p:spPr>
            <a:xfrm>
              <a:off x="4202723" y="1769219"/>
              <a:ext cx="3385038" cy="910138"/>
            </a:xfrm>
            <a:prstGeom prst="triangle">
              <a:avLst/>
            </a:prstGeom>
            <a:solidFill>
              <a:srgbClr val="010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898528F1-22C9-4575-BFC0-2C9531601CC0}"/>
                </a:ext>
              </a:extLst>
            </p:cNvPr>
            <p:cNvSpPr/>
            <p:nvPr/>
          </p:nvSpPr>
          <p:spPr>
            <a:xfrm>
              <a:off x="4202723" y="2679356"/>
              <a:ext cx="3385038" cy="2042503"/>
            </a:xfrm>
            <a:prstGeom prst="roundRect">
              <a:avLst>
                <a:gd name="adj" fmla="val 0"/>
              </a:avLst>
            </a:prstGeom>
            <a:solidFill>
              <a:srgbClr val="468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97FF7641-5B56-43B8-A376-970385019686}"/>
                </a:ext>
              </a:extLst>
            </p:cNvPr>
            <p:cNvSpPr/>
            <p:nvPr/>
          </p:nvSpPr>
          <p:spPr>
            <a:xfrm>
              <a:off x="4202723" y="4452133"/>
              <a:ext cx="1286824" cy="548810"/>
            </a:xfrm>
            <a:prstGeom prst="roundRect">
              <a:avLst>
                <a:gd name="adj" fmla="val 40190"/>
              </a:avLst>
            </a:prstGeom>
            <a:solidFill>
              <a:srgbClr val="468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F432A44C-006F-4CE2-AAA4-B997A94C6711}"/>
                </a:ext>
              </a:extLst>
            </p:cNvPr>
            <p:cNvSpPr/>
            <p:nvPr/>
          </p:nvSpPr>
          <p:spPr>
            <a:xfrm>
              <a:off x="5844539" y="4481929"/>
              <a:ext cx="1743221" cy="519014"/>
            </a:xfrm>
            <a:prstGeom prst="roundRect">
              <a:avLst>
                <a:gd name="adj" fmla="val 30743"/>
              </a:avLst>
            </a:prstGeom>
            <a:solidFill>
              <a:srgbClr val="468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F2CAA38E-16E5-4889-B2DD-EB13FD15E855}"/>
                </a:ext>
              </a:extLst>
            </p:cNvPr>
            <p:cNvSpPr/>
            <p:nvPr/>
          </p:nvSpPr>
          <p:spPr>
            <a:xfrm>
              <a:off x="5488735" y="5000943"/>
              <a:ext cx="356616" cy="356616"/>
            </a:xfrm>
            <a:prstGeom prst="roundRect">
              <a:avLst>
                <a:gd name="adj" fmla="val 30200"/>
              </a:avLst>
            </a:prstGeom>
            <a:solidFill>
              <a:srgbClr val="468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ight Triangle 103">
              <a:extLst>
                <a:ext uri="{FF2B5EF4-FFF2-40B4-BE49-F238E27FC236}">
                  <a16:creationId xmlns:a16="http://schemas.microsoft.com/office/drawing/2014/main" id="{BC3A839D-B1CB-4BB9-BB3A-F552180F74BB}"/>
                </a:ext>
              </a:extLst>
            </p:cNvPr>
            <p:cNvSpPr/>
            <p:nvPr/>
          </p:nvSpPr>
          <p:spPr>
            <a:xfrm rot="16200000" flipH="1">
              <a:off x="5892454" y="4955521"/>
              <a:ext cx="519013" cy="519013"/>
            </a:xfrm>
            <a:prstGeom prst="rtTriangle">
              <a:avLst/>
            </a:prstGeom>
            <a:solidFill>
              <a:srgbClr val="468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Block Arc 104">
              <a:extLst>
                <a:ext uri="{FF2B5EF4-FFF2-40B4-BE49-F238E27FC236}">
                  <a16:creationId xmlns:a16="http://schemas.microsoft.com/office/drawing/2014/main" id="{4B46791D-28FD-40A9-90B8-0834F48A28C6}"/>
                </a:ext>
              </a:extLst>
            </p:cNvPr>
            <p:cNvSpPr/>
            <p:nvPr/>
          </p:nvSpPr>
          <p:spPr>
            <a:xfrm rot="10800000" flipV="1">
              <a:off x="5920004" y="4883129"/>
              <a:ext cx="846455" cy="846455"/>
            </a:xfrm>
            <a:prstGeom prst="blockArc">
              <a:avLst>
                <a:gd name="adj1" fmla="val 2495491"/>
                <a:gd name="adj2" fmla="val 10770245"/>
                <a:gd name="adj3" fmla="val 4188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6" name="Block Arc 105">
              <a:extLst>
                <a:ext uri="{FF2B5EF4-FFF2-40B4-BE49-F238E27FC236}">
                  <a16:creationId xmlns:a16="http://schemas.microsoft.com/office/drawing/2014/main" id="{74310C3D-821A-4BD2-884B-96ED15F90389}"/>
                </a:ext>
              </a:extLst>
            </p:cNvPr>
            <p:cNvSpPr/>
            <p:nvPr/>
          </p:nvSpPr>
          <p:spPr>
            <a:xfrm rot="5400000">
              <a:off x="6056318" y="4644026"/>
              <a:ext cx="846455" cy="846455"/>
            </a:xfrm>
            <a:prstGeom prst="blockArc">
              <a:avLst>
                <a:gd name="adj1" fmla="val 5360934"/>
                <a:gd name="adj2" fmla="val 10770245"/>
                <a:gd name="adj3" fmla="val 41881"/>
              </a:avLst>
            </a:prstGeom>
            <a:solidFill>
              <a:srgbClr val="468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id="{A6C45EA4-2ECA-470F-AB9F-1ED1B4AF966C}"/>
                </a:ext>
              </a:extLst>
            </p:cNvPr>
            <p:cNvSpPr/>
            <p:nvPr/>
          </p:nvSpPr>
          <p:spPr>
            <a:xfrm flipV="1">
              <a:off x="4199059" y="2762100"/>
              <a:ext cx="3385038" cy="910138"/>
            </a:xfrm>
            <a:prstGeom prst="triangle">
              <a:avLst/>
            </a:prstGeom>
            <a:solidFill>
              <a:srgbClr val="010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FC2B974-DDAE-4609-B8BD-AFA41311D807}"/>
                </a:ext>
              </a:extLst>
            </p:cNvPr>
            <p:cNvSpPr/>
            <p:nvPr/>
          </p:nvSpPr>
          <p:spPr>
            <a:xfrm flipV="1">
              <a:off x="4202723" y="2657128"/>
              <a:ext cx="3381374" cy="107811"/>
            </a:xfrm>
            <a:prstGeom prst="rect">
              <a:avLst/>
            </a:prstGeom>
            <a:solidFill>
              <a:srgbClr val="010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67444195-B13D-4B7F-8B79-B7C0C6FE2D4F}"/>
                </a:ext>
              </a:extLst>
            </p:cNvPr>
            <p:cNvSpPr/>
            <p:nvPr/>
          </p:nvSpPr>
          <p:spPr>
            <a:xfrm>
              <a:off x="5489547" y="4320661"/>
              <a:ext cx="354993" cy="6557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3C1F841-FAE5-40C7-A2E7-9A350922626C}"/>
                </a:ext>
              </a:extLst>
            </p:cNvPr>
            <p:cNvSpPr/>
            <p:nvPr/>
          </p:nvSpPr>
          <p:spPr>
            <a:xfrm rot="3679737">
              <a:off x="4327645" y="2351665"/>
              <a:ext cx="64552" cy="4143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24DF0DA-DBC6-49E4-A07C-35471F2D8E63}"/>
                </a:ext>
              </a:extLst>
            </p:cNvPr>
            <p:cNvSpPr/>
            <p:nvPr/>
          </p:nvSpPr>
          <p:spPr>
            <a:xfrm rot="17920263" flipV="1">
              <a:off x="7522177" y="2546371"/>
              <a:ext cx="86652" cy="144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Block Arc 23">
            <a:extLst>
              <a:ext uri="{FF2B5EF4-FFF2-40B4-BE49-F238E27FC236}">
                <a16:creationId xmlns:a16="http://schemas.microsoft.com/office/drawing/2014/main" id="{2E24D4EB-02FE-4C38-B218-C797071D1CB6}"/>
              </a:ext>
            </a:extLst>
          </p:cNvPr>
          <p:cNvSpPr/>
          <p:nvPr/>
        </p:nvSpPr>
        <p:spPr>
          <a:xfrm rot="5400000">
            <a:off x="4923691" y="2314515"/>
            <a:ext cx="1935774" cy="1935774"/>
          </a:xfrm>
          <a:prstGeom prst="blockArc">
            <a:avLst>
              <a:gd name="adj1" fmla="val 19893257"/>
              <a:gd name="adj2" fmla="val 2038266"/>
              <a:gd name="adj3" fmla="val 32194"/>
            </a:avLst>
          </a:prstGeom>
          <a:solidFill>
            <a:srgbClr val="468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Block Arc 24">
            <a:extLst>
              <a:ext uri="{FF2B5EF4-FFF2-40B4-BE49-F238E27FC236}">
                <a16:creationId xmlns:a16="http://schemas.microsoft.com/office/drawing/2014/main" id="{083BD22D-E24E-4FF1-A188-C2CE2EE7B220}"/>
              </a:ext>
            </a:extLst>
          </p:cNvPr>
          <p:cNvSpPr/>
          <p:nvPr/>
        </p:nvSpPr>
        <p:spPr>
          <a:xfrm rot="5400000">
            <a:off x="5489547" y="3897630"/>
            <a:ext cx="846455" cy="846455"/>
          </a:xfrm>
          <a:prstGeom prst="blockArc">
            <a:avLst>
              <a:gd name="adj1" fmla="val 5360934"/>
              <a:gd name="adj2" fmla="val 10770245"/>
              <a:gd name="adj3" fmla="val 418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lock Arc 25">
            <a:extLst>
              <a:ext uri="{FF2B5EF4-FFF2-40B4-BE49-F238E27FC236}">
                <a16:creationId xmlns:a16="http://schemas.microsoft.com/office/drawing/2014/main" id="{FA0C16BE-0441-428C-A5A7-A1DFF3B51C8B}"/>
              </a:ext>
            </a:extLst>
          </p:cNvPr>
          <p:cNvSpPr/>
          <p:nvPr/>
        </p:nvSpPr>
        <p:spPr>
          <a:xfrm rot="5400000">
            <a:off x="4931018" y="2316773"/>
            <a:ext cx="1935774" cy="1935774"/>
          </a:xfrm>
          <a:prstGeom prst="blockArc">
            <a:avLst>
              <a:gd name="adj1" fmla="val 4998465"/>
              <a:gd name="adj2" fmla="val 21569092"/>
              <a:gd name="adj3" fmla="val 183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B9398E-FC1B-45C3-8302-DB99456A2871}"/>
              </a:ext>
            </a:extLst>
          </p:cNvPr>
          <p:cNvSpPr/>
          <p:nvPr/>
        </p:nvSpPr>
        <p:spPr>
          <a:xfrm rot="17884819">
            <a:off x="4836975" y="3075898"/>
            <a:ext cx="354993" cy="655784"/>
          </a:xfrm>
          <a:prstGeom prst="rect">
            <a:avLst/>
          </a:prstGeom>
          <a:solidFill>
            <a:srgbClr val="468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Block Arc 28">
            <a:extLst>
              <a:ext uri="{FF2B5EF4-FFF2-40B4-BE49-F238E27FC236}">
                <a16:creationId xmlns:a16="http://schemas.microsoft.com/office/drawing/2014/main" id="{0E393930-4A89-40FA-899B-15D4E852CFC5}"/>
              </a:ext>
            </a:extLst>
          </p:cNvPr>
          <p:cNvSpPr/>
          <p:nvPr/>
        </p:nvSpPr>
        <p:spPr>
          <a:xfrm rot="16200000" flipV="1">
            <a:off x="4927208" y="1193663"/>
            <a:ext cx="1935774" cy="1935774"/>
          </a:xfrm>
          <a:prstGeom prst="blockArc">
            <a:avLst>
              <a:gd name="adj1" fmla="val 19893257"/>
              <a:gd name="adj2" fmla="val 2038266"/>
              <a:gd name="adj3" fmla="val 321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635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2F0E8EB-9C42-43F6-B8EB-646E6FD18095}"/>
              </a:ext>
            </a:extLst>
          </p:cNvPr>
          <p:cNvSpPr/>
          <p:nvPr/>
        </p:nvSpPr>
        <p:spPr>
          <a:xfrm>
            <a:off x="3430204" y="939201"/>
            <a:ext cx="4979597" cy="4979597"/>
          </a:xfrm>
          <a:prstGeom prst="rect">
            <a:avLst/>
          </a:prstGeom>
          <a:solidFill>
            <a:srgbClr val="1018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9783EF3-F601-42F4-84AB-582CAC72D9F4}"/>
              </a:ext>
            </a:extLst>
          </p:cNvPr>
          <p:cNvGrpSpPr/>
          <p:nvPr/>
        </p:nvGrpSpPr>
        <p:grpSpPr>
          <a:xfrm>
            <a:off x="4434840" y="2010271"/>
            <a:ext cx="2819400" cy="3135956"/>
            <a:chOff x="4434840" y="2010271"/>
            <a:chExt cx="2819400" cy="3135956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B150807-E18B-4633-8945-4BD919C0A888}"/>
                </a:ext>
              </a:extLst>
            </p:cNvPr>
            <p:cNvSpPr/>
            <p:nvPr/>
          </p:nvSpPr>
          <p:spPr>
            <a:xfrm>
              <a:off x="4434840" y="2010271"/>
              <a:ext cx="2819400" cy="2702757"/>
            </a:xfrm>
            <a:prstGeom prst="ellipse">
              <a:avLst/>
            </a:prstGeom>
            <a:solidFill>
              <a:srgbClr val="F8D3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ight Triangle 44">
              <a:extLst>
                <a:ext uri="{FF2B5EF4-FFF2-40B4-BE49-F238E27FC236}">
                  <a16:creationId xmlns:a16="http://schemas.microsoft.com/office/drawing/2014/main" id="{30497AB9-7B3E-4B80-A258-7C5D561DB035}"/>
                </a:ext>
              </a:extLst>
            </p:cNvPr>
            <p:cNvSpPr/>
            <p:nvPr/>
          </p:nvSpPr>
          <p:spPr>
            <a:xfrm rot="15517405" flipH="1">
              <a:off x="6056858" y="4429214"/>
              <a:ext cx="731698" cy="702327"/>
            </a:xfrm>
            <a:prstGeom prst="rtTriangle">
              <a:avLst/>
            </a:prstGeom>
            <a:solidFill>
              <a:srgbClr val="F8D3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Block Arc 45">
            <a:extLst>
              <a:ext uri="{FF2B5EF4-FFF2-40B4-BE49-F238E27FC236}">
                <a16:creationId xmlns:a16="http://schemas.microsoft.com/office/drawing/2014/main" id="{493C828D-2612-46E5-A126-210AB2559292}"/>
              </a:ext>
            </a:extLst>
          </p:cNvPr>
          <p:cNvSpPr/>
          <p:nvPr/>
        </p:nvSpPr>
        <p:spPr>
          <a:xfrm rot="10800000" flipV="1">
            <a:off x="5920004" y="4847729"/>
            <a:ext cx="846455" cy="881853"/>
          </a:xfrm>
          <a:prstGeom prst="blockArc">
            <a:avLst>
              <a:gd name="adj1" fmla="val 2495491"/>
              <a:gd name="adj2" fmla="val 10770245"/>
              <a:gd name="adj3" fmla="val 41881"/>
            </a:avLst>
          </a:prstGeom>
          <a:solidFill>
            <a:srgbClr val="1018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Block Arc 52">
            <a:extLst>
              <a:ext uri="{FF2B5EF4-FFF2-40B4-BE49-F238E27FC236}">
                <a16:creationId xmlns:a16="http://schemas.microsoft.com/office/drawing/2014/main" id="{03125254-ECF5-4CBF-91E2-15E9D99B7AAE}"/>
              </a:ext>
            </a:extLst>
          </p:cNvPr>
          <p:cNvSpPr/>
          <p:nvPr/>
        </p:nvSpPr>
        <p:spPr>
          <a:xfrm rot="5400000">
            <a:off x="4923691" y="2314515"/>
            <a:ext cx="1935774" cy="1935774"/>
          </a:xfrm>
          <a:prstGeom prst="blockArc">
            <a:avLst>
              <a:gd name="adj1" fmla="val 19893257"/>
              <a:gd name="adj2" fmla="val 2038266"/>
              <a:gd name="adj3" fmla="val 32194"/>
            </a:avLst>
          </a:prstGeom>
          <a:solidFill>
            <a:srgbClr val="F8D3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66AE0EB-3E51-4F6D-AE08-EAB7384F432F}"/>
              </a:ext>
            </a:extLst>
          </p:cNvPr>
          <p:cNvGrpSpPr/>
          <p:nvPr/>
        </p:nvGrpSpPr>
        <p:grpSpPr>
          <a:xfrm>
            <a:off x="4931018" y="2316773"/>
            <a:ext cx="1935774" cy="2628174"/>
            <a:chOff x="4931018" y="2316773"/>
            <a:chExt cx="1935774" cy="262817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959A6E6-D593-4F1A-A450-8D304C513B31}"/>
                </a:ext>
              </a:extLst>
            </p:cNvPr>
            <p:cNvSpPr/>
            <p:nvPr/>
          </p:nvSpPr>
          <p:spPr>
            <a:xfrm>
              <a:off x="5489547" y="4261739"/>
              <a:ext cx="354993" cy="683208"/>
            </a:xfrm>
            <a:prstGeom prst="rect">
              <a:avLst/>
            </a:prstGeom>
            <a:solidFill>
              <a:srgbClr val="1018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Block Arc 53">
              <a:extLst>
                <a:ext uri="{FF2B5EF4-FFF2-40B4-BE49-F238E27FC236}">
                  <a16:creationId xmlns:a16="http://schemas.microsoft.com/office/drawing/2014/main" id="{C5ABBC94-0166-4FCD-A4A4-D7C6D01EC7A7}"/>
                </a:ext>
              </a:extLst>
            </p:cNvPr>
            <p:cNvSpPr/>
            <p:nvPr/>
          </p:nvSpPr>
          <p:spPr>
            <a:xfrm rot="5400000">
              <a:off x="5489547" y="3897630"/>
              <a:ext cx="846455" cy="846455"/>
            </a:xfrm>
            <a:prstGeom prst="blockArc">
              <a:avLst>
                <a:gd name="adj1" fmla="val 5360934"/>
                <a:gd name="adj2" fmla="val 10770245"/>
                <a:gd name="adj3" fmla="val 41881"/>
              </a:avLst>
            </a:prstGeom>
            <a:solidFill>
              <a:srgbClr val="1018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Block Arc 54">
              <a:extLst>
                <a:ext uri="{FF2B5EF4-FFF2-40B4-BE49-F238E27FC236}">
                  <a16:creationId xmlns:a16="http://schemas.microsoft.com/office/drawing/2014/main" id="{9FE760AF-AD13-432C-B988-BA42CE91E1FB}"/>
                </a:ext>
              </a:extLst>
            </p:cNvPr>
            <p:cNvSpPr/>
            <p:nvPr/>
          </p:nvSpPr>
          <p:spPr>
            <a:xfrm rot="5400000">
              <a:off x="4931018" y="2316773"/>
              <a:ext cx="1935774" cy="1935774"/>
            </a:xfrm>
            <a:prstGeom prst="blockArc">
              <a:avLst>
                <a:gd name="adj1" fmla="val 5413381"/>
                <a:gd name="adj2" fmla="val 21569092"/>
                <a:gd name="adj3" fmla="val 18305"/>
              </a:avLst>
            </a:prstGeom>
            <a:solidFill>
              <a:srgbClr val="1018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7" name="Block Arc 56">
            <a:extLst>
              <a:ext uri="{FF2B5EF4-FFF2-40B4-BE49-F238E27FC236}">
                <a16:creationId xmlns:a16="http://schemas.microsoft.com/office/drawing/2014/main" id="{CD01BDC5-CD82-4981-AAB8-A202B846AC7C}"/>
              </a:ext>
            </a:extLst>
          </p:cNvPr>
          <p:cNvSpPr/>
          <p:nvPr/>
        </p:nvSpPr>
        <p:spPr>
          <a:xfrm rot="16200000" flipV="1">
            <a:off x="4927208" y="1193663"/>
            <a:ext cx="1935774" cy="1935774"/>
          </a:xfrm>
          <a:prstGeom prst="blockArc">
            <a:avLst>
              <a:gd name="adj1" fmla="val 19893257"/>
              <a:gd name="adj2" fmla="val 2038266"/>
              <a:gd name="adj3" fmla="val 32194"/>
            </a:avLst>
          </a:prstGeom>
          <a:solidFill>
            <a:srgbClr val="1018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A5BE9DE-B5ED-4EAA-A01A-F6BB89493B99}"/>
              </a:ext>
            </a:extLst>
          </p:cNvPr>
          <p:cNvSpPr/>
          <p:nvPr/>
        </p:nvSpPr>
        <p:spPr>
          <a:xfrm>
            <a:off x="5486253" y="4801330"/>
            <a:ext cx="370597" cy="380320"/>
          </a:xfrm>
          <a:prstGeom prst="roundRect">
            <a:avLst>
              <a:gd name="adj" fmla="val 50000"/>
            </a:avLst>
          </a:prstGeom>
          <a:solidFill>
            <a:srgbClr val="F8D3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517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E3BA11CB-DC69-40BA-8BE1-8481D9EE4E33}"/>
              </a:ext>
            </a:extLst>
          </p:cNvPr>
          <p:cNvGrpSpPr/>
          <p:nvPr/>
        </p:nvGrpSpPr>
        <p:grpSpPr>
          <a:xfrm>
            <a:off x="4243320" y="223151"/>
            <a:ext cx="3825886" cy="3825886"/>
            <a:chOff x="4243320" y="223151"/>
            <a:chExt cx="3825886" cy="382588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9B05D2F-CEFC-47D1-81E3-98681D0752AA}"/>
                </a:ext>
              </a:extLst>
            </p:cNvPr>
            <p:cNvSpPr/>
            <p:nvPr/>
          </p:nvSpPr>
          <p:spPr>
            <a:xfrm>
              <a:off x="4243320" y="223151"/>
              <a:ext cx="3825886" cy="38258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48293AC-095F-4625-8CC9-615460C48993}"/>
                </a:ext>
              </a:extLst>
            </p:cNvPr>
            <p:cNvGrpSpPr/>
            <p:nvPr/>
          </p:nvGrpSpPr>
          <p:grpSpPr>
            <a:xfrm>
              <a:off x="4594267" y="505415"/>
              <a:ext cx="3246665" cy="3514033"/>
              <a:chOff x="4434840" y="2010270"/>
              <a:chExt cx="2743200" cy="2969106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ED2B8C1-4F0E-47BB-9E7A-ACA4CC331292}"/>
                  </a:ext>
                </a:extLst>
              </p:cNvPr>
              <p:cNvGrpSpPr/>
              <p:nvPr/>
            </p:nvGrpSpPr>
            <p:grpSpPr>
              <a:xfrm flipH="1">
                <a:off x="4434840" y="2010270"/>
                <a:ext cx="2743200" cy="2743200"/>
                <a:chOff x="4434840" y="2010270"/>
                <a:chExt cx="2743200" cy="2743200"/>
              </a:xfrm>
            </p:grpSpPr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DF77CC38-C9EB-4161-938A-57075EFA3075}"/>
                    </a:ext>
                  </a:extLst>
                </p:cNvPr>
                <p:cNvSpPr/>
                <p:nvPr/>
              </p:nvSpPr>
              <p:spPr>
                <a:xfrm>
                  <a:off x="4434840" y="2010270"/>
                  <a:ext cx="2743200" cy="2743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Block Arc 63">
                  <a:extLst>
                    <a:ext uri="{FF2B5EF4-FFF2-40B4-BE49-F238E27FC236}">
                      <a16:creationId xmlns:a16="http://schemas.microsoft.com/office/drawing/2014/main" id="{5C3F0B7A-1578-4D98-A74A-0279268D9E93}"/>
                    </a:ext>
                  </a:extLst>
                </p:cNvPr>
                <p:cNvSpPr/>
                <p:nvPr/>
              </p:nvSpPr>
              <p:spPr>
                <a:xfrm>
                  <a:off x="4434840" y="2010270"/>
                  <a:ext cx="2743200" cy="2743200"/>
                </a:xfrm>
                <a:prstGeom prst="blockArc">
                  <a:avLst>
                    <a:gd name="adj1" fmla="val 20349843"/>
                    <a:gd name="adj2" fmla="val 6786050"/>
                    <a:gd name="adj3" fmla="val 15733"/>
                  </a:avLst>
                </a:prstGeom>
                <a:solidFill>
                  <a:srgbClr val="866A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97F48791-E60C-40AC-B7F6-9CC2C86CA5B2}"/>
                    </a:ext>
                  </a:extLst>
                </p:cNvPr>
                <p:cNvSpPr/>
                <p:nvPr/>
              </p:nvSpPr>
              <p:spPr>
                <a:xfrm>
                  <a:off x="6548802" y="4124987"/>
                  <a:ext cx="380532" cy="380532"/>
                </a:xfrm>
                <a:prstGeom prst="rect">
                  <a:avLst/>
                </a:prstGeom>
                <a:solidFill>
                  <a:srgbClr val="866A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Block Arc 65">
                  <a:extLst>
                    <a:ext uri="{FF2B5EF4-FFF2-40B4-BE49-F238E27FC236}">
                      <a16:creationId xmlns:a16="http://schemas.microsoft.com/office/drawing/2014/main" id="{C5D7D670-40F8-438D-93D9-0528D2E60141}"/>
                    </a:ext>
                  </a:extLst>
                </p:cNvPr>
                <p:cNvSpPr/>
                <p:nvPr/>
              </p:nvSpPr>
              <p:spPr>
                <a:xfrm flipH="1" flipV="1">
                  <a:off x="4434840" y="2010270"/>
                  <a:ext cx="2743200" cy="2743200"/>
                </a:xfrm>
                <a:prstGeom prst="blockArc">
                  <a:avLst>
                    <a:gd name="adj1" fmla="val 20349843"/>
                    <a:gd name="adj2" fmla="val 6651085"/>
                    <a:gd name="adj3" fmla="val 17223"/>
                  </a:avLst>
                </a:prstGeom>
                <a:solidFill>
                  <a:srgbClr val="866A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BFB23FA-DC0C-4CAC-BE4A-6F2EFFB51B21}"/>
                  </a:ext>
                </a:extLst>
              </p:cNvPr>
              <p:cNvSpPr/>
              <p:nvPr/>
            </p:nvSpPr>
            <p:spPr>
              <a:xfrm flipH="1">
                <a:off x="5066668" y="3739859"/>
                <a:ext cx="380532" cy="3805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Block Arc 52">
                <a:extLst>
                  <a:ext uri="{FF2B5EF4-FFF2-40B4-BE49-F238E27FC236}">
                    <a16:creationId xmlns:a16="http://schemas.microsoft.com/office/drawing/2014/main" id="{FD117F1A-F7A1-4104-B9DD-2EF46499451A}"/>
                  </a:ext>
                </a:extLst>
              </p:cNvPr>
              <p:cNvSpPr/>
              <p:nvPr/>
            </p:nvSpPr>
            <p:spPr>
              <a:xfrm rot="16200000" flipV="1">
                <a:off x="4655719" y="2231149"/>
                <a:ext cx="2301442" cy="2301442"/>
              </a:xfrm>
              <a:prstGeom prst="blockArc">
                <a:avLst>
                  <a:gd name="adj1" fmla="val 20422812"/>
                  <a:gd name="adj2" fmla="val 6583774"/>
                  <a:gd name="adj3" fmla="val 17174"/>
                </a:avLst>
              </a:prstGeom>
              <a:solidFill>
                <a:srgbClr val="F6CD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Block Arc 53">
                <a:extLst>
                  <a:ext uri="{FF2B5EF4-FFF2-40B4-BE49-F238E27FC236}">
                    <a16:creationId xmlns:a16="http://schemas.microsoft.com/office/drawing/2014/main" id="{CA030F3D-DC00-45F4-9E51-A9D32589AF9D}"/>
                  </a:ext>
                </a:extLst>
              </p:cNvPr>
              <p:cNvSpPr/>
              <p:nvPr/>
            </p:nvSpPr>
            <p:spPr>
              <a:xfrm>
                <a:off x="4669588" y="2240341"/>
                <a:ext cx="2301442" cy="2301442"/>
              </a:xfrm>
              <a:prstGeom prst="blockArc">
                <a:avLst>
                  <a:gd name="adj1" fmla="val 20422812"/>
                  <a:gd name="adj2" fmla="val 6583774"/>
                  <a:gd name="adj3" fmla="val 17174"/>
                </a:avLst>
              </a:prstGeom>
              <a:solidFill>
                <a:srgbClr val="F6CD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9AC22084-0B53-4EA7-A0CE-EC0032D1FB24}"/>
                  </a:ext>
                </a:extLst>
              </p:cNvPr>
              <p:cNvGrpSpPr/>
              <p:nvPr/>
            </p:nvGrpSpPr>
            <p:grpSpPr>
              <a:xfrm>
                <a:off x="4838553" y="2420190"/>
                <a:ext cx="1935774" cy="2427312"/>
                <a:chOff x="4931018" y="2316773"/>
                <a:chExt cx="1935774" cy="2427312"/>
              </a:xfrm>
            </p:grpSpPr>
            <p:sp>
              <p:nvSpPr>
                <p:cNvPr id="60" name="Rectangle 36">
                  <a:extLst>
                    <a:ext uri="{FF2B5EF4-FFF2-40B4-BE49-F238E27FC236}">
                      <a16:creationId xmlns:a16="http://schemas.microsoft.com/office/drawing/2014/main" id="{4BE4C351-FC2D-4AF4-9E67-64E73A05C88B}"/>
                    </a:ext>
                  </a:extLst>
                </p:cNvPr>
                <p:cNvSpPr/>
                <p:nvPr/>
              </p:nvSpPr>
              <p:spPr>
                <a:xfrm>
                  <a:off x="5489547" y="4261739"/>
                  <a:ext cx="357533" cy="388028"/>
                </a:xfrm>
                <a:custGeom>
                  <a:avLst/>
                  <a:gdLst>
                    <a:gd name="connsiteX0" fmla="*/ 0 w 354993"/>
                    <a:gd name="connsiteY0" fmla="*/ 0 h 400728"/>
                    <a:gd name="connsiteX1" fmla="*/ 354993 w 354993"/>
                    <a:gd name="connsiteY1" fmla="*/ 0 h 400728"/>
                    <a:gd name="connsiteX2" fmla="*/ 354993 w 354993"/>
                    <a:gd name="connsiteY2" fmla="*/ 400728 h 400728"/>
                    <a:gd name="connsiteX3" fmla="*/ 0 w 354993"/>
                    <a:gd name="connsiteY3" fmla="*/ 400728 h 400728"/>
                    <a:gd name="connsiteX4" fmla="*/ 0 w 354993"/>
                    <a:gd name="connsiteY4" fmla="*/ 0 h 400728"/>
                    <a:gd name="connsiteX0" fmla="*/ 0 w 354993"/>
                    <a:gd name="connsiteY0" fmla="*/ 0 h 400728"/>
                    <a:gd name="connsiteX1" fmla="*/ 354993 w 354993"/>
                    <a:gd name="connsiteY1" fmla="*/ 0 h 400728"/>
                    <a:gd name="connsiteX2" fmla="*/ 354993 w 354993"/>
                    <a:gd name="connsiteY2" fmla="*/ 400728 h 400728"/>
                    <a:gd name="connsiteX3" fmla="*/ 0 w 354993"/>
                    <a:gd name="connsiteY3" fmla="*/ 319448 h 400728"/>
                    <a:gd name="connsiteX4" fmla="*/ 0 w 354993"/>
                    <a:gd name="connsiteY4" fmla="*/ 0 h 400728"/>
                    <a:gd name="connsiteX0" fmla="*/ 0 w 354993"/>
                    <a:gd name="connsiteY0" fmla="*/ 0 h 400728"/>
                    <a:gd name="connsiteX1" fmla="*/ 354993 w 354993"/>
                    <a:gd name="connsiteY1" fmla="*/ 0 h 400728"/>
                    <a:gd name="connsiteX2" fmla="*/ 354993 w 354993"/>
                    <a:gd name="connsiteY2" fmla="*/ 400728 h 400728"/>
                    <a:gd name="connsiteX3" fmla="*/ 0 w 354993"/>
                    <a:gd name="connsiteY3" fmla="*/ 319448 h 400728"/>
                    <a:gd name="connsiteX4" fmla="*/ 0 w 354993"/>
                    <a:gd name="connsiteY4" fmla="*/ 0 h 400728"/>
                    <a:gd name="connsiteX0" fmla="*/ 0 w 357533"/>
                    <a:gd name="connsiteY0" fmla="*/ 0 h 388028"/>
                    <a:gd name="connsiteX1" fmla="*/ 354993 w 357533"/>
                    <a:gd name="connsiteY1" fmla="*/ 0 h 388028"/>
                    <a:gd name="connsiteX2" fmla="*/ 357533 w 357533"/>
                    <a:gd name="connsiteY2" fmla="*/ 388028 h 388028"/>
                    <a:gd name="connsiteX3" fmla="*/ 0 w 357533"/>
                    <a:gd name="connsiteY3" fmla="*/ 319448 h 388028"/>
                    <a:gd name="connsiteX4" fmla="*/ 0 w 357533"/>
                    <a:gd name="connsiteY4" fmla="*/ 0 h 388028"/>
                    <a:gd name="connsiteX0" fmla="*/ 0 w 357533"/>
                    <a:gd name="connsiteY0" fmla="*/ 0 h 388028"/>
                    <a:gd name="connsiteX1" fmla="*/ 354993 w 357533"/>
                    <a:gd name="connsiteY1" fmla="*/ 0 h 388028"/>
                    <a:gd name="connsiteX2" fmla="*/ 357533 w 357533"/>
                    <a:gd name="connsiteY2" fmla="*/ 388028 h 388028"/>
                    <a:gd name="connsiteX3" fmla="*/ 0 w 357533"/>
                    <a:gd name="connsiteY3" fmla="*/ 319448 h 388028"/>
                    <a:gd name="connsiteX4" fmla="*/ 0 w 357533"/>
                    <a:gd name="connsiteY4" fmla="*/ 0 h 3880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7533" h="388028">
                      <a:moveTo>
                        <a:pt x="0" y="0"/>
                      </a:moveTo>
                      <a:lnTo>
                        <a:pt x="354993" y="0"/>
                      </a:lnTo>
                      <a:cubicBezTo>
                        <a:pt x="355840" y="129343"/>
                        <a:pt x="356686" y="258685"/>
                        <a:pt x="357533" y="388028"/>
                      </a:cubicBezTo>
                      <a:cubicBezTo>
                        <a:pt x="178242" y="376175"/>
                        <a:pt x="123411" y="354161"/>
                        <a:pt x="0" y="31944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0181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" name="Block Arc 60">
                  <a:extLst>
                    <a:ext uri="{FF2B5EF4-FFF2-40B4-BE49-F238E27FC236}">
                      <a16:creationId xmlns:a16="http://schemas.microsoft.com/office/drawing/2014/main" id="{756E8660-D031-482E-BED2-E883717BCB4D}"/>
                    </a:ext>
                  </a:extLst>
                </p:cNvPr>
                <p:cNvSpPr/>
                <p:nvPr/>
              </p:nvSpPr>
              <p:spPr>
                <a:xfrm rot="5400000">
                  <a:off x="5489547" y="3897630"/>
                  <a:ext cx="846455" cy="846455"/>
                </a:xfrm>
                <a:prstGeom prst="blockArc">
                  <a:avLst>
                    <a:gd name="adj1" fmla="val 5360934"/>
                    <a:gd name="adj2" fmla="val 10770245"/>
                    <a:gd name="adj3" fmla="val 41881"/>
                  </a:avLst>
                </a:prstGeom>
                <a:solidFill>
                  <a:srgbClr val="10181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Block Arc 61">
                  <a:extLst>
                    <a:ext uri="{FF2B5EF4-FFF2-40B4-BE49-F238E27FC236}">
                      <a16:creationId xmlns:a16="http://schemas.microsoft.com/office/drawing/2014/main" id="{C5537910-6EAF-4629-8928-8270975E806D}"/>
                    </a:ext>
                  </a:extLst>
                </p:cNvPr>
                <p:cNvSpPr/>
                <p:nvPr/>
              </p:nvSpPr>
              <p:spPr>
                <a:xfrm rot="5400000">
                  <a:off x="4931018" y="2316773"/>
                  <a:ext cx="1935774" cy="1935774"/>
                </a:xfrm>
                <a:prstGeom prst="blockArc">
                  <a:avLst>
                    <a:gd name="adj1" fmla="val 5413381"/>
                    <a:gd name="adj2" fmla="val 21569092"/>
                    <a:gd name="adj3" fmla="val 18305"/>
                  </a:avLst>
                </a:prstGeom>
                <a:solidFill>
                  <a:srgbClr val="10181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D82D8FC-117D-4F82-84D2-863FC7E567FA}"/>
                  </a:ext>
                </a:extLst>
              </p:cNvPr>
              <p:cNvSpPr/>
              <p:nvPr/>
            </p:nvSpPr>
            <p:spPr>
              <a:xfrm flipH="1">
                <a:off x="6484757" y="4097503"/>
                <a:ext cx="231183" cy="231183"/>
              </a:xfrm>
              <a:prstGeom prst="rect">
                <a:avLst/>
              </a:prstGeom>
              <a:solidFill>
                <a:srgbClr val="F6CD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C55573F-C023-44AD-B8C7-AE2E6ACD89EA}"/>
                  </a:ext>
                </a:extLst>
              </p:cNvPr>
              <p:cNvSpPr/>
              <p:nvPr/>
            </p:nvSpPr>
            <p:spPr>
              <a:xfrm flipH="1">
                <a:off x="4948486" y="2426238"/>
                <a:ext cx="231183" cy="231183"/>
              </a:xfrm>
              <a:prstGeom prst="rect">
                <a:avLst/>
              </a:prstGeom>
              <a:solidFill>
                <a:srgbClr val="F6CD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F18214C5-4E0D-4324-8244-A3535249C244}"/>
                  </a:ext>
                </a:extLst>
              </p:cNvPr>
              <p:cNvSpPr/>
              <p:nvPr/>
            </p:nvSpPr>
            <p:spPr>
              <a:xfrm flipH="1">
                <a:off x="5338662" y="4519218"/>
                <a:ext cx="460158" cy="46015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F2DCD53F-FEE8-438C-B1DC-D468CA83600F}"/>
                  </a:ext>
                </a:extLst>
              </p:cNvPr>
              <p:cNvSpPr/>
              <p:nvPr/>
            </p:nvSpPr>
            <p:spPr>
              <a:xfrm flipH="1">
                <a:off x="5383131" y="4565993"/>
                <a:ext cx="357532" cy="357532"/>
              </a:xfrm>
              <a:prstGeom prst="ellipse">
                <a:avLst/>
              </a:prstGeom>
              <a:solidFill>
                <a:srgbClr val="1018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2D918B0-D3EF-4FAB-8649-EA22C26EE839}"/>
                </a:ext>
              </a:extLst>
            </p:cNvPr>
            <p:cNvSpPr/>
            <p:nvPr/>
          </p:nvSpPr>
          <p:spPr>
            <a:xfrm flipH="1">
              <a:off x="6843649" y="933827"/>
              <a:ext cx="450372" cy="450372"/>
            </a:xfrm>
            <a:prstGeom prst="rect">
              <a:avLst/>
            </a:prstGeom>
            <a:solidFill>
              <a:srgbClr val="866A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2178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ADC095D8-13D9-42EB-A40D-63729BA0B666}"/>
              </a:ext>
            </a:extLst>
          </p:cNvPr>
          <p:cNvGrpSpPr/>
          <p:nvPr/>
        </p:nvGrpSpPr>
        <p:grpSpPr>
          <a:xfrm>
            <a:off x="4276579" y="386298"/>
            <a:ext cx="2743200" cy="3065682"/>
            <a:chOff x="4434840" y="2010270"/>
            <a:chExt cx="2743200" cy="306568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6EB0642-DEBE-4655-A198-39A123A904F1}"/>
                </a:ext>
              </a:extLst>
            </p:cNvPr>
            <p:cNvSpPr/>
            <p:nvPr/>
          </p:nvSpPr>
          <p:spPr>
            <a:xfrm flipH="1">
              <a:off x="4434840" y="2010270"/>
              <a:ext cx="2743200" cy="27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Block Arc 35">
              <a:extLst>
                <a:ext uri="{FF2B5EF4-FFF2-40B4-BE49-F238E27FC236}">
                  <a16:creationId xmlns:a16="http://schemas.microsoft.com/office/drawing/2014/main" id="{D822E70D-5D20-444D-9AF0-D1F04A6612D1}"/>
                </a:ext>
              </a:extLst>
            </p:cNvPr>
            <p:cNvSpPr/>
            <p:nvPr/>
          </p:nvSpPr>
          <p:spPr>
            <a:xfrm flipV="1">
              <a:off x="4434840" y="2010270"/>
              <a:ext cx="2743200" cy="2743200"/>
            </a:xfrm>
            <a:prstGeom prst="blockArc">
              <a:avLst>
                <a:gd name="adj1" fmla="val 20349843"/>
                <a:gd name="adj2" fmla="val 6651085"/>
                <a:gd name="adj3" fmla="val 17223"/>
              </a:avLst>
            </a:prstGeom>
            <a:solidFill>
              <a:srgbClr val="0A96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25C7BED-7811-4979-B696-A2FD2D5F0C05}"/>
                </a:ext>
              </a:extLst>
            </p:cNvPr>
            <p:cNvGrpSpPr/>
            <p:nvPr/>
          </p:nvGrpSpPr>
          <p:grpSpPr>
            <a:xfrm>
              <a:off x="4434840" y="2010270"/>
              <a:ext cx="2743200" cy="2743200"/>
              <a:chOff x="4434840" y="2010270"/>
              <a:chExt cx="2743200" cy="2743200"/>
            </a:xfrm>
          </p:grpSpPr>
          <p:sp>
            <p:nvSpPr>
              <p:cNvPr id="50" name="Block Arc 49">
                <a:extLst>
                  <a:ext uri="{FF2B5EF4-FFF2-40B4-BE49-F238E27FC236}">
                    <a16:creationId xmlns:a16="http://schemas.microsoft.com/office/drawing/2014/main" id="{4759D4B8-83EA-4E1C-A83A-0609CBC20421}"/>
                  </a:ext>
                </a:extLst>
              </p:cNvPr>
              <p:cNvSpPr/>
              <p:nvPr/>
            </p:nvSpPr>
            <p:spPr>
              <a:xfrm flipH="1">
                <a:off x="4434840" y="2010270"/>
                <a:ext cx="2743200" cy="2743200"/>
              </a:xfrm>
              <a:prstGeom prst="blockArc">
                <a:avLst>
                  <a:gd name="adj1" fmla="val 20349843"/>
                  <a:gd name="adj2" fmla="val 6786050"/>
                  <a:gd name="adj3" fmla="val 15733"/>
                </a:avLst>
              </a:prstGeom>
              <a:solidFill>
                <a:srgbClr val="0A96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E359265C-9790-485E-8066-6834B0773125}"/>
                  </a:ext>
                </a:extLst>
              </p:cNvPr>
              <p:cNvSpPr/>
              <p:nvPr/>
            </p:nvSpPr>
            <p:spPr>
              <a:xfrm flipH="1">
                <a:off x="4683546" y="4124987"/>
                <a:ext cx="380532" cy="380532"/>
              </a:xfrm>
              <a:prstGeom prst="rect">
                <a:avLst/>
              </a:prstGeom>
              <a:solidFill>
                <a:srgbClr val="0A96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7816DB0-DE41-4DC7-BC1F-02DFA141065A}"/>
                  </a:ext>
                </a:extLst>
              </p:cNvPr>
              <p:cNvSpPr/>
              <p:nvPr/>
            </p:nvSpPr>
            <p:spPr>
              <a:xfrm flipH="1">
                <a:off x="5066668" y="3739859"/>
                <a:ext cx="380532" cy="3805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5DEB6EED-FACA-4CEB-BB28-2DD2D34D7BFE}"/>
                </a:ext>
              </a:extLst>
            </p:cNvPr>
            <p:cNvGrpSpPr/>
            <p:nvPr/>
          </p:nvGrpSpPr>
          <p:grpSpPr>
            <a:xfrm>
              <a:off x="4655719" y="2231149"/>
              <a:ext cx="2315311" cy="2310634"/>
              <a:chOff x="4655719" y="2231149"/>
              <a:chExt cx="2315311" cy="2310634"/>
            </a:xfrm>
          </p:grpSpPr>
          <p:sp>
            <p:nvSpPr>
              <p:cNvPr id="45" name="Block Arc 44">
                <a:extLst>
                  <a:ext uri="{FF2B5EF4-FFF2-40B4-BE49-F238E27FC236}">
                    <a16:creationId xmlns:a16="http://schemas.microsoft.com/office/drawing/2014/main" id="{4AEF16D4-443E-4FA4-9B07-261737D3AFC3}"/>
                  </a:ext>
                </a:extLst>
              </p:cNvPr>
              <p:cNvSpPr/>
              <p:nvPr/>
            </p:nvSpPr>
            <p:spPr>
              <a:xfrm rot="16200000" flipV="1">
                <a:off x="4655719" y="2231149"/>
                <a:ext cx="2301442" cy="2301442"/>
              </a:xfrm>
              <a:prstGeom prst="blockArc">
                <a:avLst>
                  <a:gd name="adj1" fmla="val 20422812"/>
                  <a:gd name="adj2" fmla="val 6583774"/>
                  <a:gd name="adj3" fmla="val 17174"/>
                </a:avLst>
              </a:prstGeom>
              <a:solidFill>
                <a:srgbClr val="F6CD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Block Arc 46">
                <a:extLst>
                  <a:ext uri="{FF2B5EF4-FFF2-40B4-BE49-F238E27FC236}">
                    <a16:creationId xmlns:a16="http://schemas.microsoft.com/office/drawing/2014/main" id="{9D70A28D-4468-461F-B1E4-5D6935BDACF6}"/>
                  </a:ext>
                </a:extLst>
              </p:cNvPr>
              <p:cNvSpPr/>
              <p:nvPr/>
            </p:nvSpPr>
            <p:spPr>
              <a:xfrm>
                <a:off x="4669588" y="2240341"/>
                <a:ext cx="2301442" cy="2301442"/>
              </a:xfrm>
              <a:prstGeom prst="blockArc">
                <a:avLst>
                  <a:gd name="adj1" fmla="val 20422812"/>
                  <a:gd name="adj2" fmla="val 6583774"/>
                  <a:gd name="adj3" fmla="val 17174"/>
                </a:avLst>
              </a:prstGeom>
              <a:solidFill>
                <a:srgbClr val="F6CD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723B0D8-2282-40FC-B192-836836ECC71D}"/>
                  </a:ext>
                </a:extLst>
              </p:cNvPr>
              <p:cNvSpPr/>
              <p:nvPr/>
            </p:nvSpPr>
            <p:spPr>
              <a:xfrm flipH="1">
                <a:off x="6484757" y="4097503"/>
                <a:ext cx="231183" cy="231183"/>
              </a:xfrm>
              <a:prstGeom prst="rect">
                <a:avLst/>
              </a:prstGeom>
              <a:solidFill>
                <a:srgbClr val="F6CD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AF9A535D-A2CB-4D67-A692-666AE0A24C7C}"/>
                  </a:ext>
                </a:extLst>
              </p:cNvPr>
              <p:cNvSpPr/>
              <p:nvPr/>
            </p:nvSpPr>
            <p:spPr>
              <a:xfrm flipH="1">
                <a:off x="4948486" y="2426238"/>
                <a:ext cx="231183" cy="231183"/>
              </a:xfrm>
              <a:prstGeom prst="rect">
                <a:avLst/>
              </a:prstGeom>
              <a:solidFill>
                <a:srgbClr val="F6CD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D4ACF98-9287-4F1F-A772-6653A4AFD8F7}"/>
                </a:ext>
              </a:extLst>
            </p:cNvPr>
            <p:cNvGrpSpPr/>
            <p:nvPr/>
          </p:nvGrpSpPr>
          <p:grpSpPr>
            <a:xfrm>
              <a:off x="4838553" y="2420190"/>
              <a:ext cx="1935774" cy="2427312"/>
              <a:chOff x="4838553" y="2420190"/>
              <a:chExt cx="1935774" cy="2427312"/>
            </a:xfrm>
          </p:grpSpPr>
          <p:sp>
            <p:nvSpPr>
              <p:cNvPr id="42" name="Rectangle 36">
                <a:extLst>
                  <a:ext uri="{FF2B5EF4-FFF2-40B4-BE49-F238E27FC236}">
                    <a16:creationId xmlns:a16="http://schemas.microsoft.com/office/drawing/2014/main" id="{D14623CD-660A-45F2-95CB-9FF95B8DAD68}"/>
                  </a:ext>
                </a:extLst>
              </p:cNvPr>
              <p:cNvSpPr/>
              <p:nvPr/>
            </p:nvSpPr>
            <p:spPr>
              <a:xfrm>
                <a:off x="5397082" y="4365156"/>
                <a:ext cx="357533" cy="388028"/>
              </a:xfrm>
              <a:custGeom>
                <a:avLst/>
                <a:gdLst>
                  <a:gd name="connsiteX0" fmla="*/ 0 w 354993"/>
                  <a:gd name="connsiteY0" fmla="*/ 0 h 400728"/>
                  <a:gd name="connsiteX1" fmla="*/ 354993 w 354993"/>
                  <a:gd name="connsiteY1" fmla="*/ 0 h 400728"/>
                  <a:gd name="connsiteX2" fmla="*/ 354993 w 354993"/>
                  <a:gd name="connsiteY2" fmla="*/ 400728 h 400728"/>
                  <a:gd name="connsiteX3" fmla="*/ 0 w 354993"/>
                  <a:gd name="connsiteY3" fmla="*/ 400728 h 400728"/>
                  <a:gd name="connsiteX4" fmla="*/ 0 w 354993"/>
                  <a:gd name="connsiteY4" fmla="*/ 0 h 400728"/>
                  <a:gd name="connsiteX0" fmla="*/ 0 w 354993"/>
                  <a:gd name="connsiteY0" fmla="*/ 0 h 400728"/>
                  <a:gd name="connsiteX1" fmla="*/ 354993 w 354993"/>
                  <a:gd name="connsiteY1" fmla="*/ 0 h 400728"/>
                  <a:gd name="connsiteX2" fmla="*/ 354993 w 354993"/>
                  <a:gd name="connsiteY2" fmla="*/ 400728 h 400728"/>
                  <a:gd name="connsiteX3" fmla="*/ 0 w 354993"/>
                  <a:gd name="connsiteY3" fmla="*/ 319448 h 400728"/>
                  <a:gd name="connsiteX4" fmla="*/ 0 w 354993"/>
                  <a:gd name="connsiteY4" fmla="*/ 0 h 400728"/>
                  <a:gd name="connsiteX0" fmla="*/ 0 w 354993"/>
                  <a:gd name="connsiteY0" fmla="*/ 0 h 400728"/>
                  <a:gd name="connsiteX1" fmla="*/ 354993 w 354993"/>
                  <a:gd name="connsiteY1" fmla="*/ 0 h 400728"/>
                  <a:gd name="connsiteX2" fmla="*/ 354993 w 354993"/>
                  <a:gd name="connsiteY2" fmla="*/ 400728 h 400728"/>
                  <a:gd name="connsiteX3" fmla="*/ 0 w 354993"/>
                  <a:gd name="connsiteY3" fmla="*/ 319448 h 400728"/>
                  <a:gd name="connsiteX4" fmla="*/ 0 w 354993"/>
                  <a:gd name="connsiteY4" fmla="*/ 0 h 400728"/>
                  <a:gd name="connsiteX0" fmla="*/ 0 w 357533"/>
                  <a:gd name="connsiteY0" fmla="*/ 0 h 388028"/>
                  <a:gd name="connsiteX1" fmla="*/ 354993 w 357533"/>
                  <a:gd name="connsiteY1" fmla="*/ 0 h 388028"/>
                  <a:gd name="connsiteX2" fmla="*/ 357533 w 357533"/>
                  <a:gd name="connsiteY2" fmla="*/ 388028 h 388028"/>
                  <a:gd name="connsiteX3" fmla="*/ 0 w 357533"/>
                  <a:gd name="connsiteY3" fmla="*/ 319448 h 388028"/>
                  <a:gd name="connsiteX4" fmla="*/ 0 w 357533"/>
                  <a:gd name="connsiteY4" fmla="*/ 0 h 388028"/>
                  <a:gd name="connsiteX0" fmla="*/ 0 w 357533"/>
                  <a:gd name="connsiteY0" fmla="*/ 0 h 388028"/>
                  <a:gd name="connsiteX1" fmla="*/ 354993 w 357533"/>
                  <a:gd name="connsiteY1" fmla="*/ 0 h 388028"/>
                  <a:gd name="connsiteX2" fmla="*/ 357533 w 357533"/>
                  <a:gd name="connsiteY2" fmla="*/ 388028 h 388028"/>
                  <a:gd name="connsiteX3" fmla="*/ 0 w 357533"/>
                  <a:gd name="connsiteY3" fmla="*/ 319448 h 388028"/>
                  <a:gd name="connsiteX4" fmla="*/ 0 w 357533"/>
                  <a:gd name="connsiteY4" fmla="*/ 0 h 388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7533" h="388028">
                    <a:moveTo>
                      <a:pt x="0" y="0"/>
                    </a:moveTo>
                    <a:lnTo>
                      <a:pt x="354993" y="0"/>
                    </a:lnTo>
                    <a:cubicBezTo>
                      <a:pt x="355840" y="129343"/>
                      <a:pt x="356686" y="258685"/>
                      <a:pt x="357533" y="388028"/>
                    </a:cubicBezTo>
                    <a:cubicBezTo>
                      <a:pt x="178242" y="376175"/>
                      <a:pt x="123411" y="354161"/>
                      <a:pt x="0" y="31944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018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Block Arc 42">
                <a:extLst>
                  <a:ext uri="{FF2B5EF4-FFF2-40B4-BE49-F238E27FC236}">
                    <a16:creationId xmlns:a16="http://schemas.microsoft.com/office/drawing/2014/main" id="{E8F1F2F5-254A-4D53-8AB6-F41FCCCE1CCB}"/>
                  </a:ext>
                </a:extLst>
              </p:cNvPr>
              <p:cNvSpPr/>
              <p:nvPr/>
            </p:nvSpPr>
            <p:spPr>
              <a:xfrm rot="5400000">
                <a:off x="5397082" y="4001047"/>
                <a:ext cx="846455" cy="846455"/>
              </a:xfrm>
              <a:prstGeom prst="blockArc">
                <a:avLst>
                  <a:gd name="adj1" fmla="val 5360934"/>
                  <a:gd name="adj2" fmla="val 10770245"/>
                  <a:gd name="adj3" fmla="val 41881"/>
                </a:avLst>
              </a:prstGeom>
              <a:solidFill>
                <a:srgbClr val="1018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Block Arc 43">
                <a:extLst>
                  <a:ext uri="{FF2B5EF4-FFF2-40B4-BE49-F238E27FC236}">
                    <a16:creationId xmlns:a16="http://schemas.microsoft.com/office/drawing/2014/main" id="{9D1A70F6-D3FC-49C2-B729-703FA79A728C}"/>
                  </a:ext>
                </a:extLst>
              </p:cNvPr>
              <p:cNvSpPr/>
              <p:nvPr/>
            </p:nvSpPr>
            <p:spPr>
              <a:xfrm rot="5400000">
                <a:off x="4838553" y="2420190"/>
                <a:ext cx="1935774" cy="1935774"/>
              </a:xfrm>
              <a:prstGeom prst="blockArc">
                <a:avLst>
                  <a:gd name="adj1" fmla="val 5413381"/>
                  <a:gd name="adj2" fmla="val 21569092"/>
                  <a:gd name="adj3" fmla="val 18305"/>
                </a:avLst>
              </a:prstGeom>
              <a:solidFill>
                <a:srgbClr val="1018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C9E7FBB-BC16-4561-9C51-DB7732248BAF}"/>
                </a:ext>
              </a:extLst>
            </p:cNvPr>
            <p:cNvSpPr/>
            <p:nvPr/>
          </p:nvSpPr>
          <p:spPr>
            <a:xfrm flipH="1">
              <a:off x="5338662" y="4615794"/>
              <a:ext cx="460158" cy="46015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BEBFB9E-67D7-40E7-88CA-0E3C8D461C4F}"/>
                </a:ext>
              </a:extLst>
            </p:cNvPr>
            <p:cNvSpPr/>
            <p:nvPr/>
          </p:nvSpPr>
          <p:spPr>
            <a:xfrm flipH="1">
              <a:off x="5397083" y="4666488"/>
              <a:ext cx="357532" cy="357532"/>
            </a:xfrm>
            <a:prstGeom prst="ellipse">
              <a:avLst/>
            </a:prstGeom>
            <a:solidFill>
              <a:srgbClr val="F6CD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EC6D3B71-DDC4-4905-8E1E-25D0E0FEC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0341"/>
            <a:ext cx="1954012" cy="176555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22733A82-0641-4124-9651-687AD669CC66}"/>
              </a:ext>
            </a:extLst>
          </p:cNvPr>
          <p:cNvSpPr txBox="1"/>
          <p:nvPr/>
        </p:nvSpPr>
        <p:spPr>
          <a:xfrm>
            <a:off x="4203873" y="3433908"/>
            <a:ext cx="28886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/>
              <a:t>incogniChat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871404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Oval 91">
            <a:extLst>
              <a:ext uri="{FF2B5EF4-FFF2-40B4-BE49-F238E27FC236}">
                <a16:creationId xmlns:a16="http://schemas.microsoft.com/office/drawing/2014/main" id="{51D97B83-FB93-4BD3-91AA-D4AE199B65C5}"/>
              </a:ext>
            </a:extLst>
          </p:cNvPr>
          <p:cNvSpPr/>
          <p:nvPr/>
        </p:nvSpPr>
        <p:spPr>
          <a:xfrm flipH="1">
            <a:off x="1172325" y="2059565"/>
            <a:ext cx="2743200" cy="27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9401589B-A356-4C04-836F-5F9AB4C47388}"/>
              </a:ext>
            </a:extLst>
          </p:cNvPr>
          <p:cNvGrpSpPr/>
          <p:nvPr/>
        </p:nvGrpSpPr>
        <p:grpSpPr>
          <a:xfrm>
            <a:off x="435363" y="1386019"/>
            <a:ext cx="4217124" cy="4217124"/>
            <a:chOff x="435363" y="1386019"/>
            <a:chExt cx="4217124" cy="4217124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B255C145-7C07-4DEA-A2D0-3CB1616C1C35}"/>
                </a:ext>
              </a:extLst>
            </p:cNvPr>
            <p:cNvSpPr/>
            <p:nvPr/>
          </p:nvSpPr>
          <p:spPr>
            <a:xfrm>
              <a:off x="435363" y="1386019"/>
              <a:ext cx="4217124" cy="421712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9CB84F35-BA71-4F51-B28F-B476D48876E9}"/>
                </a:ext>
              </a:extLst>
            </p:cNvPr>
            <p:cNvGrpSpPr/>
            <p:nvPr/>
          </p:nvGrpSpPr>
          <p:grpSpPr>
            <a:xfrm>
              <a:off x="1163397" y="2122981"/>
              <a:ext cx="2743200" cy="2743200"/>
              <a:chOff x="4434840" y="2010270"/>
              <a:chExt cx="2743200" cy="2743200"/>
            </a:xfrm>
          </p:grpSpPr>
          <p:sp>
            <p:nvSpPr>
              <p:cNvPr id="96" name="Block Arc 95">
                <a:extLst>
                  <a:ext uri="{FF2B5EF4-FFF2-40B4-BE49-F238E27FC236}">
                    <a16:creationId xmlns:a16="http://schemas.microsoft.com/office/drawing/2014/main" id="{90D6C701-CC58-48D3-B713-34646050A6F1}"/>
                  </a:ext>
                </a:extLst>
              </p:cNvPr>
              <p:cNvSpPr/>
              <p:nvPr/>
            </p:nvSpPr>
            <p:spPr>
              <a:xfrm flipH="1">
                <a:off x="4434840" y="2010270"/>
                <a:ext cx="2743200" cy="2743200"/>
              </a:xfrm>
              <a:prstGeom prst="blockArc">
                <a:avLst>
                  <a:gd name="adj1" fmla="val 20349843"/>
                  <a:gd name="adj2" fmla="val 6786050"/>
                  <a:gd name="adj3" fmla="val 15733"/>
                </a:avLst>
              </a:prstGeom>
              <a:solidFill>
                <a:srgbClr val="4831D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7849DE29-2015-4AA8-9DA5-135D19C05CF5}"/>
                  </a:ext>
                </a:extLst>
              </p:cNvPr>
              <p:cNvSpPr/>
              <p:nvPr/>
            </p:nvSpPr>
            <p:spPr>
              <a:xfrm flipH="1">
                <a:off x="4683546" y="4124987"/>
                <a:ext cx="380532" cy="380532"/>
              </a:xfrm>
              <a:prstGeom prst="rect">
                <a:avLst/>
              </a:prstGeom>
              <a:solidFill>
                <a:srgbClr val="4831D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43A2BC4C-D2FC-4672-96E4-2B14976047EA}"/>
                  </a:ext>
                </a:extLst>
              </p:cNvPr>
              <p:cNvSpPr/>
              <p:nvPr/>
            </p:nvSpPr>
            <p:spPr>
              <a:xfrm flipH="1">
                <a:off x="5066668" y="3739859"/>
                <a:ext cx="380532" cy="3805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EA6577C0-902C-41E5-855A-529168AC9321}"/>
                </a:ext>
              </a:extLst>
            </p:cNvPr>
            <p:cNvSpPr/>
            <p:nvPr/>
          </p:nvSpPr>
          <p:spPr>
            <a:xfrm flipH="1">
              <a:off x="2067219" y="4728505"/>
              <a:ext cx="460158" cy="46015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C0A38D0A-FDB9-4D81-A5E3-E54388814E6F}"/>
                </a:ext>
              </a:extLst>
            </p:cNvPr>
            <p:cNvSpPr/>
            <p:nvPr/>
          </p:nvSpPr>
          <p:spPr>
            <a:xfrm flipH="1">
              <a:off x="2112722" y="4779818"/>
              <a:ext cx="357532" cy="357532"/>
            </a:xfrm>
            <a:prstGeom prst="ellipse">
              <a:avLst/>
            </a:prstGeom>
            <a:solidFill>
              <a:srgbClr val="F8D3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Block Arc 90">
              <a:extLst>
                <a:ext uri="{FF2B5EF4-FFF2-40B4-BE49-F238E27FC236}">
                  <a16:creationId xmlns:a16="http://schemas.microsoft.com/office/drawing/2014/main" id="{6A8496DD-7D52-4D4F-B128-72C3789A04DE}"/>
                </a:ext>
              </a:extLst>
            </p:cNvPr>
            <p:cNvSpPr/>
            <p:nvPr/>
          </p:nvSpPr>
          <p:spPr>
            <a:xfrm flipV="1">
              <a:off x="1155777" y="2057400"/>
              <a:ext cx="2743200" cy="2743200"/>
            </a:xfrm>
            <a:prstGeom prst="blockArc">
              <a:avLst>
                <a:gd name="adj1" fmla="val 20349843"/>
                <a:gd name="adj2" fmla="val 6651085"/>
                <a:gd name="adj3" fmla="val 17223"/>
              </a:avLst>
            </a:prstGeom>
            <a:solidFill>
              <a:srgbClr val="4831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24A6DE68-39D4-4F13-9B93-B1287FB1E5EE}"/>
              </a:ext>
            </a:extLst>
          </p:cNvPr>
          <p:cNvGrpSpPr/>
          <p:nvPr/>
        </p:nvGrpSpPr>
        <p:grpSpPr>
          <a:xfrm>
            <a:off x="7539515" y="2293566"/>
            <a:ext cx="2322931" cy="2895097"/>
            <a:chOff x="9501016" y="3938243"/>
            <a:chExt cx="2322931" cy="2895097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FAA605B9-F1F7-4F3C-B54B-BCE6090233B0}"/>
                </a:ext>
              </a:extLst>
            </p:cNvPr>
            <p:cNvGrpSpPr/>
            <p:nvPr/>
          </p:nvGrpSpPr>
          <p:grpSpPr>
            <a:xfrm>
              <a:off x="9501016" y="3938243"/>
              <a:ext cx="2322931" cy="2895097"/>
              <a:chOff x="6266867" y="2343860"/>
              <a:chExt cx="2322931" cy="2895097"/>
            </a:xfrm>
          </p:grpSpPr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FDFA596F-8280-4E41-BA62-625EB2F9F050}"/>
                  </a:ext>
                </a:extLst>
              </p:cNvPr>
              <p:cNvGrpSpPr/>
              <p:nvPr/>
            </p:nvGrpSpPr>
            <p:grpSpPr>
              <a:xfrm>
                <a:off x="6288356" y="2403346"/>
                <a:ext cx="2301442" cy="2835611"/>
                <a:chOff x="6905431" y="2003901"/>
                <a:chExt cx="2301442" cy="2835611"/>
              </a:xfrm>
            </p:grpSpPr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8F4E3148-99BF-47EE-97C5-4573BAD2CE97}"/>
                    </a:ext>
                  </a:extLst>
                </p:cNvPr>
                <p:cNvGrpSpPr/>
                <p:nvPr/>
              </p:nvGrpSpPr>
              <p:grpSpPr>
                <a:xfrm>
                  <a:off x="6905431" y="2003901"/>
                  <a:ext cx="2301442" cy="2301442"/>
                  <a:chOff x="4669588" y="2240341"/>
                  <a:chExt cx="2301442" cy="2301442"/>
                </a:xfrm>
              </p:grpSpPr>
              <p:sp>
                <p:nvSpPr>
                  <p:cNvPr id="127" name="Block Arc 126">
                    <a:extLst>
                      <a:ext uri="{FF2B5EF4-FFF2-40B4-BE49-F238E27FC236}">
                        <a16:creationId xmlns:a16="http://schemas.microsoft.com/office/drawing/2014/main" id="{670C61DD-E47F-4D51-A91E-CBA70ED3C7B0}"/>
                      </a:ext>
                    </a:extLst>
                  </p:cNvPr>
                  <p:cNvSpPr/>
                  <p:nvPr/>
                </p:nvSpPr>
                <p:spPr>
                  <a:xfrm>
                    <a:off x="4669588" y="2240341"/>
                    <a:ext cx="2301442" cy="2301442"/>
                  </a:xfrm>
                  <a:prstGeom prst="blockArc">
                    <a:avLst>
                      <a:gd name="adj1" fmla="val 20422812"/>
                      <a:gd name="adj2" fmla="val 6583774"/>
                      <a:gd name="adj3" fmla="val 17174"/>
                    </a:avLst>
                  </a:prstGeom>
                  <a:solidFill>
                    <a:srgbClr val="F8D3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2FE98F31-3368-486A-B464-870052676803}"/>
                      </a:ext>
                    </a:extLst>
                  </p:cNvPr>
                  <p:cNvSpPr/>
                  <p:nvPr/>
                </p:nvSpPr>
                <p:spPr>
                  <a:xfrm flipH="1">
                    <a:off x="6484757" y="4097503"/>
                    <a:ext cx="231183" cy="231183"/>
                  </a:xfrm>
                  <a:prstGeom prst="rect">
                    <a:avLst/>
                  </a:prstGeom>
                  <a:solidFill>
                    <a:srgbClr val="F8D3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3" name="Group 122">
                  <a:extLst>
                    <a:ext uri="{FF2B5EF4-FFF2-40B4-BE49-F238E27FC236}">
                      <a16:creationId xmlns:a16="http://schemas.microsoft.com/office/drawing/2014/main" id="{82F92924-1B20-41C7-847F-79BDF4BD6F4F}"/>
                    </a:ext>
                  </a:extLst>
                </p:cNvPr>
                <p:cNvGrpSpPr/>
                <p:nvPr/>
              </p:nvGrpSpPr>
              <p:grpSpPr>
                <a:xfrm>
                  <a:off x="7632925" y="3764607"/>
                  <a:ext cx="846455" cy="846455"/>
                  <a:chOff x="5397082" y="4001047"/>
                  <a:chExt cx="846455" cy="846455"/>
                </a:xfrm>
              </p:grpSpPr>
              <p:sp>
                <p:nvSpPr>
                  <p:cNvPr id="125" name="Rectangle 36">
                    <a:extLst>
                      <a:ext uri="{FF2B5EF4-FFF2-40B4-BE49-F238E27FC236}">
                        <a16:creationId xmlns:a16="http://schemas.microsoft.com/office/drawing/2014/main" id="{1133A6C4-68F6-478C-9B66-E7B112DB2858}"/>
                      </a:ext>
                    </a:extLst>
                  </p:cNvPr>
                  <p:cNvSpPr/>
                  <p:nvPr/>
                </p:nvSpPr>
                <p:spPr>
                  <a:xfrm>
                    <a:off x="5397082" y="4365156"/>
                    <a:ext cx="357533" cy="388028"/>
                  </a:xfrm>
                  <a:custGeom>
                    <a:avLst/>
                    <a:gdLst>
                      <a:gd name="connsiteX0" fmla="*/ 0 w 354993"/>
                      <a:gd name="connsiteY0" fmla="*/ 0 h 400728"/>
                      <a:gd name="connsiteX1" fmla="*/ 354993 w 354993"/>
                      <a:gd name="connsiteY1" fmla="*/ 0 h 400728"/>
                      <a:gd name="connsiteX2" fmla="*/ 354993 w 354993"/>
                      <a:gd name="connsiteY2" fmla="*/ 400728 h 400728"/>
                      <a:gd name="connsiteX3" fmla="*/ 0 w 354993"/>
                      <a:gd name="connsiteY3" fmla="*/ 400728 h 400728"/>
                      <a:gd name="connsiteX4" fmla="*/ 0 w 354993"/>
                      <a:gd name="connsiteY4" fmla="*/ 0 h 400728"/>
                      <a:gd name="connsiteX0" fmla="*/ 0 w 354993"/>
                      <a:gd name="connsiteY0" fmla="*/ 0 h 400728"/>
                      <a:gd name="connsiteX1" fmla="*/ 354993 w 354993"/>
                      <a:gd name="connsiteY1" fmla="*/ 0 h 400728"/>
                      <a:gd name="connsiteX2" fmla="*/ 354993 w 354993"/>
                      <a:gd name="connsiteY2" fmla="*/ 400728 h 400728"/>
                      <a:gd name="connsiteX3" fmla="*/ 0 w 354993"/>
                      <a:gd name="connsiteY3" fmla="*/ 319448 h 400728"/>
                      <a:gd name="connsiteX4" fmla="*/ 0 w 354993"/>
                      <a:gd name="connsiteY4" fmla="*/ 0 h 400728"/>
                      <a:gd name="connsiteX0" fmla="*/ 0 w 354993"/>
                      <a:gd name="connsiteY0" fmla="*/ 0 h 400728"/>
                      <a:gd name="connsiteX1" fmla="*/ 354993 w 354993"/>
                      <a:gd name="connsiteY1" fmla="*/ 0 h 400728"/>
                      <a:gd name="connsiteX2" fmla="*/ 354993 w 354993"/>
                      <a:gd name="connsiteY2" fmla="*/ 400728 h 400728"/>
                      <a:gd name="connsiteX3" fmla="*/ 0 w 354993"/>
                      <a:gd name="connsiteY3" fmla="*/ 319448 h 400728"/>
                      <a:gd name="connsiteX4" fmla="*/ 0 w 354993"/>
                      <a:gd name="connsiteY4" fmla="*/ 0 h 400728"/>
                      <a:gd name="connsiteX0" fmla="*/ 0 w 357533"/>
                      <a:gd name="connsiteY0" fmla="*/ 0 h 388028"/>
                      <a:gd name="connsiteX1" fmla="*/ 354993 w 357533"/>
                      <a:gd name="connsiteY1" fmla="*/ 0 h 388028"/>
                      <a:gd name="connsiteX2" fmla="*/ 357533 w 357533"/>
                      <a:gd name="connsiteY2" fmla="*/ 388028 h 388028"/>
                      <a:gd name="connsiteX3" fmla="*/ 0 w 357533"/>
                      <a:gd name="connsiteY3" fmla="*/ 319448 h 388028"/>
                      <a:gd name="connsiteX4" fmla="*/ 0 w 357533"/>
                      <a:gd name="connsiteY4" fmla="*/ 0 h 388028"/>
                      <a:gd name="connsiteX0" fmla="*/ 0 w 357533"/>
                      <a:gd name="connsiteY0" fmla="*/ 0 h 388028"/>
                      <a:gd name="connsiteX1" fmla="*/ 354993 w 357533"/>
                      <a:gd name="connsiteY1" fmla="*/ 0 h 388028"/>
                      <a:gd name="connsiteX2" fmla="*/ 357533 w 357533"/>
                      <a:gd name="connsiteY2" fmla="*/ 388028 h 388028"/>
                      <a:gd name="connsiteX3" fmla="*/ 0 w 357533"/>
                      <a:gd name="connsiteY3" fmla="*/ 319448 h 388028"/>
                      <a:gd name="connsiteX4" fmla="*/ 0 w 357533"/>
                      <a:gd name="connsiteY4" fmla="*/ 0 h 3880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57533" h="388028">
                        <a:moveTo>
                          <a:pt x="0" y="0"/>
                        </a:moveTo>
                        <a:lnTo>
                          <a:pt x="354993" y="0"/>
                        </a:lnTo>
                        <a:cubicBezTo>
                          <a:pt x="355840" y="129343"/>
                          <a:pt x="356686" y="258685"/>
                          <a:pt x="357533" y="388028"/>
                        </a:cubicBezTo>
                        <a:cubicBezTo>
                          <a:pt x="178242" y="376175"/>
                          <a:pt x="123411" y="354161"/>
                          <a:pt x="0" y="319448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0181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6" name="Block Arc 125">
                    <a:extLst>
                      <a:ext uri="{FF2B5EF4-FFF2-40B4-BE49-F238E27FC236}">
                        <a16:creationId xmlns:a16="http://schemas.microsoft.com/office/drawing/2014/main" id="{9784AC11-E62F-45F7-8998-DD007073A58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97082" y="4001047"/>
                    <a:ext cx="846455" cy="846455"/>
                  </a:xfrm>
                  <a:prstGeom prst="blockArc">
                    <a:avLst>
                      <a:gd name="adj1" fmla="val 5360934"/>
                      <a:gd name="adj2" fmla="val 10770245"/>
                      <a:gd name="adj3" fmla="val 41881"/>
                    </a:avLst>
                  </a:prstGeom>
                  <a:solidFill>
                    <a:srgbClr val="10181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D9A6311F-9A06-433C-BBA4-C8945930A335}"/>
                    </a:ext>
                  </a:extLst>
                </p:cNvPr>
                <p:cNvSpPr/>
                <p:nvPr/>
              </p:nvSpPr>
              <p:spPr>
                <a:xfrm flipH="1">
                  <a:off x="7574505" y="4379354"/>
                  <a:ext cx="460158" cy="46015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0" name="Block Arc 119">
                <a:extLst>
                  <a:ext uri="{FF2B5EF4-FFF2-40B4-BE49-F238E27FC236}">
                    <a16:creationId xmlns:a16="http://schemas.microsoft.com/office/drawing/2014/main" id="{D5AD19A1-51F4-4D1A-BB33-BF835D777306}"/>
                  </a:ext>
                </a:extLst>
              </p:cNvPr>
              <p:cNvSpPr/>
              <p:nvPr/>
            </p:nvSpPr>
            <p:spPr>
              <a:xfrm rot="16200000" flipV="1">
                <a:off x="6266867" y="2343860"/>
                <a:ext cx="2301442" cy="2301442"/>
              </a:xfrm>
              <a:prstGeom prst="blockArc">
                <a:avLst>
                  <a:gd name="adj1" fmla="val 20422812"/>
                  <a:gd name="adj2" fmla="val 6583774"/>
                  <a:gd name="adj3" fmla="val 17174"/>
                </a:avLst>
              </a:prstGeom>
              <a:solidFill>
                <a:srgbClr val="F8D3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23AD1371-49B6-4A9E-8E4D-1165BB1D377E}"/>
                  </a:ext>
                </a:extLst>
              </p:cNvPr>
              <p:cNvSpPr/>
              <p:nvPr/>
            </p:nvSpPr>
            <p:spPr>
              <a:xfrm flipH="1">
                <a:off x="6559634" y="2538949"/>
                <a:ext cx="231183" cy="231183"/>
              </a:xfrm>
              <a:prstGeom prst="rect">
                <a:avLst/>
              </a:prstGeom>
              <a:solidFill>
                <a:srgbClr val="F8D3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8" name="Block Arc 117">
              <a:extLst>
                <a:ext uri="{FF2B5EF4-FFF2-40B4-BE49-F238E27FC236}">
                  <a16:creationId xmlns:a16="http://schemas.microsoft.com/office/drawing/2014/main" id="{CFD10A55-AA06-4BE6-8C42-7B26D29E8B9F}"/>
                </a:ext>
              </a:extLst>
            </p:cNvPr>
            <p:cNvSpPr/>
            <p:nvPr/>
          </p:nvSpPr>
          <p:spPr>
            <a:xfrm rot="5400000">
              <a:off x="9691470" y="4177578"/>
              <a:ext cx="1935774" cy="1935774"/>
            </a:xfrm>
            <a:prstGeom prst="blockArc">
              <a:avLst>
                <a:gd name="adj1" fmla="val 5413381"/>
                <a:gd name="adj2" fmla="val 21569092"/>
                <a:gd name="adj3" fmla="val 18305"/>
              </a:avLst>
            </a:prstGeom>
            <a:solidFill>
              <a:srgbClr val="1018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4253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1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Ehtisham Khan</dc:creator>
  <cp:lastModifiedBy>Ehtisham Khan</cp:lastModifiedBy>
  <cp:revision>19</cp:revision>
  <dcterms:created xsi:type="dcterms:W3CDTF">2020-12-25T01:49:33Z</dcterms:created>
  <dcterms:modified xsi:type="dcterms:W3CDTF">2020-12-29T13:21:59Z</dcterms:modified>
</cp:coreProperties>
</file>