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6b2dd2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6b2dd2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6b2dd2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6b2dd2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6b2dd2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6b2dd2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d6b2dd2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d6b2dd2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6b2dd27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6b2dd27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6b2dd27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6b2dd27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83950"/>
            <a:ext cx="8520600" cy="14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OPERATIONS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24275"/>
            <a:ext cx="85206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Abdul Samad Gomda and Ehtisham Ul Haq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700" y="-89250"/>
            <a:ext cx="86865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8075" y="25575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do we draw the line between order and chaos?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How would you define perfect order and perfect chaos? Is there a middle-ground?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62" y="1524400"/>
            <a:ext cx="7667875" cy="3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770450" y="537000"/>
            <a:ext cx="56031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How do we compare random pieces of art?</a:t>
            </a:r>
            <a:endParaRPr sz="182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13" y="1553175"/>
            <a:ext cx="66198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Chaos Theory thoughts?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4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Seemingly random, disordered, and irregular systems are governed by underlying patterns.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this, can there truly be a perfect randomness? Why or Why not? How would you </a:t>
            </a:r>
            <a:r>
              <a:rPr lang="en">
                <a:solidFill>
                  <a:schemeClr val="dk1"/>
                </a:solidFill>
              </a:rPr>
              <a:t>describe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perfect randomness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75" y="2383950"/>
            <a:ext cx="5087475" cy="26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97050"/>
            <a:ext cx="8520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Should a piece of art always has to mean something to the artist in order to be created?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did you approach setting up your goal in May 27th and May 31st assignments and was your final product like how it was preconceived in your mind?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5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Does setting constraints on </a:t>
            </a:r>
            <a:r>
              <a:rPr i="1" lang="en">
                <a:solidFill>
                  <a:schemeClr val="dk1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 somehow make it less random?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 there an upper-bound or lower-bound to how random a piece of art should be?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you think there are or should be criteria for calling art random? Why or why not?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Thoughts on a system of measurement of the disorder in an artwork, entropy? Pros and cons?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50" y="2571750"/>
            <a:ext cx="6930825" cy="2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46675" y="360125"/>
            <a:ext cx="798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598"/>
              <a:t>Can one make a piece of art entirely by chance? Or is there always decision-making or ordering involved to at least some extent? </a:t>
            </a:r>
            <a:endParaRPr sz="1598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312" y="1180450"/>
            <a:ext cx="3673375" cy="35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375800" y="4708475"/>
            <a:ext cx="103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By Keith Tyson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