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2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3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7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4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E921-BCBD-4697-8358-487591D961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4B4D16-5773-4A79-ACD7-FAD3805771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6C4D-9543-3300-3FB3-3567EB37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C062D-937D-02B5-91B6-2EE689B9F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Ehtisham </a:t>
            </a:r>
            <a:r>
              <a:rPr lang="en-US" dirty="0" err="1"/>
              <a:t>amjad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2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AE63-1AF8-B394-5123-C2A404E2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0158-C578-DCC0-BFE6-0EA39DB5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is a 2 dimensional layout system that can handle both columns and row.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148E2-2C1A-F370-23DD-8A821BF3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38" y="2535149"/>
            <a:ext cx="6077712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8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048-51CC-7A77-78D0-2CE5EA72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85C34-8299-DC42-2D9B-A56BF9AFA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854813" cy="6107874"/>
          </a:xfrm>
        </p:spPr>
      </p:pic>
    </p:spTree>
    <p:extLst>
      <p:ext uri="{BB962C8B-B14F-4D97-AF65-F5344CB8AC3E}">
        <p14:creationId xmlns:p14="http://schemas.microsoft.com/office/powerpoint/2010/main" val="242939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466E-56B0-13CC-A324-C274CD6C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C7575-9E31-F597-D77A-146E48C9E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6" y="-34760"/>
            <a:ext cx="10819922" cy="6088241"/>
          </a:xfrm>
        </p:spPr>
      </p:pic>
    </p:spTree>
    <p:extLst>
      <p:ext uri="{BB962C8B-B14F-4D97-AF65-F5344CB8AC3E}">
        <p14:creationId xmlns:p14="http://schemas.microsoft.com/office/powerpoint/2010/main" val="285529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06FC-2669-1F72-F63E-E29A1A9A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AA1F9-7A72-21DE-3660-B0BE6BC71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4" y="-1"/>
            <a:ext cx="10885152" cy="6124945"/>
          </a:xfrm>
        </p:spPr>
      </p:pic>
    </p:spTree>
    <p:extLst>
      <p:ext uri="{BB962C8B-B14F-4D97-AF65-F5344CB8AC3E}">
        <p14:creationId xmlns:p14="http://schemas.microsoft.com/office/powerpoint/2010/main" val="91335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8ED0-89CE-6EA5-5BFA-81B5B3E6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3BD6A-BEE5-AD15-46F2-E912B0225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1" y="-1"/>
            <a:ext cx="10758147" cy="6053481"/>
          </a:xfrm>
        </p:spPr>
      </p:pic>
    </p:spTree>
    <p:extLst>
      <p:ext uri="{BB962C8B-B14F-4D97-AF65-F5344CB8AC3E}">
        <p14:creationId xmlns:p14="http://schemas.microsoft.com/office/powerpoint/2010/main" val="78234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F56-845E-CC9D-587B-826BF4B9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AFDC-432B-EBE7-A0BE-A992F26D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.grid-container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grid-template-columns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3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5080-3E7A-5072-9ECD-49B3B1A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1E5D2-C471-BFD0-1BA5-AEE68622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9" y="-1"/>
            <a:ext cx="10903606" cy="6135329"/>
          </a:xfrm>
        </p:spPr>
      </p:pic>
    </p:spTree>
    <p:extLst>
      <p:ext uri="{BB962C8B-B14F-4D97-AF65-F5344CB8AC3E}">
        <p14:creationId xmlns:p14="http://schemas.microsoft.com/office/powerpoint/2010/main" val="349394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ABFA-1FD1-FCFD-D48A-AA8A2C2D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ITEM 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C55A-A480-A53D-1375-E10CCFC1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.item1 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grid-row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 / span 2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29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63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Gill Sans MT</vt:lpstr>
      <vt:lpstr>Segoe UI</vt:lpstr>
      <vt:lpstr>Gallery</vt:lpstr>
      <vt:lpstr>CSS Grid</vt:lpstr>
      <vt:lpstr>What is CSS grid</vt:lpstr>
      <vt:lpstr>PowerPoint Presentation</vt:lpstr>
      <vt:lpstr>PowerPoint Presentation</vt:lpstr>
      <vt:lpstr>PowerPoint Presentation</vt:lpstr>
      <vt:lpstr>PowerPoint Presentation</vt:lpstr>
      <vt:lpstr>Grid Container</vt:lpstr>
      <vt:lpstr>PowerPoint Presentation</vt:lpstr>
      <vt:lpstr>ITEM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Ehtixham Amjad</dc:creator>
  <cp:lastModifiedBy>Ehtixham Amjad</cp:lastModifiedBy>
  <cp:revision>4</cp:revision>
  <dcterms:created xsi:type="dcterms:W3CDTF">2023-03-04T00:33:17Z</dcterms:created>
  <dcterms:modified xsi:type="dcterms:W3CDTF">2023-03-05T07:44:16Z</dcterms:modified>
</cp:coreProperties>
</file>