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178BC-6B48-E746-B7D3-2BDA4EA53D6A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53B88214-9FF3-804B-8F7F-A916372965C8}">
      <dgm:prSet phldrT="[Texto]" custT="1"/>
      <dgm:spPr/>
      <dgm:t>
        <a:bodyPr/>
        <a:lstStyle/>
        <a:p>
          <a:r>
            <a:rPr lang="es-ES" sz="2400" dirty="0" err="1"/>
            <a:t>npm</a:t>
          </a:r>
          <a:r>
            <a:rPr lang="es-ES" sz="2400" dirty="0"/>
            <a:t> – v</a:t>
          </a:r>
        </a:p>
        <a:p>
          <a:r>
            <a:rPr lang="es-ES" sz="1600" dirty="0"/>
            <a:t>Valida la versión de </a:t>
          </a:r>
          <a:r>
            <a:rPr lang="es-ES" sz="1600" dirty="0" err="1"/>
            <a:t>npm</a:t>
          </a:r>
          <a:endParaRPr lang="es-ES" sz="1600" dirty="0"/>
        </a:p>
      </dgm:t>
    </dgm:pt>
    <dgm:pt modelId="{946932E4-F05B-4A42-8917-8F3907DE32D2}" type="parTrans" cxnId="{2C727DEF-3A7C-4341-8C09-A43B3E4103F7}">
      <dgm:prSet/>
      <dgm:spPr/>
      <dgm:t>
        <a:bodyPr/>
        <a:lstStyle/>
        <a:p>
          <a:endParaRPr lang="es-ES"/>
        </a:p>
      </dgm:t>
    </dgm:pt>
    <dgm:pt modelId="{4136F38D-CC72-AA40-A1BE-2079506933E8}" type="sibTrans" cxnId="{2C727DEF-3A7C-4341-8C09-A43B3E4103F7}">
      <dgm:prSet/>
      <dgm:spPr/>
      <dgm:t>
        <a:bodyPr/>
        <a:lstStyle/>
        <a:p>
          <a:endParaRPr lang="es-ES"/>
        </a:p>
      </dgm:t>
    </dgm:pt>
    <dgm:pt modelId="{C63B1FAE-411D-714F-95F8-308852C22F64}">
      <dgm:prSet phldrT="[Texto]" custT="1"/>
      <dgm:spPr/>
      <dgm:t>
        <a:bodyPr/>
        <a:lstStyle/>
        <a:p>
          <a:r>
            <a:rPr lang="es-ES" sz="1900" dirty="0" err="1"/>
            <a:t>npm</a:t>
          </a:r>
          <a:r>
            <a:rPr lang="es-ES" sz="1900" dirty="0"/>
            <a:t> </a:t>
          </a:r>
          <a:r>
            <a:rPr lang="es-ES" sz="1900" dirty="0" err="1"/>
            <a:t>install</a:t>
          </a:r>
          <a:r>
            <a:rPr lang="es-ES" sz="1900" dirty="0"/>
            <a:t> –g @angular/cli</a:t>
          </a:r>
        </a:p>
        <a:p>
          <a:r>
            <a:rPr lang="es-ES" sz="1600" dirty="0"/>
            <a:t>Instalar el </a:t>
          </a:r>
          <a:r>
            <a:rPr lang="es-ES" sz="1600" dirty="0" err="1"/>
            <a:t>runtime</a:t>
          </a:r>
          <a:r>
            <a:rPr lang="es-ES" sz="1600" dirty="0"/>
            <a:t> angular</a:t>
          </a:r>
        </a:p>
      </dgm:t>
    </dgm:pt>
    <dgm:pt modelId="{4A2D661E-486C-5142-A13B-AC64AA6BC641}" type="parTrans" cxnId="{3D71179A-4860-AD41-B6A1-88F0E423BCA8}">
      <dgm:prSet/>
      <dgm:spPr/>
      <dgm:t>
        <a:bodyPr/>
        <a:lstStyle/>
        <a:p>
          <a:endParaRPr lang="es-ES"/>
        </a:p>
      </dgm:t>
    </dgm:pt>
    <dgm:pt modelId="{6CD977AA-9961-2540-82F4-D69330721D7B}" type="sibTrans" cxnId="{3D71179A-4860-AD41-B6A1-88F0E423BCA8}">
      <dgm:prSet/>
      <dgm:spPr/>
      <dgm:t>
        <a:bodyPr/>
        <a:lstStyle/>
        <a:p>
          <a:endParaRPr lang="es-ES"/>
        </a:p>
      </dgm:t>
    </dgm:pt>
    <dgm:pt modelId="{72407C7D-D4BB-DD49-8190-B7B942030473}">
      <dgm:prSet phldrT="[Texto]" custT="1"/>
      <dgm:spPr/>
      <dgm:t>
        <a:bodyPr/>
        <a:lstStyle/>
        <a:p>
          <a:r>
            <a:rPr lang="es-ES" sz="2100" dirty="0" err="1"/>
            <a:t>ng</a:t>
          </a:r>
          <a:r>
            <a:rPr lang="es-ES" sz="2100" dirty="0"/>
            <a:t> new demo-app</a:t>
          </a:r>
        </a:p>
        <a:p>
          <a:r>
            <a:rPr lang="es-ES" sz="1600" dirty="0"/>
            <a:t>Crear una estructura </a:t>
          </a:r>
          <a:r>
            <a:rPr lang="es-ES" sz="1600" dirty="0" err="1"/>
            <a:t>node</a:t>
          </a:r>
          <a:r>
            <a:rPr lang="es-ES" sz="1600" dirty="0"/>
            <a:t> APP</a:t>
          </a:r>
        </a:p>
      </dgm:t>
    </dgm:pt>
    <dgm:pt modelId="{BB748A32-47CF-B74A-85A7-051F76DC4CA9}" type="parTrans" cxnId="{0F0A0DAB-AA90-5A40-9A4C-8EE889CF544A}">
      <dgm:prSet/>
      <dgm:spPr/>
      <dgm:t>
        <a:bodyPr/>
        <a:lstStyle/>
        <a:p>
          <a:endParaRPr lang="es-ES"/>
        </a:p>
      </dgm:t>
    </dgm:pt>
    <dgm:pt modelId="{549AA0A9-FC74-0A4C-85C8-0E29ED8FF7C0}" type="sibTrans" cxnId="{0F0A0DAB-AA90-5A40-9A4C-8EE889CF544A}">
      <dgm:prSet/>
      <dgm:spPr/>
      <dgm:t>
        <a:bodyPr/>
        <a:lstStyle/>
        <a:p>
          <a:endParaRPr lang="es-ES"/>
        </a:p>
      </dgm:t>
    </dgm:pt>
    <dgm:pt modelId="{37CB6675-6197-3744-9B88-5230E4700A17}" type="pres">
      <dgm:prSet presAssocID="{810178BC-6B48-E746-B7D3-2BDA4EA53D6A}" presName="linearFlow" presStyleCnt="0">
        <dgm:presLayoutVars>
          <dgm:resizeHandles val="exact"/>
        </dgm:presLayoutVars>
      </dgm:prSet>
      <dgm:spPr/>
    </dgm:pt>
    <dgm:pt modelId="{22D92537-F1FB-1448-98BC-E7382E7502CC}" type="pres">
      <dgm:prSet presAssocID="{53B88214-9FF3-804B-8F7F-A916372965C8}" presName="node" presStyleLbl="node1" presStyleIdx="0" presStyleCnt="3">
        <dgm:presLayoutVars>
          <dgm:bulletEnabled val="1"/>
        </dgm:presLayoutVars>
      </dgm:prSet>
      <dgm:spPr/>
    </dgm:pt>
    <dgm:pt modelId="{95DF483A-739E-3E43-B8BD-A782C7E00745}" type="pres">
      <dgm:prSet presAssocID="{4136F38D-CC72-AA40-A1BE-2079506933E8}" presName="sibTrans" presStyleLbl="sibTrans2D1" presStyleIdx="0" presStyleCnt="2"/>
      <dgm:spPr/>
    </dgm:pt>
    <dgm:pt modelId="{86BF7DF4-D69A-6F40-9C01-BF1540C53928}" type="pres">
      <dgm:prSet presAssocID="{4136F38D-CC72-AA40-A1BE-2079506933E8}" presName="connectorText" presStyleLbl="sibTrans2D1" presStyleIdx="0" presStyleCnt="2"/>
      <dgm:spPr/>
    </dgm:pt>
    <dgm:pt modelId="{6295D602-C845-9C41-9C96-CD855175633D}" type="pres">
      <dgm:prSet presAssocID="{C63B1FAE-411D-714F-95F8-308852C22F64}" presName="node" presStyleLbl="node1" presStyleIdx="1" presStyleCnt="3">
        <dgm:presLayoutVars>
          <dgm:bulletEnabled val="1"/>
        </dgm:presLayoutVars>
      </dgm:prSet>
      <dgm:spPr/>
    </dgm:pt>
    <dgm:pt modelId="{6F2BBD6C-39F7-6D44-BF5E-8220C3116CA6}" type="pres">
      <dgm:prSet presAssocID="{6CD977AA-9961-2540-82F4-D69330721D7B}" presName="sibTrans" presStyleLbl="sibTrans2D1" presStyleIdx="1" presStyleCnt="2"/>
      <dgm:spPr/>
    </dgm:pt>
    <dgm:pt modelId="{B7AC2D7E-42E9-8143-B66E-3D01ACA5D006}" type="pres">
      <dgm:prSet presAssocID="{6CD977AA-9961-2540-82F4-D69330721D7B}" presName="connectorText" presStyleLbl="sibTrans2D1" presStyleIdx="1" presStyleCnt="2"/>
      <dgm:spPr/>
    </dgm:pt>
    <dgm:pt modelId="{9FC3F53E-43D0-4445-AD4A-7742DED8D762}" type="pres">
      <dgm:prSet presAssocID="{72407C7D-D4BB-DD49-8190-B7B942030473}" presName="node" presStyleLbl="node1" presStyleIdx="2" presStyleCnt="3">
        <dgm:presLayoutVars>
          <dgm:bulletEnabled val="1"/>
        </dgm:presLayoutVars>
      </dgm:prSet>
      <dgm:spPr/>
    </dgm:pt>
  </dgm:ptLst>
  <dgm:cxnLst>
    <dgm:cxn modelId="{F7A4B25E-2D02-8D43-8833-76AE2B4D53DF}" type="presOf" srcId="{6CD977AA-9961-2540-82F4-D69330721D7B}" destId="{B7AC2D7E-42E9-8143-B66E-3D01ACA5D006}" srcOrd="1" destOrd="0" presId="urn:microsoft.com/office/officeart/2005/8/layout/process2"/>
    <dgm:cxn modelId="{D5FA9174-032A-254F-96DA-8AB10EC98115}" type="presOf" srcId="{72407C7D-D4BB-DD49-8190-B7B942030473}" destId="{9FC3F53E-43D0-4445-AD4A-7742DED8D762}" srcOrd="0" destOrd="0" presId="urn:microsoft.com/office/officeart/2005/8/layout/process2"/>
    <dgm:cxn modelId="{31090682-9B7D-3B47-8200-7EEB9F9E08D3}" type="presOf" srcId="{4136F38D-CC72-AA40-A1BE-2079506933E8}" destId="{95DF483A-739E-3E43-B8BD-A782C7E00745}" srcOrd="0" destOrd="0" presId="urn:microsoft.com/office/officeart/2005/8/layout/process2"/>
    <dgm:cxn modelId="{3D71179A-4860-AD41-B6A1-88F0E423BCA8}" srcId="{810178BC-6B48-E746-B7D3-2BDA4EA53D6A}" destId="{C63B1FAE-411D-714F-95F8-308852C22F64}" srcOrd="1" destOrd="0" parTransId="{4A2D661E-486C-5142-A13B-AC64AA6BC641}" sibTransId="{6CD977AA-9961-2540-82F4-D69330721D7B}"/>
    <dgm:cxn modelId="{0F0A0DAB-AA90-5A40-9A4C-8EE889CF544A}" srcId="{810178BC-6B48-E746-B7D3-2BDA4EA53D6A}" destId="{72407C7D-D4BB-DD49-8190-B7B942030473}" srcOrd="2" destOrd="0" parTransId="{BB748A32-47CF-B74A-85A7-051F76DC4CA9}" sibTransId="{549AA0A9-FC74-0A4C-85C8-0E29ED8FF7C0}"/>
    <dgm:cxn modelId="{4349AAAD-1B88-474E-BCCF-64CFAD54D77F}" type="presOf" srcId="{C63B1FAE-411D-714F-95F8-308852C22F64}" destId="{6295D602-C845-9C41-9C96-CD855175633D}" srcOrd="0" destOrd="0" presId="urn:microsoft.com/office/officeart/2005/8/layout/process2"/>
    <dgm:cxn modelId="{A1FDB1E0-712E-7E41-B4C6-5CDD725C96A1}" type="presOf" srcId="{810178BC-6B48-E746-B7D3-2BDA4EA53D6A}" destId="{37CB6675-6197-3744-9B88-5230E4700A17}" srcOrd="0" destOrd="0" presId="urn:microsoft.com/office/officeart/2005/8/layout/process2"/>
    <dgm:cxn modelId="{CE5DD0E6-F71B-E946-9ECF-737A1ADD8A6C}" type="presOf" srcId="{53B88214-9FF3-804B-8F7F-A916372965C8}" destId="{22D92537-F1FB-1448-98BC-E7382E7502CC}" srcOrd="0" destOrd="0" presId="urn:microsoft.com/office/officeart/2005/8/layout/process2"/>
    <dgm:cxn modelId="{44CB84EE-F804-3E49-A45D-4E828530361F}" type="presOf" srcId="{4136F38D-CC72-AA40-A1BE-2079506933E8}" destId="{86BF7DF4-D69A-6F40-9C01-BF1540C53928}" srcOrd="1" destOrd="0" presId="urn:microsoft.com/office/officeart/2005/8/layout/process2"/>
    <dgm:cxn modelId="{2C727DEF-3A7C-4341-8C09-A43B3E4103F7}" srcId="{810178BC-6B48-E746-B7D3-2BDA4EA53D6A}" destId="{53B88214-9FF3-804B-8F7F-A916372965C8}" srcOrd="0" destOrd="0" parTransId="{946932E4-F05B-4A42-8917-8F3907DE32D2}" sibTransId="{4136F38D-CC72-AA40-A1BE-2079506933E8}"/>
    <dgm:cxn modelId="{BAD0EFEF-0EFF-F545-9E83-E929763533EC}" type="presOf" srcId="{6CD977AA-9961-2540-82F4-D69330721D7B}" destId="{6F2BBD6C-39F7-6D44-BF5E-8220C3116CA6}" srcOrd="0" destOrd="0" presId="urn:microsoft.com/office/officeart/2005/8/layout/process2"/>
    <dgm:cxn modelId="{6BAFF909-BA8D-5B4C-9DC6-CFD03CC91226}" type="presParOf" srcId="{37CB6675-6197-3744-9B88-5230E4700A17}" destId="{22D92537-F1FB-1448-98BC-E7382E7502CC}" srcOrd="0" destOrd="0" presId="urn:microsoft.com/office/officeart/2005/8/layout/process2"/>
    <dgm:cxn modelId="{F503423E-D225-8948-8132-7F6B0C6DCFE8}" type="presParOf" srcId="{37CB6675-6197-3744-9B88-5230E4700A17}" destId="{95DF483A-739E-3E43-B8BD-A782C7E00745}" srcOrd="1" destOrd="0" presId="urn:microsoft.com/office/officeart/2005/8/layout/process2"/>
    <dgm:cxn modelId="{ACCCAF8F-EAEE-254B-AC11-65FE95D28D41}" type="presParOf" srcId="{95DF483A-739E-3E43-B8BD-A782C7E00745}" destId="{86BF7DF4-D69A-6F40-9C01-BF1540C53928}" srcOrd="0" destOrd="0" presId="urn:microsoft.com/office/officeart/2005/8/layout/process2"/>
    <dgm:cxn modelId="{3C06CCFB-77E7-9141-9AA4-814994309409}" type="presParOf" srcId="{37CB6675-6197-3744-9B88-5230E4700A17}" destId="{6295D602-C845-9C41-9C96-CD855175633D}" srcOrd="2" destOrd="0" presId="urn:microsoft.com/office/officeart/2005/8/layout/process2"/>
    <dgm:cxn modelId="{E5DB3B27-85DA-4A41-A0A1-0830AFECE5A2}" type="presParOf" srcId="{37CB6675-6197-3744-9B88-5230E4700A17}" destId="{6F2BBD6C-39F7-6D44-BF5E-8220C3116CA6}" srcOrd="3" destOrd="0" presId="urn:microsoft.com/office/officeart/2005/8/layout/process2"/>
    <dgm:cxn modelId="{7EB19C96-0363-FE43-B180-22149DB24076}" type="presParOf" srcId="{6F2BBD6C-39F7-6D44-BF5E-8220C3116CA6}" destId="{B7AC2D7E-42E9-8143-B66E-3D01ACA5D006}" srcOrd="0" destOrd="0" presId="urn:microsoft.com/office/officeart/2005/8/layout/process2"/>
    <dgm:cxn modelId="{4AC09355-C46A-DD4A-91FE-8208D2BC69ED}" type="presParOf" srcId="{37CB6675-6197-3744-9B88-5230E4700A17}" destId="{9FC3F53E-43D0-4445-AD4A-7742DED8D76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178BC-6B48-E746-B7D3-2BDA4EA53D6A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53B88214-9FF3-804B-8F7F-A916372965C8}">
      <dgm:prSet phldrT="[Texto]" custT="1"/>
      <dgm:spPr/>
      <dgm:t>
        <a:bodyPr/>
        <a:lstStyle/>
        <a:p>
          <a:r>
            <a:rPr lang="es-ES" sz="2400" dirty="0"/>
            <a:t>Ingresar a la carpeta generada</a:t>
          </a:r>
          <a:endParaRPr lang="es-ES" sz="1600" dirty="0"/>
        </a:p>
      </dgm:t>
    </dgm:pt>
    <dgm:pt modelId="{946932E4-F05B-4A42-8917-8F3907DE32D2}" type="parTrans" cxnId="{2C727DEF-3A7C-4341-8C09-A43B3E4103F7}">
      <dgm:prSet/>
      <dgm:spPr/>
      <dgm:t>
        <a:bodyPr/>
        <a:lstStyle/>
        <a:p>
          <a:endParaRPr lang="es-ES"/>
        </a:p>
      </dgm:t>
    </dgm:pt>
    <dgm:pt modelId="{4136F38D-CC72-AA40-A1BE-2079506933E8}" type="sibTrans" cxnId="{2C727DEF-3A7C-4341-8C09-A43B3E4103F7}">
      <dgm:prSet/>
      <dgm:spPr/>
      <dgm:t>
        <a:bodyPr/>
        <a:lstStyle/>
        <a:p>
          <a:endParaRPr lang="es-ES"/>
        </a:p>
      </dgm:t>
    </dgm:pt>
    <dgm:pt modelId="{C63B1FAE-411D-714F-95F8-308852C22F64}">
      <dgm:prSet phldrT="[Texto]" custT="1"/>
      <dgm:spPr/>
      <dgm:t>
        <a:bodyPr/>
        <a:lstStyle/>
        <a:p>
          <a:r>
            <a:rPr lang="es-ES" sz="1900" dirty="0" err="1"/>
            <a:t>ng</a:t>
          </a:r>
          <a:r>
            <a:rPr lang="es-ES" sz="1900" dirty="0"/>
            <a:t> </a:t>
          </a:r>
          <a:r>
            <a:rPr lang="es-ES" sz="1900" dirty="0" err="1"/>
            <a:t>serve</a:t>
          </a:r>
          <a:endParaRPr lang="es-ES" sz="1600" dirty="0"/>
        </a:p>
      </dgm:t>
    </dgm:pt>
    <dgm:pt modelId="{4A2D661E-486C-5142-A13B-AC64AA6BC641}" type="parTrans" cxnId="{3D71179A-4860-AD41-B6A1-88F0E423BCA8}">
      <dgm:prSet/>
      <dgm:spPr/>
      <dgm:t>
        <a:bodyPr/>
        <a:lstStyle/>
        <a:p>
          <a:endParaRPr lang="es-ES"/>
        </a:p>
      </dgm:t>
    </dgm:pt>
    <dgm:pt modelId="{6CD977AA-9961-2540-82F4-D69330721D7B}" type="sibTrans" cxnId="{3D71179A-4860-AD41-B6A1-88F0E423BCA8}">
      <dgm:prSet/>
      <dgm:spPr/>
      <dgm:t>
        <a:bodyPr/>
        <a:lstStyle/>
        <a:p>
          <a:endParaRPr lang="es-ES"/>
        </a:p>
      </dgm:t>
    </dgm:pt>
    <dgm:pt modelId="{72407C7D-D4BB-DD49-8190-B7B942030473}">
      <dgm:prSet phldrT="[Texto]" custT="1"/>
      <dgm:spPr/>
      <dgm:t>
        <a:bodyPr/>
        <a:lstStyle/>
        <a:p>
          <a:r>
            <a:rPr lang="es-ES" sz="2100" dirty="0"/>
            <a:t>Ingresar a</a:t>
          </a:r>
        </a:p>
        <a:p>
          <a:r>
            <a:rPr lang="es-ES" sz="2100" dirty="0"/>
            <a:t>http://localhost:4200</a:t>
          </a:r>
          <a:endParaRPr lang="es-ES" sz="1600" dirty="0"/>
        </a:p>
      </dgm:t>
    </dgm:pt>
    <dgm:pt modelId="{BB748A32-47CF-B74A-85A7-051F76DC4CA9}" type="parTrans" cxnId="{0F0A0DAB-AA90-5A40-9A4C-8EE889CF544A}">
      <dgm:prSet/>
      <dgm:spPr/>
      <dgm:t>
        <a:bodyPr/>
        <a:lstStyle/>
        <a:p>
          <a:endParaRPr lang="es-ES"/>
        </a:p>
      </dgm:t>
    </dgm:pt>
    <dgm:pt modelId="{549AA0A9-FC74-0A4C-85C8-0E29ED8FF7C0}" type="sibTrans" cxnId="{0F0A0DAB-AA90-5A40-9A4C-8EE889CF544A}">
      <dgm:prSet/>
      <dgm:spPr/>
      <dgm:t>
        <a:bodyPr/>
        <a:lstStyle/>
        <a:p>
          <a:endParaRPr lang="es-ES"/>
        </a:p>
      </dgm:t>
    </dgm:pt>
    <dgm:pt modelId="{37CB6675-6197-3744-9B88-5230E4700A17}" type="pres">
      <dgm:prSet presAssocID="{810178BC-6B48-E746-B7D3-2BDA4EA53D6A}" presName="linearFlow" presStyleCnt="0">
        <dgm:presLayoutVars>
          <dgm:resizeHandles val="exact"/>
        </dgm:presLayoutVars>
      </dgm:prSet>
      <dgm:spPr/>
    </dgm:pt>
    <dgm:pt modelId="{22D92537-F1FB-1448-98BC-E7382E7502CC}" type="pres">
      <dgm:prSet presAssocID="{53B88214-9FF3-804B-8F7F-A916372965C8}" presName="node" presStyleLbl="node1" presStyleIdx="0" presStyleCnt="3">
        <dgm:presLayoutVars>
          <dgm:bulletEnabled val="1"/>
        </dgm:presLayoutVars>
      </dgm:prSet>
      <dgm:spPr/>
    </dgm:pt>
    <dgm:pt modelId="{95DF483A-739E-3E43-B8BD-A782C7E00745}" type="pres">
      <dgm:prSet presAssocID="{4136F38D-CC72-AA40-A1BE-2079506933E8}" presName="sibTrans" presStyleLbl="sibTrans2D1" presStyleIdx="0" presStyleCnt="2"/>
      <dgm:spPr/>
    </dgm:pt>
    <dgm:pt modelId="{86BF7DF4-D69A-6F40-9C01-BF1540C53928}" type="pres">
      <dgm:prSet presAssocID="{4136F38D-CC72-AA40-A1BE-2079506933E8}" presName="connectorText" presStyleLbl="sibTrans2D1" presStyleIdx="0" presStyleCnt="2"/>
      <dgm:spPr/>
    </dgm:pt>
    <dgm:pt modelId="{6295D602-C845-9C41-9C96-CD855175633D}" type="pres">
      <dgm:prSet presAssocID="{C63B1FAE-411D-714F-95F8-308852C22F64}" presName="node" presStyleLbl="node1" presStyleIdx="1" presStyleCnt="3">
        <dgm:presLayoutVars>
          <dgm:bulletEnabled val="1"/>
        </dgm:presLayoutVars>
      </dgm:prSet>
      <dgm:spPr/>
    </dgm:pt>
    <dgm:pt modelId="{6F2BBD6C-39F7-6D44-BF5E-8220C3116CA6}" type="pres">
      <dgm:prSet presAssocID="{6CD977AA-9961-2540-82F4-D69330721D7B}" presName="sibTrans" presStyleLbl="sibTrans2D1" presStyleIdx="1" presStyleCnt="2"/>
      <dgm:spPr/>
    </dgm:pt>
    <dgm:pt modelId="{B7AC2D7E-42E9-8143-B66E-3D01ACA5D006}" type="pres">
      <dgm:prSet presAssocID="{6CD977AA-9961-2540-82F4-D69330721D7B}" presName="connectorText" presStyleLbl="sibTrans2D1" presStyleIdx="1" presStyleCnt="2"/>
      <dgm:spPr/>
    </dgm:pt>
    <dgm:pt modelId="{9FC3F53E-43D0-4445-AD4A-7742DED8D762}" type="pres">
      <dgm:prSet presAssocID="{72407C7D-D4BB-DD49-8190-B7B942030473}" presName="node" presStyleLbl="node1" presStyleIdx="2" presStyleCnt="3">
        <dgm:presLayoutVars>
          <dgm:bulletEnabled val="1"/>
        </dgm:presLayoutVars>
      </dgm:prSet>
      <dgm:spPr/>
    </dgm:pt>
  </dgm:ptLst>
  <dgm:cxnLst>
    <dgm:cxn modelId="{F7A4B25E-2D02-8D43-8833-76AE2B4D53DF}" type="presOf" srcId="{6CD977AA-9961-2540-82F4-D69330721D7B}" destId="{B7AC2D7E-42E9-8143-B66E-3D01ACA5D006}" srcOrd="1" destOrd="0" presId="urn:microsoft.com/office/officeart/2005/8/layout/process2"/>
    <dgm:cxn modelId="{D5FA9174-032A-254F-96DA-8AB10EC98115}" type="presOf" srcId="{72407C7D-D4BB-DD49-8190-B7B942030473}" destId="{9FC3F53E-43D0-4445-AD4A-7742DED8D762}" srcOrd="0" destOrd="0" presId="urn:microsoft.com/office/officeart/2005/8/layout/process2"/>
    <dgm:cxn modelId="{31090682-9B7D-3B47-8200-7EEB9F9E08D3}" type="presOf" srcId="{4136F38D-CC72-AA40-A1BE-2079506933E8}" destId="{95DF483A-739E-3E43-B8BD-A782C7E00745}" srcOrd="0" destOrd="0" presId="urn:microsoft.com/office/officeart/2005/8/layout/process2"/>
    <dgm:cxn modelId="{3D71179A-4860-AD41-B6A1-88F0E423BCA8}" srcId="{810178BC-6B48-E746-B7D3-2BDA4EA53D6A}" destId="{C63B1FAE-411D-714F-95F8-308852C22F64}" srcOrd="1" destOrd="0" parTransId="{4A2D661E-486C-5142-A13B-AC64AA6BC641}" sibTransId="{6CD977AA-9961-2540-82F4-D69330721D7B}"/>
    <dgm:cxn modelId="{0F0A0DAB-AA90-5A40-9A4C-8EE889CF544A}" srcId="{810178BC-6B48-E746-B7D3-2BDA4EA53D6A}" destId="{72407C7D-D4BB-DD49-8190-B7B942030473}" srcOrd="2" destOrd="0" parTransId="{BB748A32-47CF-B74A-85A7-051F76DC4CA9}" sibTransId="{549AA0A9-FC74-0A4C-85C8-0E29ED8FF7C0}"/>
    <dgm:cxn modelId="{4349AAAD-1B88-474E-BCCF-64CFAD54D77F}" type="presOf" srcId="{C63B1FAE-411D-714F-95F8-308852C22F64}" destId="{6295D602-C845-9C41-9C96-CD855175633D}" srcOrd="0" destOrd="0" presId="urn:microsoft.com/office/officeart/2005/8/layout/process2"/>
    <dgm:cxn modelId="{A1FDB1E0-712E-7E41-B4C6-5CDD725C96A1}" type="presOf" srcId="{810178BC-6B48-E746-B7D3-2BDA4EA53D6A}" destId="{37CB6675-6197-3744-9B88-5230E4700A17}" srcOrd="0" destOrd="0" presId="urn:microsoft.com/office/officeart/2005/8/layout/process2"/>
    <dgm:cxn modelId="{CE5DD0E6-F71B-E946-9ECF-737A1ADD8A6C}" type="presOf" srcId="{53B88214-9FF3-804B-8F7F-A916372965C8}" destId="{22D92537-F1FB-1448-98BC-E7382E7502CC}" srcOrd="0" destOrd="0" presId="urn:microsoft.com/office/officeart/2005/8/layout/process2"/>
    <dgm:cxn modelId="{44CB84EE-F804-3E49-A45D-4E828530361F}" type="presOf" srcId="{4136F38D-CC72-AA40-A1BE-2079506933E8}" destId="{86BF7DF4-D69A-6F40-9C01-BF1540C53928}" srcOrd="1" destOrd="0" presId="urn:microsoft.com/office/officeart/2005/8/layout/process2"/>
    <dgm:cxn modelId="{2C727DEF-3A7C-4341-8C09-A43B3E4103F7}" srcId="{810178BC-6B48-E746-B7D3-2BDA4EA53D6A}" destId="{53B88214-9FF3-804B-8F7F-A916372965C8}" srcOrd="0" destOrd="0" parTransId="{946932E4-F05B-4A42-8917-8F3907DE32D2}" sibTransId="{4136F38D-CC72-AA40-A1BE-2079506933E8}"/>
    <dgm:cxn modelId="{BAD0EFEF-0EFF-F545-9E83-E929763533EC}" type="presOf" srcId="{6CD977AA-9961-2540-82F4-D69330721D7B}" destId="{6F2BBD6C-39F7-6D44-BF5E-8220C3116CA6}" srcOrd="0" destOrd="0" presId="urn:microsoft.com/office/officeart/2005/8/layout/process2"/>
    <dgm:cxn modelId="{6BAFF909-BA8D-5B4C-9DC6-CFD03CC91226}" type="presParOf" srcId="{37CB6675-6197-3744-9B88-5230E4700A17}" destId="{22D92537-F1FB-1448-98BC-E7382E7502CC}" srcOrd="0" destOrd="0" presId="urn:microsoft.com/office/officeart/2005/8/layout/process2"/>
    <dgm:cxn modelId="{F503423E-D225-8948-8132-7F6B0C6DCFE8}" type="presParOf" srcId="{37CB6675-6197-3744-9B88-5230E4700A17}" destId="{95DF483A-739E-3E43-B8BD-A782C7E00745}" srcOrd="1" destOrd="0" presId="urn:microsoft.com/office/officeart/2005/8/layout/process2"/>
    <dgm:cxn modelId="{ACCCAF8F-EAEE-254B-AC11-65FE95D28D41}" type="presParOf" srcId="{95DF483A-739E-3E43-B8BD-A782C7E00745}" destId="{86BF7DF4-D69A-6F40-9C01-BF1540C53928}" srcOrd="0" destOrd="0" presId="urn:microsoft.com/office/officeart/2005/8/layout/process2"/>
    <dgm:cxn modelId="{3C06CCFB-77E7-9141-9AA4-814994309409}" type="presParOf" srcId="{37CB6675-6197-3744-9B88-5230E4700A17}" destId="{6295D602-C845-9C41-9C96-CD855175633D}" srcOrd="2" destOrd="0" presId="urn:microsoft.com/office/officeart/2005/8/layout/process2"/>
    <dgm:cxn modelId="{E5DB3B27-85DA-4A41-A0A1-0830AFECE5A2}" type="presParOf" srcId="{37CB6675-6197-3744-9B88-5230E4700A17}" destId="{6F2BBD6C-39F7-6D44-BF5E-8220C3116CA6}" srcOrd="3" destOrd="0" presId="urn:microsoft.com/office/officeart/2005/8/layout/process2"/>
    <dgm:cxn modelId="{7EB19C96-0363-FE43-B180-22149DB24076}" type="presParOf" srcId="{6F2BBD6C-39F7-6D44-BF5E-8220C3116CA6}" destId="{B7AC2D7E-42E9-8143-B66E-3D01ACA5D006}" srcOrd="0" destOrd="0" presId="urn:microsoft.com/office/officeart/2005/8/layout/process2"/>
    <dgm:cxn modelId="{4AC09355-C46A-DD4A-91FE-8208D2BC69ED}" type="presParOf" srcId="{37CB6675-6197-3744-9B88-5230E4700A17}" destId="{9FC3F53E-43D0-4445-AD4A-7742DED8D76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0178BC-6B48-E746-B7D3-2BDA4EA53D6A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53B88214-9FF3-804B-8F7F-A916372965C8}">
      <dgm:prSet phldrT="[Texto]" custT="1"/>
      <dgm:spPr/>
      <dgm:t>
        <a:bodyPr/>
        <a:lstStyle/>
        <a:p>
          <a:r>
            <a:rPr lang="es-ES" sz="2400" dirty="0"/>
            <a:t>Instalando</a:t>
          </a:r>
        </a:p>
        <a:p>
          <a:r>
            <a:rPr lang="es-ES" sz="2400" dirty="0" err="1"/>
            <a:t>Bootstrap</a:t>
          </a:r>
          <a:endParaRPr lang="es-ES" sz="1600" dirty="0"/>
        </a:p>
      </dgm:t>
    </dgm:pt>
    <dgm:pt modelId="{946932E4-F05B-4A42-8917-8F3907DE32D2}" type="parTrans" cxnId="{2C727DEF-3A7C-4341-8C09-A43B3E4103F7}">
      <dgm:prSet/>
      <dgm:spPr/>
      <dgm:t>
        <a:bodyPr/>
        <a:lstStyle/>
        <a:p>
          <a:endParaRPr lang="es-ES"/>
        </a:p>
      </dgm:t>
    </dgm:pt>
    <dgm:pt modelId="{4136F38D-CC72-AA40-A1BE-2079506933E8}" type="sibTrans" cxnId="{2C727DEF-3A7C-4341-8C09-A43B3E4103F7}">
      <dgm:prSet/>
      <dgm:spPr/>
      <dgm:t>
        <a:bodyPr/>
        <a:lstStyle/>
        <a:p>
          <a:endParaRPr lang="es-ES"/>
        </a:p>
      </dgm:t>
    </dgm:pt>
    <dgm:pt modelId="{C63B1FAE-411D-714F-95F8-308852C22F64}">
      <dgm:prSet phldrT="[Texto]" custT="1"/>
      <dgm:spPr/>
      <dgm:t>
        <a:bodyPr/>
        <a:lstStyle/>
        <a:p>
          <a:r>
            <a:rPr lang="es-ES" sz="1600" dirty="0" err="1"/>
            <a:t>npm</a:t>
          </a:r>
          <a:r>
            <a:rPr lang="es-ES" sz="1600" dirty="0"/>
            <a:t> </a:t>
          </a:r>
          <a:r>
            <a:rPr lang="es-ES" sz="1600" dirty="0" err="1"/>
            <a:t>install</a:t>
          </a:r>
          <a:r>
            <a:rPr lang="es-ES" sz="1600" dirty="0"/>
            <a:t> –</a:t>
          </a:r>
          <a:r>
            <a:rPr lang="es-ES" sz="1600" dirty="0" err="1"/>
            <a:t>save</a:t>
          </a:r>
          <a:r>
            <a:rPr lang="es-ES" sz="1600" dirty="0"/>
            <a:t> @</a:t>
          </a:r>
          <a:r>
            <a:rPr lang="es-ES" sz="1600" dirty="0" err="1"/>
            <a:t>ng-bootstrap</a:t>
          </a:r>
          <a:r>
            <a:rPr lang="es-ES" sz="1600" dirty="0"/>
            <a:t>/</a:t>
          </a:r>
          <a:r>
            <a:rPr lang="es-ES" sz="1600" dirty="0" err="1"/>
            <a:t>ng-bootstrap</a:t>
          </a:r>
          <a:endParaRPr lang="es-ES" sz="1600" dirty="0"/>
        </a:p>
        <a:p>
          <a:endParaRPr lang="es-ES" sz="1600" dirty="0"/>
        </a:p>
        <a:p>
          <a:r>
            <a:rPr lang="es-ES" sz="1600" dirty="0" err="1"/>
            <a:t>npm</a:t>
          </a:r>
          <a:r>
            <a:rPr lang="es-ES" sz="1600" dirty="0"/>
            <a:t> i -S </a:t>
          </a:r>
          <a:r>
            <a:rPr lang="es-ES" sz="1600" dirty="0" err="1"/>
            <a:t>bootstrap</a:t>
          </a:r>
          <a:endParaRPr lang="es-ES" sz="1600" dirty="0"/>
        </a:p>
      </dgm:t>
    </dgm:pt>
    <dgm:pt modelId="{4A2D661E-486C-5142-A13B-AC64AA6BC641}" type="parTrans" cxnId="{3D71179A-4860-AD41-B6A1-88F0E423BCA8}">
      <dgm:prSet/>
      <dgm:spPr/>
      <dgm:t>
        <a:bodyPr/>
        <a:lstStyle/>
        <a:p>
          <a:endParaRPr lang="es-ES"/>
        </a:p>
      </dgm:t>
    </dgm:pt>
    <dgm:pt modelId="{6CD977AA-9961-2540-82F4-D69330721D7B}" type="sibTrans" cxnId="{3D71179A-4860-AD41-B6A1-88F0E423BCA8}">
      <dgm:prSet/>
      <dgm:spPr/>
      <dgm:t>
        <a:bodyPr/>
        <a:lstStyle/>
        <a:p>
          <a:endParaRPr lang="es-ES"/>
        </a:p>
      </dgm:t>
    </dgm:pt>
    <dgm:pt modelId="{72407C7D-D4BB-DD49-8190-B7B942030473}">
      <dgm:prSet phldrT="[Texto]" custT="1"/>
      <dgm:spPr/>
      <dgm:t>
        <a:bodyPr/>
        <a:lstStyle/>
        <a:p>
          <a:r>
            <a:rPr lang="es-ES" sz="2100" dirty="0"/>
            <a:t>Ingresar a</a:t>
          </a:r>
        </a:p>
        <a:p>
          <a:r>
            <a:rPr lang="es-ES" sz="2100" dirty="0"/>
            <a:t>http://localhost:4200</a:t>
          </a:r>
          <a:endParaRPr lang="es-ES" sz="1600" dirty="0"/>
        </a:p>
      </dgm:t>
    </dgm:pt>
    <dgm:pt modelId="{BB748A32-47CF-B74A-85A7-051F76DC4CA9}" type="parTrans" cxnId="{0F0A0DAB-AA90-5A40-9A4C-8EE889CF544A}">
      <dgm:prSet/>
      <dgm:spPr/>
      <dgm:t>
        <a:bodyPr/>
        <a:lstStyle/>
        <a:p>
          <a:endParaRPr lang="es-ES"/>
        </a:p>
      </dgm:t>
    </dgm:pt>
    <dgm:pt modelId="{549AA0A9-FC74-0A4C-85C8-0E29ED8FF7C0}" type="sibTrans" cxnId="{0F0A0DAB-AA90-5A40-9A4C-8EE889CF544A}">
      <dgm:prSet/>
      <dgm:spPr/>
      <dgm:t>
        <a:bodyPr/>
        <a:lstStyle/>
        <a:p>
          <a:endParaRPr lang="es-ES"/>
        </a:p>
      </dgm:t>
    </dgm:pt>
    <dgm:pt modelId="{37CB6675-6197-3744-9B88-5230E4700A17}" type="pres">
      <dgm:prSet presAssocID="{810178BC-6B48-E746-B7D3-2BDA4EA53D6A}" presName="linearFlow" presStyleCnt="0">
        <dgm:presLayoutVars>
          <dgm:resizeHandles val="exact"/>
        </dgm:presLayoutVars>
      </dgm:prSet>
      <dgm:spPr/>
    </dgm:pt>
    <dgm:pt modelId="{22D92537-F1FB-1448-98BC-E7382E7502CC}" type="pres">
      <dgm:prSet presAssocID="{53B88214-9FF3-804B-8F7F-A916372965C8}" presName="node" presStyleLbl="node1" presStyleIdx="0" presStyleCnt="3">
        <dgm:presLayoutVars>
          <dgm:bulletEnabled val="1"/>
        </dgm:presLayoutVars>
      </dgm:prSet>
      <dgm:spPr/>
    </dgm:pt>
    <dgm:pt modelId="{95DF483A-739E-3E43-B8BD-A782C7E00745}" type="pres">
      <dgm:prSet presAssocID="{4136F38D-CC72-AA40-A1BE-2079506933E8}" presName="sibTrans" presStyleLbl="sibTrans2D1" presStyleIdx="0" presStyleCnt="2"/>
      <dgm:spPr/>
    </dgm:pt>
    <dgm:pt modelId="{86BF7DF4-D69A-6F40-9C01-BF1540C53928}" type="pres">
      <dgm:prSet presAssocID="{4136F38D-CC72-AA40-A1BE-2079506933E8}" presName="connectorText" presStyleLbl="sibTrans2D1" presStyleIdx="0" presStyleCnt="2"/>
      <dgm:spPr/>
    </dgm:pt>
    <dgm:pt modelId="{6295D602-C845-9C41-9C96-CD855175633D}" type="pres">
      <dgm:prSet presAssocID="{C63B1FAE-411D-714F-95F8-308852C22F64}" presName="node" presStyleLbl="node1" presStyleIdx="1" presStyleCnt="3">
        <dgm:presLayoutVars>
          <dgm:bulletEnabled val="1"/>
        </dgm:presLayoutVars>
      </dgm:prSet>
      <dgm:spPr/>
    </dgm:pt>
    <dgm:pt modelId="{6F2BBD6C-39F7-6D44-BF5E-8220C3116CA6}" type="pres">
      <dgm:prSet presAssocID="{6CD977AA-9961-2540-82F4-D69330721D7B}" presName="sibTrans" presStyleLbl="sibTrans2D1" presStyleIdx="1" presStyleCnt="2"/>
      <dgm:spPr/>
    </dgm:pt>
    <dgm:pt modelId="{B7AC2D7E-42E9-8143-B66E-3D01ACA5D006}" type="pres">
      <dgm:prSet presAssocID="{6CD977AA-9961-2540-82F4-D69330721D7B}" presName="connectorText" presStyleLbl="sibTrans2D1" presStyleIdx="1" presStyleCnt="2"/>
      <dgm:spPr/>
    </dgm:pt>
    <dgm:pt modelId="{9FC3F53E-43D0-4445-AD4A-7742DED8D762}" type="pres">
      <dgm:prSet presAssocID="{72407C7D-D4BB-DD49-8190-B7B942030473}" presName="node" presStyleLbl="node1" presStyleIdx="2" presStyleCnt="3">
        <dgm:presLayoutVars>
          <dgm:bulletEnabled val="1"/>
        </dgm:presLayoutVars>
      </dgm:prSet>
      <dgm:spPr/>
    </dgm:pt>
  </dgm:ptLst>
  <dgm:cxnLst>
    <dgm:cxn modelId="{F7A4B25E-2D02-8D43-8833-76AE2B4D53DF}" type="presOf" srcId="{6CD977AA-9961-2540-82F4-D69330721D7B}" destId="{B7AC2D7E-42E9-8143-B66E-3D01ACA5D006}" srcOrd="1" destOrd="0" presId="urn:microsoft.com/office/officeart/2005/8/layout/process2"/>
    <dgm:cxn modelId="{D5FA9174-032A-254F-96DA-8AB10EC98115}" type="presOf" srcId="{72407C7D-D4BB-DD49-8190-B7B942030473}" destId="{9FC3F53E-43D0-4445-AD4A-7742DED8D762}" srcOrd="0" destOrd="0" presId="urn:microsoft.com/office/officeart/2005/8/layout/process2"/>
    <dgm:cxn modelId="{31090682-9B7D-3B47-8200-7EEB9F9E08D3}" type="presOf" srcId="{4136F38D-CC72-AA40-A1BE-2079506933E8}" destId="{95DF483A-739E-3E43-B8BD-A782C7E00745}" srcOrd="0" destOrd="0" presId="urn:microsoft.com/office/officeart/2005/8/layout/process2"/>
    <dgm:cxn modelId="{3D71179A-4860-AD41-B6A1-88F0E423BCA8}" srcId="{810178BC-6B48-E746-B7D3-2BDA4EA53D6A}" destId="{C63B1FAE-411D-714F-95F8-308852C22F64}" srcOrd="1" destOrd="0" parTransId="{4A2D661E-486C-5142-A13B-AC64AA6BC641}" sibTransId="{6CD977AA-9961-2540-82F4-D69330721D7B}"/>
    <dgm:cxn modelId="{0F0A0DAB-AA90-5A40-9A4C-8EE889CF544A}" srcId="{810178BC-6B48-E746-B7D3-2BDA4EA53D6A}" destId="{72407C7D-D4BB-DD49-8190-B7B942030473}" srcOrd="2" destOrd="0" parTransId="{BB748A32-47CF-B74A-85A7-051F76DC4CA9}" sibTransId="{549AA0A9-FC74-0A4C-85C8-0E29ED8FF7C0}"/>
    <dgm:cxn modelId="{4349AAAD-1B88-474E-BCCF-64CFAD54D77F}" type="presOf" srcId="{C63B1FAE-411D-714F-95F8-308852C22F64}" destId="{6295D602-C845-9C41-9C96-CD855175633D}" srcOrd="0" destOrd="0" presId="urn:microsoft.com/office/officeart/2005/8/layout/process2"/>
    <dgm:cxn modelId="{A1FDB1E0-712E-7E41-B4C6-5CDD725C96A1}" type="presOf" srcId="{810178BC-6B48-E746-B7D3-2BDA4EA53D6A}" destId="{37CB6675-6197-3744-9B88-5230E4700A17}" srcOrd="0" destOrd="0" presId="urn:microsoft.com/office/officeart/2005/8/layout/process2"/>
    <dgm:cxn modelId="{CE5DD0E6-F71B-E946-9ECF-737A1ADD8A6C}" type="presOf" srcId="{53B88214-9FF3-804B-8F7F-A916372965C8}" destId="{22D92537-F1FB-1448-98BC-E7382E7502CC}" srcOrd="0" destOrd="0" presId="urn:microsoft.com/office/officeart/2005/8/layout/process2"/>
    <dgm:cxn modelId="{44CB84EE-F804-3E49-A45D-4E828530361F}" type="presOf" srcId="{4136F38D-CC72-AA40-A1BE-2079506933E8}" destId="{86BF7DF4-D69A-6F40-9C01-BF1540C53928}" srcOrd="1" destOrd="0" presId="urn:microsoft.com/office/officeart/2005/8/layout/process2"/>
    <dgm:cxn modelId="{2C727DEF-3A7C-4341-8C09-A43B3E4103F7}" srcId="{810178BC-6B48-E746-B7D3-2BDA4EA53D6A}" destId="{53B88214-9FF3-804B-8F7F-A916372965C8}" srcOrd="0" destOrd="0" parTransId="{946932E4-F05B-4A42-8917-8F3907DE32D2}" sibTransId="{4136F38D-CC72-AA40-A1BE-2079506933E8}"/>
    <dgm:cxn modelId="{BAD0EFEF-0EFF-F545-9E83-E929763533EC}" type="presOf" srcId="{6CD977AA-9961-2540-82F4-D69330721D7B}" destId="{6F2BBD6C-39F7-6D44-BF5E-8220C3116CA6}" srcOrd="0" destOrd="0" presId="urn:microsoft.com/office/officeart/2005/8/layout/process2"/>
    <dgm:cxn modelId="{6BAFF909-BA8D-5B4C-9DC6-CFD03CC91226}" type="presParOf" srcId="{37CB6675-6197-3744-9B88-5230E4700A17}" destId="{22D92537-F1FB-1448-98BC-E7382E7502CC}" srcOrd="0" destOrd="0" presId="urn:microsoft.com/office/officeart/2005/8/layout/process2"/>
    <dgm:cxn modelId="{F503423E-D225-8948-8132-7F6B0C6DCFE8}" type="presParOf" srcId="{37CB6675-6197-3744-9B88-5230E4700A17}" destId="{95DF483A-739E-3E43-B8BD-A782C7E00745}" srcOrd="1" destOrd="0" presId="urn:microsoft.com/office/officeart/2005/8/layout/process2"/>
    <dgm:cxn modelId="{ACCCAF8F-EAEE-254B-AC11-65FE95D28D41}" type="presParOf" srcId="{95DF483A-739E-3E43-B8BD-A782C7E00745}" destId="{86BF7DF4-D69A-6F40-9C01-BF1540C53928}" srcOrd="0" destOrd="0" presId="urn:microsoft.com/office/officeart/2005/8/layout/process2"/>
    <dgm:cxn modelId="{3C06CCFB-77E7-9141-9AA4-814994309409}" type="presParOf" srcId="{37CB6675-6197-3744-9B88-5230E4700A17}" destId="{6295D602-C845-9C41-9C96-CD855175633D}" srcOrd="2" destOrd="0" presId="urn:microsoft.com/office/officeart/2005/8/layout/process2"/>
    <dgm:cxn modelId="{E5DB3B27-85DA-4A41-A0A1-0830AFECE5A2}" type="presParOf" srcId="{37CB6675-6197-3744-9B88-5230E4700A17}" destId="{6F2BBD6C-39F7-6D44-BF5E-8220C3116CA6}" srcOrd="3" destOrd="0" presId="urn:microsoft.com/office/officeart/2005/8/layout/process2"/>
    <dgm:cxn modelId="{7EB19C96-0363-FE43-B180-22149DB24076}" type="presParOf" srcId="{6F2BBD6C-39F7-6D44-BF5E-8220C3116CA6}" destId="{B7AC2D7E-42E9-8143-B66E-3D01ACA5D006}" srcOrd="0" destOrd="0" presId="urn:microsoft.com/office/officeart/2005/8/layout/process2"/>
    <dgm:cxn modelId="{4AC09355-C46A-DD4A-91FE-8208D2BC69ED}" type="presParOf" srcId="{37CB6675-6197-3744-9B88-5230E4700A17}" destId="{9FC3F53E-43D0-4445-AD4A-7742DED8D76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92537-F1FB-1448-98BC-E7382E7502CC}">
      <dsp:nvSpPr>
        <dsp:cNvPr id="0" name=""/>
        <dsp:cNvSpPr/>
      </dsp:nvSpPr>
      <dsp:spPr>
        <a:xfrm>
          <a:off x="542924" y="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npm</a:t>
          </a:r>
          <a:r>
            <a:rPr lang="es-ES" sz="2400" kern="1200" dirty="0"/>
            <a:t> – v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Valida la versión de </a:t>
          </a:r>
          <a:r>
            <a:rPr lang="es-ES" sz="1600" kern="1200" dirty="0" err="1"/>
            <a:t>npm</a:t>
          </a:r>
          <a:endParaRPr lang="es-ES" sz="1600" kern="1200" dirty="0"/>
        </a:p>
      </dsp:txBody>
      <dsp:txXfrm>
        <a:off x="584771" y="41847"/>
        <a:ext cx="2488056" cy="1345056"/>
      </dsp:txXfrm>
    </dsp:sp>
    <dsp:sp modelId="{95DF483A-739E-3E43-B8BD-A782C7E00745}">
      <dsp:nvSpPr>
        <dsp:cNvPr id="0" name=""/>
        <dsp:cNvSpPr/>
      </dsp:nvSpPr>
      <dsp:spPr>
        <a:xfrm rot="5400000">
          <a:off x="1560909" y="1464468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1635918" y="1518046"/>
        <a:ext cx="385763" cy="375047"/>
      </dsp:txXfrm>
    </dsp:sp>
    <dsp:sp modelId="{6295D602-C845-9C41-9C96-CD855175633D}">
      <dsp:nvSpPr>
        <dsp:cNvPr id="0" name=""/>
        <dsp:cNvSpPr/>
      </dsp:nvSpPr>
      <dsp:spPr>
        <a:xfrm>
          <a:off x="542924" y="2143125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npm</a:t>
          </a:r>
          <a:r>
            <a:rPr lang="es-ES" sz="1900" kern="1200" dirty="0"/>
            <a:t> </a:t>
          </a:r>
          <a:r>
            <a:rPr lang="es-ES" sz="1900" kern="1200" dirty="0" err="1"/>
            <a:t>install</a:t>
          </a:r>
          <a:r>
            <a:rPr lang="es-ES" sz="1900" kern="1200" dirty="0"/>
            <a:t> –g @angular/cli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Instalar el </a:t>
          </a:r>
          <a:r>
            <a:rPr lang="es-ES" sz="1600" kern="1200" dirty="0" err="1"/>
            <a:t>runtime</a:t>
          </a:r>
          <a:r>
            <a:rPr lang="es-ES" sz="1600" kern="1200" dirty="0"/>
            <a:t> angular</a:t>
          </a:r>
        </a:p>
      </dsp:txBody>
      <dsp:txXfrm>
        <a:off x="584771" y="2184972"/>
        <a:ext cx="2488056" cy="1345056"/>
      </dsp:txXfrm>
    </dsp:sp>
    <dsp:sp modelId="{6F2BBD6C-39F7-6D44-BF5E-8220C3116CA6}">
      <dsp:nvSpPr>
        <dsp:cNvPr id="0" name=""/>
        <dsp:cNvSpPr/>
      </dsp:nvSpPr>
      <dsp:spPr>
        <a:xfrm rot="5400000">
          <a:off x="1560909" y="3607593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1635918" y="3661171"/>
        <a:ext cx="385763" cy="375047"/>
      </dsp:txXfrm>
    </dsp:sp>
    <dsp:sp modelId="{9FC3F53E-43D0-4445-AD4A-7742DED8D762}">
      <dsp:nvSpPr>
        <dsp:cNvPr id="0" name=""/>
        <dsp:cNvSpPr/>
      </dsp:nvSpPr>
      <dsp:spPr>
        <a:xfrm>
          <a:off x="542924" y="428625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ng</a:t>
          </a:r>
          <a:r>
            <a:rPr lang="es-ES" sz="2100" kern="1200" dirty="0"/>
            <a:t> new demo-app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Crear una estructura </a:t>
          </a:r>
          <a:r>
            <a:rPr lang="es-ES" sz="1600" kern="1200" dirty="0" err="1"/>
            <a:t>node</a:t>
          </a:r>
          <a:r>
            <a:rPr lang="es-ES" sz="1600" kern="1200" dirty="0"/>
            <a:t> APP</a:t>
          </a:r>
        </a:p>
      </dsp:txBody>
      <dsp:txXfrm>
        <a:off x="584771" y="4328097"/>
        <a:ext cx="2488056" cy="1345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92537-F1FB-1448-98BC-E7382E7502CC}">
      <dsp:nvSpPr>
        <dsp:cNvPr id="0" name=""/>
        <dsp:cNvSpPr/>
      </dsp:nvSpPr>
      <dsp:spPr>
        <a:xfrm>
          <a:off x="542924" y="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Ingresar a la carpeta generada</a:t>
          </a:r>
          <a:endParaRPr lang="es-ES" sz="1600" kern="1200" dirty="0"/>
        </a:p>
      </dsp:txBody>
      <dsp:txXfrm>
        <a:off x="584771" y="41847"/>
        <a:ext cx="2488056" cy="1345056"/>
      </dsp:txXfrm>
    </dsp:sp>
    <dsp:sp modelId="{95DF483A-739E-3E43-B8BD-A782C7E00745}">
      <dsp:nvSpPr>
        <dsp:cNvPr id="0" name=""/>
        <dsp:cNvSpPr/>
      </dsp:nvSpPr>
      <dsp:spPr>
        <a:xfrm rot="5400000">
          <a:off x="1560909" y="1464468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1635918" y="1518046"/>
        <a:ext cx="385763" cy="375047"/>
      </dsp:txXfrm>
    </dsp:sp>
    <dsp:sp modelId="{6295D602-C845-9C41-9C96-CD855175633D}">
      <dsp:nvSpPr>
        <dsp:cNvPr id="0" name=""/>
        <dsp:cNvSpPr/>
      </dsp:nvSpPr>
      <dsp:spPr>
        <a:xfrm>
          <a:off x="542924" y="2143125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ng</a:t>
          </a:r>
          <a:r>
            <a:rPr lang="es-ES" sz="1900" kern="1200" dirty="0"/>
            <a:t> </a:t>
          </a:r>
          <a:r>
            <a:rPr lang="es-ES" sz="1900" kern="1200" dirty="0" err="1"/>
            <a:t>serve</a:t>
          </a:r>
          <a:endParaRPr lang="es-ES" sz="1600" kern="1200" dirty="0"/>
        </a:p>
      </dsp:txBody>
      <dsp:txXfrm>
        <a:off x="584771" y="2184972"/>
        <a:ext cx="2488056" cy="1345056"/>
      </dsp:txXfrm>
    </dsp:sp>
    <dsp:sp modelId="{6F2BBD6C-39F7-6D44-BF5E-8220C3116CA6}">
      <dsp:nvSpPr>
        <dsp:cNvPr id="0" name=""/>
        <dsp:cNvSpPr/>
      </dsp:nvSpPr>
      <dsp:spPr>
        <a:xfrm rot="5400000">
          <a:off x="1560909" y="3607593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1635918" y="3661171"/>
        <a:ext cx="385763" cy="375047"/>
      </dsp:txXfrm>
    </dsp:sp>
    <dsp:sp modelId="{9FC3F53E-43D0-4445-AD4A-7742DED8D762}">
      <dsp:nvSpPr>
        <dsp:cNvPr id="0" name=""/>
        <dsp:cNvSpPr/>
      </dsp:nvSpPr>
      <dsp:spPr>
        <a:xfrm>
          <a:off x="542924" y="428625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Ingresar 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http://localhost:4200</a:t>
          </a:r>
          <a:endParaRPr lang="es-ES" sz="1600" kern="1200" dirty="0"/>
        </a:p>
      </dsp:txBody>
      <dsp:txXfrm>
        <a:off x="584771" y="4328097"/>
        <a:ext cx="2488056" cy="1345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92537-F1FB-1448-98BC-E7382E7502CC}">
      <dsp:nvSpPr>
        <dsp:cNvPr id="0" name=""/>
        <dsp:cNvSpPr/>
      </dsp:nvSpPr>
      <dsp:spPr>
        <a:xfrm>
          <a:off x="542924" y="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Instalando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 err="1"/>
            <a:t>Bootstrap</a:t>
          </a:r>
          <a:endParaRPr lang="es-ES" sz="1600" kern="1200" dirty="0"/>
        </a:p>
      </dsp:txBody>
      <dsp:txXfrm>
        <a:off x="584771" y="41847"/>
        <a:ext cx="2488056" cy="1345056"/>
      </dsp:txXfrm>
    </dsp:sp>
    <dsp:sp modelId="{95DF483A-739E-3E43-B8BD-A782C7E00745}">
      <dsp:nvSpPr>
        <dsp:cNvPr id="0" name=""/>
        <dsp:cNvSpPr/>
      </dsp:nvSpPr>
      <dsp:spPr>
        <a:xfrm rot="5400000">
          <a:off x="1560909" y="1464468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1635918" y="1518046"/>
        <a:ext cx="385763" cy="375047"/>
      </dsp:txXfrm>
    </dsp:sp>
    <dsp:sp modelId="{6295D602-C845-9C41-9C96-CD855175633D}">
      <dsp:nvSpPr>
        <dsp:cNvPr id="0" name=""/>
        <dsp:cNvSpPr/>
      </dsp:nvSpPr>
      <dsp:spPr>
        <a:xfrm>
          <a:off x="542924" y="2143125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npm</a:t>
          </a:r>
          <a:r>
            <a:rPr lang="es-ES" sz="1600" kern="1200" dirty="0"/>
            <a:t> </a:t>
          </a:r>
          <a:r>
            <a:rPr lang="es-ES" sz="1600" kern="1200" dirty="0" err="1"/>
            <a:t>install</a:t>
          </a:r>
          <a:r>
            <a:rPr lang="es-ES" sz="1600" kern="1200" dirty="0"/>
            <a:t> –</a:t>
          </a:r>
          <a:r>
            <a:rPr lang="es-ES" sz="1600" kern="1200" dirty="0" err="1"/>
            <a:t>save</a:t>
          </a:r>
          <a:r>
            <a:rPr lang="es-ES" sz="1600" kern="1200" dirty="0"/>
            <a:t> @</a:t>
          </a:r>
          <a:r>
            <a:rPr lang="es-ES" sz="1600" kern="1200" dirty="0" err="1"/>
            <a:t>ng-bootstrap</a:t>
          </a:r>
          <a:r>
            <a:rPr lang="es-ES" sz="1600" kern="1200" dirty="0"/>
            <a:t>/</a:t>
          </a:r>
          <a:r>
            <a:rPr lang="es-ES" sz="1600" kern="1200" dirty="0" err="1"/>
            <a:t>ng-bootstrap</a:t>
          </a:r>
          <a:endParaRPr lang="es-E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npm</a:t>
          </a:r>
          <a:r>
            <a:rPr lang="es-ES" sz="1600" kern="1200" dirty="0"/>
            <a:t> i -S </a:t>
          </a:r>
          <a:r>
            <a:rPr lang="es-ES" sz="1600" kern="1200" dirty="0" err="1"/>
            <a:t>bootstrap</a:t>
          </a:r>
          <a:endParaRPr lang="es-ES" sz="1600" kern="1200" dirty="0"/>
        </a:p>
      </dsp:txBody>
      <dsp:txXfrm>
        <a:off x="584771" y="2184972"/>
        <a:ext cx="2488056" cy="1345056"/>
      </dsp:txXfrm>
    </dsp:sp>
    <dsp:sp modelId="{6F2BBD6C-39F7-6D44-BF5E-8220C3116CA6}">
      <dsp:nvSpPr>
        <dsp:cNvPr id="0" name=""/>
        <dsp:cNvSpPr/>
      </dsp:nvSpPr>
      <dsp:spPr>
        <a:xfrm rot="5400000">
          <a:off x="1560909" y="3607593"/>
          <a:ext cx="535781" cy="64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1635918" y="3661171"/>
        <a:ext cx="385763" cy="375047"/>
      </dsp:txXfrm>
    </dsp:sp>
    <dsp:sp modelId="{9FC3F53E-43D0-4445-AD4A-7742DED8D762}">
      <dsp:nvSpPr>
        <dsp:cNvPr id="0" name=""/>
        <dsp:cNvSpPr/>
      </dsp:nvSpPr>
      <dsp:spPr>
        <a:xfrm>
          <a:off x="542924" y="4286250"/>
          <a:ext cx="2571750" cy="1428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Ingresar a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http://localhost:4200</a:t>
          </a:r>
          <a:endParaRPr lang="es-ES" sz="1600" kern="1200" dirty="0"/>
        </a:p>
      </dsp:txBody>
      <dsp:txXfrm>
        <a:off x="584771" y="4328097"/>
        <a:ext cx="2488056" cy="1345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37D3102-AD23-4BFF-87AE-61567A0BE8E3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68DB90A-5AB2-4BF4-8147-F4CADCC03FE3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10/25/18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4499E62F-7198-404B-A831-A7BB7D761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Desarrollo y arquitectura web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084FDC8-FB5F-E147-9D64-A96AF8A5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 WEB</a:t>
            </a:r>
          </a:p>
        </p:txBody>
      </p:sp>
    </p:spTree>
    <p:extLst>
      <p:ext uri="{BB962C8B-B14F-4D97-AF65-F5344CB8AC3E}">
        <p14:creationId xmlns:p14="http://schemas.microsoft.com/office/powerpoint/2010/main" val="206186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Configuración del ambiente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Sincronización de repositorios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577227-A85A-1F42-B467-A2F85EC0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endParaRPr lang="es-PE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FF3156A-2493-1141-9513-7FB6121F98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47530"/>
            <a:ext cx="4696967" cy="3162940"/>
          </a:xfrm>
        </p:spPr>
      </p:pic>
    </p:spTree>
    <p:extLst>
      <p:ext uri="{BB962C8B-B14F-4D97-AF65-F5344CB8AC3E}">
        <p14:creationId xmlns:p14="http://schemas.microsoft.com/office/powerpoint/2010/main" val="159129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Configuración del ambiente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Sincronización de repositorios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577227-A85A-1F42-B467-A2F85EC0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endParaRPr lang="es-PE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FF3156A-2493-1141-9513-7FB6121F98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5" y="1847530"/>
            <a:ext cx="4485056" cy="3162940"/>
          </a:xfrm>
        </p:spPr>
      </p:pic>
    </p:spTree>
    <p:extLst>
      <p:ext uri="{BB962C8B-B14F-4D97-AF65-F5344CB8AC3E}">
        <p14:creationId xmlns:p14="http://schemas.microsoft.com/office/powerpoint/2010/main" val="407752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577227-A85A-1F42-B467-A2F85EC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Git es un software de control de versiones diseñado por Linus Torvalds, pensando en la eficiencia y la confiabilidad del mantenimiento de versiones de aplicaciones cuando éstas tienen un gran número de archivos de código fuente. Su propósito es llevar registro de los cambios en archivos de computadora y coordinar el trabajo que varias personas realizan sobre archivos compartidos.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GIT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Conceptos básicos</a:t>
            </a:r>
          </a:p>
        </p:txBody>
      </p:sp>
    </p:spTree>
    <p:extLst>
      <p:ext uri="{BB962C8B-B14F-4D97-AF65-F5344CB8AC3E}">
        <p14:creationId xmlns:p14="http://schemas.microsoft.com/office/powerpoint/2010/main" val="40461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577227-A85A-1F42-B467-A2F85EC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git-clone</a:t>
            </a:r>
          </a:p>
          <a:p>
            <a:pPr lvl="1"/>
            <a:r>
              <a:rPr lang="es-PE" dirty="0"/>
              <a:t>Clona un repositorio dentro de un directorio</a:t>
            </a:r>
          </a:p>
          <a:p>
            <a:r>
              <a:rPr lang="es-PE" dirty="0"/>
              <a:t>git-pull</a:t>
            </a:r>
          </a:p>
          <a:p>
            <a:pPr lvl="1"/>
            <a:r>
              <a:rPr lang="es-PE" dirty="0"/>
              <a:t>Integra y sincroniza un repositorio con un branch local</a:t>
            </a:r>
          </a:p>
          <a:p>
            <a:r>
              <a:rPr lang="es-PE" dirty="0"/>
              <a:t>git-commit</a:t>
            </a:r>
          </a:p>
          <a:p>
            <a:pPr lvl="1"/>
            <a:r>
              <a:rPr lang="es-PE" dirty="0"/>
              <a:t>Guarda cambios a un repositorio</a:t>
            </a:r>
          </a:p>
          <a:p>
            <a:r>
              <a:rPr lang="es-PE" dirty="0"/>
              <a:t>git-push</a:t>
            </a:r>
          </a:p>
          <a:p>
            <a:pPr lvl="1"/>
            <a:r>
              <a:rPr lang="es-PE" dirty="0"/>
              <a:t>Actualiza una referencia remota con objetos asociados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GIT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252616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FABB25-C928-5E4E-BD4B-0908EAC0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7349"/>
            <a:ext cx="3657600" cy="279470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NodeJS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Instalación</a:t>
            </a:r>
          </a:p>
        </p:txBody>
      </p:sp>
    </p:spTree>
    <p:extLst>
      <p:ext uri="{BB962C8B-B14F-4D97-AF65-F5344CB8AC3E}">
        <p14:creationId xmlns:p14="http://schemas.microsoft.com/office/powerpoint/2010/main" val="383951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781826-A632-C846-8D1D-CF65C81C0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5339"/>
            <a:ext cx="3657600" cy="137872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2CDF5B1-1F4D-C94D-951E-D4EC57B8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NodeJS 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Validación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322868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24E64A-3BD4-DC4A-A2F1-1F73A239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front-end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CB3AB4-CA6A-AC4E-999B-C780C256F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/>
              <a:t>Iniciando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86311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4AAFA6-A767-D049-91F6-C8DD8189E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173"/>
            <a:ext cx="3657600" cy="271305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806E0D-7893-B243-BC44-2C6CDBE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Iniciar Visual Studio Code</a:t>
            </a:r>
            <a:br>
              <a:rPr lang="es-PE" dirty="0"/>
            </a:br>
            <a:r>
              <a:rPr lang="es-PE" dirty="0"/>
              <a:t>Trabajar en una carpeta</a:t>
            </a:r>
            <a:br>
              <a:rPr lang="es-PE" dirty="0"/>
            </a:br>
            <a:r>
              <a:rPr lang="es-PE" dirty="0">
                <a:solidFill>
                  <a:schemeClr val="bg1">
                    <a:lumMod val="95000"/>
                  </a:schemeClr>
                </a:solidFill>
                <a:highlight>
                  <a:srgbClr val="800000"/>
                </a:highlight>
              </a:rPr>
              <a:t>VTU_EJEMPLO</a:t>
            </a:r>
          </a:p>
        </p:txBody>
      </p:sp>
    </p:spTree>
    <p:extLst>
      <p:ext uri="{BB962C8B-B14F-4D97-AF65-F5344CB8AC3E}">
        <p14:creationId xmlns:p14="http://schemas.microsoft.com/office/powerpoint/2010/main" val="25261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06E0D-7893-B243-BC44-2C6CDBE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Iniciar la terminal</a:t>
            </a:r>
            <a:br>
              <a:rPr lang="es-PE" dirty="0"/>
            </a:br>
            <a:r>
              <a:rPr lang="es-PE" dirty="0"/>
              <a:t>Ejecutar los siguientes comandos</a:t>
            </a:r>
            <a:endParaRPr lang="es-PE" dirty="0">
              <a:solidFill>
                <a:schemeClr val="bg1">
                  <a:lumMod val="95000"/>
                </a:schemeClr>
              </a:solidFill>
              <a:highlight>
                <a:srgbClr val="800000"/>
              </a:highlight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1995EF1-AD12-1342-B6F6-55BE5F963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626973"/>
              </p:ext>
            </p:extLst>
          </p:nvPr>
        </p:nvGraphicFramePr>
        <p:xfrm>
          <a:off x="457200" y="457200"/>
          <a:ext cx="3657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10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06E0D-7893-B243-BC44-2C6CDBE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Iniciar la terminal</a:t>
            </a:r>
            <a:br>
              <a:rPr lang="es-PE" dirty="0"/>
            </a:br>
            <a:r>
              <a:rPr lang="es-PE" dirty="0"/>
              <a:t>Ejecutar los siguientes comandos</a:t>
            </a:r>
            <a:endParaRPr lang="es-PE" dirty="0">
              <a:solidFill>
                <a:schemeClr val="bg1">
                  <a:lumMod val="95000"/>
                </a:schemeClr>
              </a:solidFill>
              <a:highlight>
                <a:srgbClr val="800000"/>
              </a:highlight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1995EF1-AD12-1342-B6F6-55BE5F963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077208"/>
              </p:ext>
            </p:extLst>
          </p:nvPr>
        </p:nvGraphicFramePr>
        <p:xfrm>
          <a:off x="457200" y="457200"/>
          <a:ext cx="3657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16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A39FDE8-1CE1-9943-A37A-71FE2BA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NodeJS</a:t>
            </a:r>
          </a:p>
          <a:p>
            <a:r>
              <a:rPr lang="es-PE" dirty="0"/>
              <a:t>AngularJS</a:t>
            </a:r>
          </a:p>
          <a:p>
            <a:r>
              <a:rPr lang="es-PE" dirty="0"/>
              <a:t>Bootstrap</a:t>
            </a:r>
          </a:p>
          <a:p>
            <a:r>
              <a:rPr lang="es-PE" dirty="0"/>
              <a:t>Spring Boots</a:t>
            </a:r>
          </a:p>
          <a:p>
            <a:pPr lvl="1"/>
            <a:r>
              <a:rPr lang="es-PE" dirty="0"/>
              <a:t>Security</a:t>
            </a:r>
          </a:p>
          <a:p>
            <a:pPr lvl="1"/>
            <a:r>
              <a:rPr lang="es-PE" dirty="0"/>
              <a:t>Web</a:t>
            </a:r>
          </a:p>
          <a:p>
            <a:r>
              <a:rPr lang="es-PE" dirty="0"/>
              <a:t>Hibernate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EA418F-3B48-A348-B68D-F2037D04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Conocimientos adquiridos</a:t>
            </a:r>
            <a:br>
              <a:rPr lang="es-PE" dirty="0"/>
            </a:br>
            <a:r>
              <a:rPr lang="es-PE" dirty="0"/>
              <a:t>PROGRAMACIÓN</a:t>
            </a:r>
          </a:p>
        </p:txBody>
      </p:sp>
    </p:spTree>
    <p:extLst>
      <p:ext uri="{BB962C8B-B14F-4D97-AF65-F5344CB8AC3E}">
        <p14:creationId xmlns:p14="http://schemas.microsoft.com/office/powerpoint/2010/main" val="3906562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06E0D-7893-B243-BC44-2C6CDBE5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Iniciar la terminal</a:t>
            </a:r>
            <a:br>
              <a:rPr lang="es-PE" dirty="0"/>
            </a:br>
            <a:r>
              <a:rPr lang="es-PE" dirty="0"/>
              <a:t>Instalando layouts</a:t>
            </a:r>
            <a:endParaRPr lang="es-PE" dirty="0">
              <a:solidFill>
                <a:schemeClr val="bg1">
                  <a:lumMod val="95000"/>
                </a:schemeClr>
              </a:solidFill>
              <a:highlight>
                <a:srgbClr val="800000"/>
              </a:highlight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1995EF1-AD12-1342-B6F6-55BE5F963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635889"/>
              </p:ext>
            </p:extLst>
          </p:nvPr>
        </p:nvGraphicFramePr>
        <p:xfrm>
          <a:off x="457200" y="457200"/>
          <a:ext cx="3657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7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A39FDE8-1CE1-9943-A37A-71FE2BA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Git</a:t>
            </a:r>
          </a:p>
          <a:p>
            <a:r>
              <a:rPr lang="es-PE" dirty="0"/>
              <a:t>GitKraken</a:t>
            </a:r>
          </a:p>
          <a:p>
            <a:r>
              <a:rPr lang="es-PE" dirty="0"/>
              <a:t>Netbeans</a:t>
            </a:r>
          </a:p>
          <a:p>
            <a:r>
              <a:rPr lang="es-PE" dirty="0"/>
              <a:t>Visual Studio Code</a:t>
            </a:r>
          </a:p>
          <a:p>
            <a:r>
              <a:rPr lang="es-PE" dirty="0"/>
              <a:t>Trello</a:t>
            </a:r>
          </a:p>
          <a:p>
            <a:r>
              <a:rPr lang="es-PE" dirty="0"/>
              <a:t>SCSS</a:t>
            </a:r>
          </a:p>
          <a:p>
            <a:r>
              <a:rPr lang="es-PE" dirty="0"/>
              <a:t>JBoss Wldfly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EA418F-3B48-A348-B68D-F2037D04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Conocimientos adquiridos</a:t>
            </a:r>
            <a:br>
              <a:rPr lang="es-PE" dirty="0"/>
            </a:br>
            <a:r>
              <a:rPr lang="es-PE" dirty="0"/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3034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A39FDE8-1CE1-9943-A37A-71FE2BAD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JavaScript ( Básico </a:t>
            </a:r>
            <a:r>
              <a:rPr lang="es-PE" dirty="0">
                <a:sym typeface="Wingdings" pitchFamily="2" charset="2"/>
              </a:rPr>
              <a:t></a:t>
            </a:r>
            <a:r>
              <a:rPr lang="es-PE" dirty="0"/>
              <a:t> Intermedio )</a:t>
            </a:r>
          </a:p>
          <a:p>
            <a:r>
              <a:rPr lang="es-PE" dirty="0">
                <a:highlight>
                  <a:srgbClr val="00FF00"/>
                </a:highlight>
              </a:rPr>
              <a:t>Java ( Básico </a:t>
            </a:r>
            <a:r>
              <a:rPr lang="es-PE" dirty="0">
                <a:highlight>
                  <a:srgbClr val="00FF00"/>
                </a:highlight>
                <a:sym typeface="Wingdings" pitchFamily="2" charset="2"/>
              </a:rPr>
              <a:t> Intermedio</a:t>
            </a:r>
            <a:r>
              <a:rPr lang="es-PE" dirty="0">
                <a:highlight>
                  <a:srgbClr val="00FF00"/>
                </a:highlight>
              </a:rPr>
              <a:t> )</a:t>
            </a:r>
          </a:p>
          <a:p>
            <a:r>
              <a:rPr lang="es-PE" dirty="0">
                <a:highlight>
                  <a:srgbClr val="00FF00"/>
                </a:highlight>
              </a:rPr>
              <a:t>HTML ( Básico )</a:t>
            </a:r>
          </a:p>
          <a:p>
            <a:r>
              <a:rPr lang="es-PE" dirty="0">
                <a:highlight>
                  <a:srgbClr val="00FF00"/>
                </a:highlight>
              </a:rPr>
              <a:t>Algoritmos ( Básico )</a:t>
            </a:r>
          </a:p>
          <a:p>
            <a:r>
              <a:rPr lang="es-PE" dirty="0"/>
              <a:t>Conocimientos web</a:t>
            </a:r>
          </a:p>
          <a:p>
            <a:pPr lvl="1"/>
            <a:r>
              <a:rPr lang="es-PE" dirty="0"/>
              <a:t>Request (teórico)</a:t>
            </a:r>
          </a:p>
          <a:p>
            <a:pPr lvl="1"/>
            <a:r>
              <a:rPr lang="es-PE" dirty="0"/>
              <a:t>Response (teórico)</a:t>
            </a:r>
          </a:p>
          <a:p>
            <a:pPr lvl="1"/>
            <a:r>
              <a:rPr lang="es-PE" dirty="0"/>
              <a:t>Ajax (teórico y práctico)</a:t>
            </a:r>
          </a:p>
          <a:p>
            <a:pPr lvl="1"/>
            <a:r>
              <a:rPr lang="es-PE" dirty="0"/>
              <a:t>JQuery (teórico)</a:t>
            </a:r>
          </a:p>
          <a:p>
            <a:pPr lvl="1"/>
            <a:r>
              <a:rPr lang="es-PE" dirty="0"/>
              <a:t>JSon (teórico)</a:t>
            </a:r>
          </a:p>
          <a:p>
            <a:pPr lvl="1"/>
            <a:r>
              <a:rPr lang="es-PE" dirty="0"/>
              <a:t>POST (teórico)</a:t>
            </a:r>
          </a:p>
          <a:p>
            <a:pPr lvl="1"/>
            <a:r>
              <a:rPr lang="es-PE" dirty="0"/>
              <a:t>REST (teórico)</a:t>
            </a:r>
          </a:p>
          <a:p>
            <a:pPr lvl="1"/>
            <a:r>
              <a:rPr lang="es-PE" dirty="0"/>
              <a:t>SOAP (teórico)</a:t>
            </a:r>
          </a:p>
          <a:p>
            <a:r>
              <a:rPr lang="es-PE" dirty="0"/>
              <a:t>Base de datos Oracle</a:t>
            </a:r>
          </a:p>
          <a:p>
            <a:pPr lvl="1"/>
            <a:r>
              <a:rPr lang="es-PE" dirty="0"/>
              <a:t>Sentencias DDL ( Básico </a:t>
            </a:r>
            <a:r>
              <a:rPr lang="es-PE" dirty="0">
                <a:sym typeface="Wingdings" pitchFamily="2" charset="2"/>
              </a:rPr>
              <a:t></a:t>
            </a:r>
            <a:r>
              <a:rPr lang="es-PE" dirty="0"/>
              <a:t> Intermedio )</a:t>
            </a:r>
          </a:p>
          <a:p>
            <a:pPr lvl="1"/>
            <a:r>
              <a:rPr lang="es-PE" dirty="0"/>
              <a:t>Sentencias DML ( Básico </a:t>
            </a:r>
            <a:r>
              <a:rPr lang="es-PE" dirty="0">
                <a:sym typeface="Wingdings" pitchFamily="2" charset="2"/>
              </a:rPr>
              <a:t></a:t>
            </a:r>
            <a:r>
              <a:rPr lang="es-PE" dirty="0"/>
              <a:t> Intermedio 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EA418F-3B48-A348-B68D-F2037D04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Conocimientos requeridos</a:t>
            </a:r>
            <a:br>
              <a:rPr lang="es-PE" dirty="0"/>
            </a:br>
            <a:r>
              <a:rPr lang="es-PE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405534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B552415-DE10-2342-8CC4-D9B827807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8767"/>
            <a:ext cx="3657600" cy="2391865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B81F476-A126-A44E-A5D7-D2836432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Componentes aplicación</a:t>
            </a:r>
          </a:p>
        </p:txBody>
      </p:sp>
    </p:spTree>
    <p:extLst>
      <p:ext uri="{BB962C8B-B14F-4D97-AF65-F5344CB8AC3E}">
        <p14:creationId xmlns:p14="http://schemas.microsoft.com/office/powerpoint/2010/main" val="38148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B552415-DE10-2342-8CC4-D9B827807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2031"/>
            <a:ext cx="3657600" cy="1405337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B81F476-A126-A44E-A5D7-D2836432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Organización de API’s por componentes</a:t>
            </a:r>
          </a:p>
        </p:txBody>
      </p:sp>
    </p:spTree>
    <p:extLst>
      <p:ext uri="{BB962C8B-B14F-4D97-AF65-F5344CB8AC3E}">
        <p14:creationId xmlns:p14="http://schemas.microsoft.com/office/powerpoint/2010/main" val="22733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577227-A85A-1F42-B467-A2F85EC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Instalación y configuración de Git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PE" dirty="0"/>
              <a:t>Descarga e instalación de GitKraken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PE" dirty="0"/>
              <a:t>Autenticación de usuario por GitHub</a:t>
            </a:r>
          </a:p>
          <a:p>
            <a:pPr marL="571500" lvl="1" indent="-342900">
              <a:buFont typeface="+mj-lt"/>
              <a:buAutoNum type="arabicPeriod"/>
            </a:pPr>
            <a:r>
              <a:rPr lang="es-PE" dirty="0"/>
              <a:t>Sincronización de repositorios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Configuración del ambiente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32406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90F199D-DE27-C84C-BC87-CC29556F54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r="8771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Configuración del ambiente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Descarga e instalación de GitKraken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577227-A85A-1F42-B467-A2F85EC0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247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559A4E-DEFB-A445-9D48-3B02E1DA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Configuración del ambiente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/>
              <a:t>Autenticación de usuario por GitHub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1577227-A85A-1F42-B467-A2F85EC0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endParaRPr lang="es-PE" dirty="0"/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FF3156A-2493-1141-9513-7FB6121F98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" r="27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233994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735</TotalTime>
  <Words>323</Words>
  <Application>Microsoft Macintosh PowerPoint</Application>
  <PresentationFormat>Presentación en pantalla 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Calibri</vt:lpstr>
      <vt:lpstr>Wingdings</vt:lpstr>
      <vt:lpstr>Composite</vt:lpstr>
      <vt:lpstr>APLICACIÓN WEB</vt:lpstr>
      <vt:lpstr>Conocimientos adquiridos PROGRAMACIÓN</vt:lpstr>
      <vt:lpstr>Conocimientos adquiridos HERRAMIENTAS</vt:lpstr>
      <vt:lpstr>Conocimientos requeridos DESARROLLO</vt:lpstr>
      <vt:lpstr>Componentes aplicación</vt:lpstr>
      <vt:lpstr>Organización de API’s por componentes</vt:lpstr>
      <vt:lpstr>Configuración del ambiente Front-end</vt:lpstr>
      <vt:lpstr>Configuración del ambiente Descarga e instalación de GitKraken</vt:lpstr>
      <vt:lpstr>Configuración del ambiente Autenticación de usuario por GitHub</vt:lpstr>
      <vt:lpstr>Configuración del ambiente Sincronización de repositorios</vt:lpstr>
      <vt:lpstr>Configuración del ambiente Sincronización de repositorios</vt:lpstr>
      <vt:lpstr>GIT Conceptos básicos</vt:lpstr>
      <vt:lpstr>GIT Comandos básicos</vt:lpstr>
      <vt:lpstr>NodeJS Instalación</vt:lpstr>
      <vt:lpstr>NodeJS  Validación de instalación</vt:lpstr>
      <vt:lpstr>front-end</vt:lpstr>
      <vt:lpstr>Iniciar Visual Studio Code Trabajar en una carpeta VTU_EJEMPLO</vt:lpstr>
      <vt:lpstr>Iniciar la terminal Ejecutar los siguientes comandos</vt:lpstr>
      <vt:lpstr>Iniciar la terminal Ejecutar los siguientes comandos</vt:lpstr>
      <vt:lpstr>Iniciar la terminal Instalando 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Ericson Huamani Mantilla</cp:lastModifiedBy>
  <cp:revision>16</cp:revision>
  <dcterms:created xsi:type="dcterms:W3CDTF">2014-09-16T21:32:48Z</dcterms:created>
  <dcterms:modified xsi:type="dcterms:W3CDTF">2018-10-26T16:45:31Z</dcterms:modified>
</cp:coreProperties>
</file>