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69"/>
    <p:restoredTop sz="86383"/>
  </p:normalViewPr>
  <p:slideViewPr>
    <p:cSldViewPr snapToGrid="0" snapToObjects="1">
      <p:cViewPr varScale="1">
        <p:scale>
          <a:sx n="162" d="100"/>
          <a:sy n="162" d="100"/>
        </p:scale>
        <p:origin x="14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6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6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6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5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7EE8-816C-8B47-9E27-8A01CDCD2F4B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FB8E-E07D-7D41-84E9-361349A0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6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17" y="402252"/>
            <a:ext cx="352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1. Raw Play-By-Play Data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65249"/>
              </p:ext>
            </p:extLst>
          </p:nvPr>
        </p:nvGraphicFramePr>
        <p:xfrm>
          <a:off x="69191" y="1350286"/>
          <a:ext cx="404560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75"/>
                <a:gridCol w="1161829"/>
                <a:gridCol w="1011402"/>
                <a:gridCol w="10114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Play</a:t>
                      </a:r>
                      <a:r>
                        <a:rPr lang="en-US" baseline="0" dirty="0" smtClean="0"/>
                        <a:t> Attempt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 </a:t>
                      </a:r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Man.</a:t>
                      </a:r>
                      <a:r>
                        <a:rPr lang="en-US" baseline="0" dirty="0" smtClean="0"/>
                        <a:t> 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Liverpool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3163892"/>
            <a:ext cx="352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  <a:r>
              <a:rPr lang="en-US" sz="2400" b="1" dirty="0" smtClean="0"/>
              <a:t>. Graph Extraction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273" t="11100" r="12222" b="14944"/>
          <a:stretch/>
        </p:blipFill>
        <p:spPr>
          <a:xfrm>
            <a:off x="111838" y="3778091"/>
            <a:ext cx="3635433" cy="2860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95339" y="4088784"/>
            <a:ext cx="4056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5. Game Outcome Prediction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95339" y="412316"/>
            <a:ext cx="352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4</a:t>
            </a:r>
            <a:r>
              <a:rPr lang="en-US" sz="2400" b="1" dirty="0" smtClean="0"/>
              <a:t>. t-SNE Clustering</a:t>
            </a:r>
            <a:endParaRPr lang="en-US" sz="24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4366369" y="1221828"/>
            <a:ext cx="2389155" cy="5226269"/>
            <a:chOff x="4602508" y="1190297"/>
            <a:chExt cx="2389155" cy="4511809"/>
          </a:xfrm>
        </p:grpSpPr>
        <p:sp>
          <p:nvSpPr>
            <p:cNvPr id="10" name="Rounded Rectangle 9"/>
            <p:cNvSpPr/>
            <p:nvPr/>
          </p:nvSpPr>
          <p:spPr>
            <a:xfrm>
              <a:off x="4602508" y="1190297"/>
              <a:ext cx="2389155" cy="45118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92717" y="1551986"/>
              <a:ext cx="1954580" cy="4616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/>
                <a:t>Hand-Crafted</a:t>
              </a:r>
              <a:endParaRPr lang="en-US" sz="2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19794" y="3728498"/>
              <a:ext cx="1954581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Graph Conv. Network (GCN)</a:t>
              </a:r>
              <a:endParaRPr lang="en-US" sz="24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92716" y="2730552"/>
              <a:ext cx="1954581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node2vec</a:t>
              </a:r>
              <a:endParaRPr lang="en-US" sz="2400" b="1" dirty="0" smtClean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856149" y="412316"/>
            <a:ext cx="3526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3. Feature Learning</a:t>
            </a:r>
            <a:endParaRPr lang="en-US" sz="24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5196562" y="5634209"/>
            <a:ext cx="526380" cy="749660"/>
            <a:chOff x="926194" y="718716"/>
            <a:chExt cx="1306254" cy="1457629"/>
          </a:xfrm>
        </p:grpSpPr>
        <p:sp>
          <p:nvSpPr>
            <p:cNvPr id="24" name="Snip Same Side Corner Rectangle 23"/>
            <p:cNvSpPr/>
            <p:nvPr/>
          </p:nvSpPr>
          <p:spPr>
            <a:xfrm rot="5400000">
              <a:off x="850506" y="794404"/>
              <a:ext cx="1457629" cy="1306254"/>
            </a:xfrm>
            <a:prstGeom prst="snip2SameRect">
              <a:avLst>
                <a:gd name="adj1" fmla="val 38458"/>
                <a:gd name="adj2" fmla="val 1924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34713" y="895075"/>
              <a:ext cx="869370" cy="1022829"/>
              <a:chOff x="1150998" y="4608737"/>
              <a:chExt cx="925015" cy="95718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150998" y="4608737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150998" y="4986742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150998" y="5373655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898411" y="4849463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898411" y="5227469"/>
                <a:ext cx="177602" cy="192263"/>
              </a:xfrm>
              <a:prstGeom prst="ellipse">
                <a:avLst/>
              </a:prstGeom>
              <a:solidFill>
                <a:srgbClr val="92D050"/>
              </a:solidFill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1328600" y="4704868"/>
                <a:ext cx="569811" cy="24072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28600" y="5082873"/>
                <a:ext cx="569811" cy="240727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328600" y="5323600"/>
                <a:ext cx="569811" cy="146186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328600" y="4704868"/>
                <a:ext cx="569811" cy="61873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1328600" y="4945594"/>
                <a:ext cx="569811" cy="524192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1328600" y="4945594"/>
                <a:ext cx="569811" cy="137279"/>
              </a:xfrm>
              <a:prstGeom prst="line">
                <a:avLst/>
              </a:prstGeom>
              <a:solidFill>
                <a:srgbClr val="92D050"/>
              </a:solidFill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7187273" y="1644452"/>
            <a:ext cx="757165" cy="3898578"/>
            <a:chOff x="7885097" y="2072355"/>
            <a:chExt cx="757165" cy="38985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077216" y="5292286"/>
                  <a:ext cx="565046" cy="678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200" b="1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3200" b="1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 smtClean="0">
                                    <a:latin typeface="Cambria Math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/>
                          <m:sup/>
                        </m:sSubSup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216" y="5292286"/>
                  <a:ext cx="565046" cy="6786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>
              <a:off x="7885097" y="2072355"/>
              <a:ext cx="56571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 flipH="1" flipV="1">
            <a:off x="7220337" y="1665908"/>
            <a:ext cx="4211" cy="4111834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187273" y="5747225"/>
            <a:ext cx="680168" cy="75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890938" y="4839435"/>
            <a:ext cx="1836387" cy="1768072"/>
            <a:chOff x="4237954" y="4175739"/>
            <a:chExt cx="1905223" cy="1526367"/>
          </a:xfrm>
        </p:grpSpPr>
        <p:sp>
          <p:nvSpPr>
            <p:cNvPr id="43" name="Rounded Rectangle 42"/>
            <p:cNvSpPr/>
            <p:nvPr/>
          </p:nvSpPr>
          <p:spPr>
            <a:xfrm>
              <a:off x="4237954" y="4175739"/>
              <a:ext cx="1905223" cy="152636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20441" y="4449747"/>
              <a:ext cx="1194066" cy="3985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/>
                <a:t>Logistic</a:t>
              </a:r>
              <a:endParaRPr lang="en-US" sz="2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20440" y="4973040"/>
              <a:ext cx="1194067" cy="3985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SVM</a:t>
              </a:r>
              <a:endParaRPr lang="en-US" sz="2400" b="1" dirty="0" smtClean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0454487" y="4922743"/>
                <a:ext cx="1425522" cy="152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eqArr>
                            <m:eqArrPr>
                              <m:ctrlPr>
                                <a:rPr lang="en-US" sz="2800" b="1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𝒚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={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𝒘𝒊𝒏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       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𝒍𝒐𝒔𝒔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        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𝒅𝒓𝒂𝒘</m:t>
                              </m:r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}</m:t>
                              </m:r>
                            </m:e>
                          </m:eqArr>
                        </m:e>
                        <m:sub/>
                        <m:sup/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487" y="4922743"/>
                <a:ext cx="1425522" cy="1525354"/>
              </a:xfrm>
              <a:prstGeom prst="rect">
                <a:avLst/>
              </a:prstGeom>
              <a:blipFill rotWithShape="0">
                <a:blip r:embed="rId4"/>
                <a:stretch>
                  <a:fillRect l="-18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9811726" y="5838522"/>
            <a:ext cx="5657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/>
          <a:srcRect l="5456" t="4371" r="7708" b="3565"/>
          <a:stretch/>
        </p:blipFill>
        <p:spPr>
          <a:xfrm>
            <a:off x="7907830" y="981960"/>
            <a:ext cx="3704896" cy="2948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379392" y="1848648"/>
                <a:ext cx="565046" cy="678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latin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sz="3200" b="1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acc>
                        </m:e>
                        <m:sub/>
                        <m:sup/>
                      </m:sSubSup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392" y="1848648"/>
                <a:ext cx="565046" cy="678647"/>
              </a:xfrm>
              <a:prstGeom prst="rect">
                <a:avLst/>
              </a:prstGeom>
              <a:blipFill rotWithShape="0">
                <a:blip r:embed="rId6"/>
                <a:stretch>
                  <a:fillRect l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6544411" y="3386924"/>
            <a:ext cx="680168" cy="7563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0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22049</TotalTime>
  <Words>49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chinchali</dc:creator>
  <cp:lastModifiedBy>sandeep chinchali</cp:lastModifiedBy>
  <cp:revision>24</cp:revision>
  <cp:lastPrinted>2018-12-09T21:47:07Z</cp:lastPrinted>
  <dcterms:created xsi:type="dcterms:W3CDTF">2018-08-29T14:02:30Z</dcterms:created>
  <dcterms:modified xsi:type="dcterms:W3CDTF">2018-12-10T02:37:42Z</dcterms:modified>
</cp:coreProperties>
</file>