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216"/>
    <p:restoredTop sz="94643"/>
  </p:normalViewPr>
  <p:slideViewPr>
    <p:cSldViewPr snapToGrid="0" snapToObjects="1">
      <p:cViewPr varScale="1">
        <p:scale>
          <a:sx n="162" d="100"/>
          <a:sy n="162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3"/>
          <p:cNvSpPr/>
          <p:nvPr/>
        </p:nvSpPr>
        <p:spPr>
          <a:xfrm>
            <a:off x="7053219" y="1242418"/>
            <a:ext cx="5363358" cy="4740211"/>
          </a:xfrm>
          <a:prstGeom prst="cloud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roup 54"/>
          <p:cNvGrpSpPr/>
          <p:nvPr/>
        </p:nvGrpSpPr>
        <p:grpSpPr>
          <a:xfrm>
            <a:off x="7757618" y="1216066"/>
            <a:ext cx="2454744" cy="2022464"/>
            <a:chOff x="2422000" y="4246300"/>
            <a:chExt cx="2326282" cy="1727629"/>
          </a:xfrm>
          <a:solidFill>
            <a:srgbClr val="92D050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2422000" y="4246300"/>
              <a:ext cx="2326282" cy="1727629"/>
              <a:chOff x="3426470" y="1401015"/>
              <a:chExt cx="2093099" cy="148583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3426470" y="1401015"/>
                <a:ext cx="2093099" cy="1485836"/>
              </a:xfrm>
              <a:prstGeom prst="rect">
                <a:avLst/>
              </a:prstGeom>
              <a:grp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42275" y="1425657"/>
                <a:ext cx="1977294" cy="341777"/>
              </a:xfrm>
              <a:prstGeom prst="rect">
                <a:avLst/>
              </a:prstGeom>
              <a:grp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Cloud Model</a:t>
                </a:r>
                <a:endParaRPr lang="en-US" sz="2400" b="1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617029" y="1908696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617029" y="2199590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617029" y="2497340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239680" y="2093947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239680" y="2384842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246043" y="2682592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929150" y="1804734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929150" y="2093948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929150" y="2388556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764985" y="1982674"/>
                <a:ext cx="474695" cy="185251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64985" y="2273568"/>
                <a:ext cx="474695" cy="185252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764985" y="2458820"/>
                <a:ext cx="474695" cy="11249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764985" y="1877800"/>
                <a:ext cx="474695" cy="69351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764985" y="1982674"/>
                <a:ext cx="474695" cy="476146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764985" y="1982674"/>
                <a:ext cx="481058" cy="773896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764985" y="2273568"/>
                <a:ext cx="481058" cy="483002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64985" y="2571318"/>
                <a:ext cx="481058" cy="185252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764985" y="2167925"/>
                <a:ext cx="474695" cy="40339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4239680" y="1803822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3764985" y="1877800"/>
                <a:ext cx="474695" cy="104874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3764985" y="2167925"/>
                <a:ext cx="474695" cy="10564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3764985" y="1877800"/>
                <a:ext cx="474695" cy="39576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387636" y="1877800"/>
                <a:ext cx="541514" cy="912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4387636" y="1878712"/>
                <a:ext cx="541514" cy="28921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4393999" y="1878712"/>
                <a:ext cx="535151" cy="87785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929150" y="2686185"/>
                <a:ext cx="147956" cy="147956"/>
              </a:xfrm>
              <a:prstGeom prst="ellips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4387636" y="1878712"/>
                <a:ext cx="541514" cy="58010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387636" y="1877800"/>
                <a:ext cx="541514" cy="290126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87636" y="2167925"/>
                <a:ext cx="541514" cy="1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4393999" y="2167926"/>
                <a:ext cx="535151" cy="588644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387636" y="2167926"/>
                <a:ext cx="541514" cy="290894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387636" y="1877800"/>
                <a:ext cx="541514" cy="584734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387636" y="2167925"/>
                <a:ext cx="541514" cy="294609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4393999" y="2462534"/>
                <a:ext cx="535151" cy="294036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387636" y="2458820"/>
                <a:ext cx="541514" cy="3714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387636" y="1877800"/>
                <a:ext cx="541514" cy="88236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387636" y="2167925"/>
                <a:ext cx="541514" cy="592238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393999" y="2756570"/>
                <a:ext cx="535151" cy="359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387636" y="2458820"/>
                <a:ext cx="541514" cy="301343"/>
              </a:xfrm>
              <a:prstGeom prst="line">
                <a:avLst/>
              </a:prstGeom>
              <a:grpFill/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/>
            <p:cNvSpPr/>
            <p:nvPr/>
          </p:nvSpPr>
          <p:spPr>
            <a:xfrm>
              <a:off x="4535436" y="5204394"/>
              <a:ext cx="164439" cy="172033"/>
            </a:xfrm>
            <a:prstGeom prst="ellipse">
              <a:avLst/>
            </a:prstGeom>
            <a:grp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232444" y="4862556"/>
              <a:ext cx="302992" cy="427855"/>
            </a:xfrm>
            <a:prstGeom prst="line">
              <a:avLst/>
            </a:prstGeom>
            <a:grpFill/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256525" y="5351236"/>
              <a:ext cx="302992" cy="475392"/>
            </a:xfrm>
            <a:prstGeom prst="line">
              <a:avLst/>
            </a:prstGeom>
            <a:grpFill/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32445" y="5198836"/>
              <a:ext cx="302992" cy="91578"/>
            </a:xfrm>
            <a:prstGeom prst="line">
              <a:avLst/>
            </a:prstGeom>
            <a:grpFill/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256526" y="5351236"/>
              <a:ext cx="302992" cy="129329"/>
            </a:xfrm>
            <a:prstGeom prst="line">
              <a:avLst/>
            </a:prstGeom>
            <a:grpFill/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0099224" y="1963577"/>
            <a:ext cx="2074014" cy="1326022"/>
            <a:chOff x="10845090" y="3388567"/>
            <a:chExt cx="2074014" cy="1326022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1436516" y="4714589"/>
              <a:ext cx="10021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845090" y="3388567"/>
              <a:ext cx="2074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Predict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056059" y="402252"/>
            <a:ext cx="269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Edge Device</a:t>
            </a:r>
            <a:endParaRPr lang="en-US" sz="2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4315857" y="490081"/>
            <a:ext cx="390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Network Link </a:t>
            </a:r>
            <a:endParaRPr lang="en-US" sz="2400" b="1" dirty="0"/>
          </a:p>
        </p:txBody>
      </p:sp>
      <p:sp>
        <p:nvSpPr>
          <p:cNvPr id="148" name="Snip Same Side Corner Rectangle 147"/>
          <p:cNvSpPr/>
          <p:nvPr/>
        </p:nvSpPr>
        <p:spPr>
          <a:xfrm rot="5400000">
            <a:off x="336692" y="1534493"/>
            <a:ext cx="5340607" cy="4312302"/>
          </a:xfrm>
          <a:prstGeom prst="snip2SameRect">
            <a:avLst>
              <a:gd name="adj1" fmla="val 1889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an 163"/>
          <p:cNvSpPr/>
          <p:nvPr/>
        </p:nvSpPr>
        <p:spPr>
          <a:xfrm rot="5400000">
            <a:off x="5895321" y="4411473"/>
            <a:ext cx="771748" cy="173239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998437" y="5273021"/>
            <a:ext cx="2783883" cy="1968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1137840" y="1888720"/>
            <a:ext cx="1079721" cy="1400880"/>
            <a:chOff x="926194" y="718716"/>
            <a:chExt cx="1306254" cy="1457629"/>
          </a:xfrm>
        </p:grpSpPr>
        <p:sp>
          <p:nvSpPr>
            <p:cNvPr id="167" name="Snip Same Side Corner Rectangle 166"/>
            <p:cNvSpPr/>
            <p:nvPr/>
          </p:nvSpPr>
          <p:spPr>
            <a:xfrm rot="5400000">
              <a:off x="850506" y="794404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ounded Rectangle 3"/>
          <p:cNvSpPr/>
          <p:nvPr/>
        </p:nvSpPr>
        <p:spPr>
          <a:xfrm>
            <a:off x="3425671" y="2277906"/>
            <a:ext cx="1524375" cy="1637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/>
          <p:cNvSpPr txBox="1"/>
          <p:nvPr/>
        </p:nvSpPr>
        <p:spPr>
          <a:xfrm>
            <a:off x="1132048" y="1237817"/>
            <a:ext cx="262409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Edge Model</a:t>
            </a:r>
            <a:endParaRPr lang="en-US" sz="2400" b="1" dirty="0"/>
          </a:p>
        </p:txBody>
      </p:sp>
      <p:sp>
        <p:nvSpPr>
          <p:cNvPr id="338" name="Rounded Rectangle 337"/>
          <p:cNvSpPr/>
          <p:nvPr/>
        </p:nvSpPr>
        <p:spPr>
          <a:xfrm>
            <a:off x="970230" y="4369952"/>
            <a:ext cx="1621740" cy="1043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8" name="Group 347"/>
          <p:cNvGrpSpPr/>
          <p:nvPr/>
        </p:nvGrpSpPr>
        <p:grpSpPr>
          <a:xfrm>
            <a:off x="2350106" y="1718724"/>
            <a:ext cx="784142" cy="1163908"/>
            <a:chOff x="7759255" y="2117249"/>
            <a:chExt cx="784142" cy="1163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/>
                <p:cNvSpPr txBox="1"/>
                <p:nvPr/>
              </p:nvSpPr>
              <p:spPr>
                <a:xfrm>
                  <a:off x="7810814" y="2117249"/>
                  <a:ext cx="565046" cy="1163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charset="0"/>
                              </a:rPr>
                              <m:t>𝒆𝒅𝒈𝒆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en-US" sz="3200" b="1" dirty="0"/>
                </a:p>
                <a:p>
                  <a:pPr algn="ctr"/>
                  <a:endParaRPr lang="en-US" sz="3200" b="1" dirty="0"/>
                </a:p>
              </p:txBody>
            </p:sp>
          </mc:Choice>
          <mc:Fallback xmlns="">
            <p:sp>
              <p:nvSpPr>
                <p:cNvPr id="349" name="TextBox 3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0814" y="2117249"/>
                  <a:ext cx="565046" cy="11639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49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/>
            <p:cNvCxnSpPr/>
            <p:nvPr/>
          </p:nvCxnSpPr>
          <p:spPr>
            <a:xfrm>
              <a:off x="7759255" y="3092798"/>
              <a:ext cx="7841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/>
          <p:cNvSpPr txBox="1"/>
          <p:nvPr/>
        </p:nvSpPr>
        <p:spPr>
          <a:xfrm>
            <a:off x="976943" y="4677990"/>
            <a:ext cx="15868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b="1" dirty="0" smtClean="0"/>
              <a:t>Features </a:t>
            </a:r>
            <a:endParaRPr lang="en-US" sz="2400" b="1" dirty="0"/>
          </a:p>
        </p:txBody>
      </p:sp>
      <p:sp>
        <p:nvSpPr>
          <p:cNvPr id="357" name="Rounded Rectangle 356"/>
          <p:cNvSpPr/>
          <p:nvPr/>
        </p:nvSpPr>
        <p:spPr>
          <a:xfrm>
            <a:off x="2877561" y="4679887"/>
            <a:ext cx="2059608" cy="11531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Straight Arrow Connector 364"/>
          <p:cNvCxnSpPr>
            <a:cxnSpLocks/>
          </p:cNvCxnSpPr>
          <p:nvPr/>
        </p:nvCxnSpPr>
        <p:spPr>
          <a:xfrm>
            <a:off x="4314692" y="3962040"/>
            <a:ext cx="0" cy="2282856"/>
          </a:xfrm>
          <a:prstGeom prst="straightConnector1">
            <a:avLst/>
          </a:prstGeom>
          <a:ln w="7620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3026896" y="4815836"/>
            <a:ext cx="182213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Sample Buffer</a:t>
            </a:r>
            <a:endParaRPr lang="en-US" sz="2400" b="1" dirty="0"/>
          </a:p>
        </p:txBody>
      </p:sp>
      <p:cxnSp>
        <p:nvCxnSpPr>
          <p:cNvPr id="364" name="Elbow Connector 363"/>
          <p:cNvCxnSpPr>
            <a:cxnSpLocks/>
          </p:cNvCxnSpPr>
          <p:nvPr/>
        </p:nvCxnSpPr>
        <p:spPr>
          <a:xfrm rot="10800000" flipV="1">
            <a:off x="4314692" y="3488972"/>
            <a:ext cx="6695870" cy="2842601"/>
          </a:xfrm>
          <a:prstGeom prst="bentConnector3">
            <a:avLst>
              <a:gd name="adj1" fmla="val 788"/>
            </a:avLst>
          </a:prstGeom>
          <a:ln w="7620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5068018" y="5783231"/>
            <a:ext cx="422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Reward</a:t>
            </a:r>
            <a:endParaRPr lang="en-US" sz="2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5282" y="4256528"/>
            <a:ext cx="154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Offload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42101" y="3509938"/>
                <a:ext cx="565046" cy="172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eqArr>
                            <m:eqArrPr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𝝓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e/>
                          </m:eqArr>
                        </m:e>
                        <m:sub/>
                        <m:sup/>
                      </m:sSubSup>
                    </m:oMath>
                  </m:oMathPara>
                </a14:m>
                <a:endParaRPr lang="en-US" sz="3200" b="1" dirty="0"/>
              </a:p>
              <a:p>
                <a:pPr algn="ctr"/>
                <a:endParaRPr lang="en-US" sz="3200" b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01" y="3509938"/>
                <a:ext cx="565046" cy="1722395"/>
              </a:xfrm>
              <a:prstGeom prst="rect">
                <a:avLst/>
              </a:prstGeom>
              <a:blipFill rotWithShape="0">
                <a:blip r:embed="rId3"/>
                <a:stretch>
                  <a:fillRect r="-9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0507992" y="2598276"/>
                <a:ext cx="565046" cy="11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charset="0"/>
                            </a:rPr>
                            <m:t>𝒄𝒍𝒐𝒖𝒅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  <a:p>
                <a:pPr algn="ctr"/>
                <a:endParaRPr lang="en-US" sz="3200" b="1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992" y="2598276"/>
                <a:ext cx="565046" cy="1100879"/>
              </a:xfrm>
              <a:prstGeom prst="rect">
                <a:avLst/>
              </a:prstGeom>
              <a:blipFill rotWithShape="0">
                <a:blip r:embed="rId6"/>
                <a:stretch>
                  <a:fillRect r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332482" y="2690955"/>
                <a:ext cx="565046" cy="125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charset="0"/>
                            </a:rPr>
                            <m:t>𝒐𝒇𝒇𝒍𝒐𝒂𝒅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  <a:p>
                <a:pPr algn="ctr"/>
                <a:endParaRPr lang="en-US" sz="3200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82" y="2690955"/>
                <a:ext cx="565046" cy="1254061"/>
              </a:xfrm>
              <a:prstGeom prst="rect">
                <a:avLst/>
              </a:prstGeom>
              <a:blipFill rotWithShape="0">
                <a:blip r:embed="rId7"/>
                <a:stretch>
                  <a:fillRect r="-17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95928" y="1937334"/>
            <a:ext cx="566885" cy="722460"/>
            <a:chOff x="7976512" y="2370338"/>
            <a:chExt cx="566885" cy="722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976512" y="2370338"/>
                  <a:ext cx="565046" cy="62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/>
                          <m:sup>
                            <m:r>
                              <a:rPr lang="en-US" sz="3200" b="1" i="1" smtClean="0">
                                <a:latin typeface="Cambria Math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512" y="2370338"/>
                  <a:ext cx="565046" cy="6296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>
              <a:off x="7977684" y="3092798"/>
              <a:ext cx="5657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 flipH="1">
            <a:off x="3632846" y="3987887"/>
            <a:ext cx="5614" cy="66270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016442" y="3977378"/>
                <a:ext cx="565046" cy="65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𝒂</m:t>
                          </m:r>
                        </m:e>
                        <m:sub/>
                        <m:sup>
                          <m:r>
                            <a:rPr lang="en-US" sz="3200" b="1" i="1" smtClean="0">
                              <a:latin typeface="Cambria Math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42" y="3977378"/>
                <a:ext cx="565046" cy="652294"/>
              </a:xfrm>
              <a:prstGeom prst="rect">
                <a:avLst/>
              </a:prstGeom>
              <a:blipFill rotWithShape="0"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ounded Rectangle 118"/>
          <p:cNvSpPr/>
          <p:nvPr/>
        </p:nvSpPr>
        <p:spPr>
          <a:xfrm>
            <a:off x="8047499" y="4683884"/>
            <a:ext cx="2059608" cy="9803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8120221" y="4772482"/>
            <a:ext cx="182213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Retraining</a:t>
            </a:r>
          </a:p>
          <a:p>
            <a:pPr algn="ctr"/>
            <a:r>
              <a:rPr lang="en-US" sz="2400" b="1" dirty="0" smtClean="0"/>
              <a:t>Dataset</a:t>
            </a:r>
            <a:endParaRPr lang="en-US" sz="2400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7293376" y="3412303"/>
            <a:ext cx="526380" cy="749660"/>
            <a:chOff x="926194" y="718716"/>
            <a:chExt cx="1306254" cy="1457629"/>
          </a:xfrm>
        </p:grpSpPr>
        <p:sp>
          <p:nvSpPr>
            <p:cNvPr id="123" name="Snip Same Side Corner Rectangle 122"/>
            <p:cNvSpPr/>
            <p:nvPr/>
          </p:nvSpPr>
          <p:spPr>
            <a:xfrm rot="5400000">
              <a:off x="850506" y="794404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7997763" y="3399319"/>
            <a:ext cx="526380" cy="749660"/>
            <a:chOff x="926194" y="718716"/>
            <a:chExt cx="1306254" cy="1457629"/>
          </a:xfrm>
        </p:grpSpPr>
        <p:sp>
          <p:nvSpPr>
            <p:cNvPr id="137" name="Snip Same Side Corner Rectangle 136"/>
            <p:cNvSpPr/>
            <p:nvPr/>
          </p:nvSpPr>
          <p:spPr>
            <a:xfrm rot="5400000">
              <a:off x="850506" y="794404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TextBox 153"/>
          <p:cNvSpPr txBox="1"/>
          <p:nvPr/>
        </p:nvSpPr>
        <p:spPr>
          <a:xfrm>
            <a:off x="8432978" y="3626549"/>
            <a:ext cx="29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Edge  Model  Copies</a:t>
            </a:r>
            <a:endParaRPr lang="en-US" sz="2400" b="1" dirty="0"/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9266380" y="3351488"/>
            <a:ext cx="12435" cy="13115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482294" y="457518"/>
            <a:ext cx="269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Cloud</a:t>
            </a:r>
            <a:endParaRPr lang="en-US" sz="24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8226132" y="4165974"/>
            <a:ext cx="0" cy="477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18968" y="2625647"/>
            <a:ext cx="240" cy="2017913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53389" y="4606334"/>
            <a:ext cx="565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361223" y="3803426"/>
            <a:ext cx="1599051" cy="14120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48168" y="3585108"/>
            <a:ext cx="1803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448168" y="3585108"/>
            <a:ext cx="0" cy="666627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3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402252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1. Raw Play-By-Play Data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5249"/>
              </p:ext>
            </p:extLst>
          </p:nvPr>
        </p:nvGraphicFramePr>
        <p:xfrm>
          <a:off x="69191" y="1350286"/>
          <a:ext cx="40456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75"/>
                <a:gridCol w="1161829"/>
                <a:gridCol w="1011402"/>
                <a:gridCol w="1011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 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Man.</a:t>
                      </a:r>
                      <a:r>
                        <a:rPr lang="en-US" baseline="0" dirty="0" smtClean="0"/>
                        <a:t>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Liverpool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163892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  <a:r>
              <a:rPr lang="en-US" sz="2400" b="1" dirty="0" smtClean="0"/>
              <a:t>. Graph Extraction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3" t="11100" r="10110" b="14944"/>
          <a:stretch/>
        </p:blipFill>
        <p:spPr>
          <a:xfrm>
            <a:off x="111838" y="3778091"/>
            <a:ext cx="3744311" cy="2860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5339" y="4088784"/>
            <a:ext cx="405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5. Game Outcome Prediction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5339" y="412316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  <a:r>
              <a:rPr lang="en-US" sz="2400" b="1" dirty="0" smtClean="0"/>
              <a:t>. t-SNE Clustering</a:t>
            </a:r>
            <a:endParaRPr lang="en-US" sz="24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66369" y="1221828"/>
            <a:ext cx="2389155" cy="5226269"/>
            <a:chOff x="4602508" y="1190297"/>
            <a:chExt cx="2389155" cy="4511809"/>
          </a:xfrm>
        </p:grpSpPr>
        <p:sp>
          <p:nvSpPr>
            <p:cNvPr id="10" name="Rounded Rectangle 9"/>
            <p:cNvSpPr/>
            <p:nvPr/>
          </p:nvSpPr>
          <p:spPr>
            <a:xfrm>
              <a:off x="4602508" y="1190297"/>
              <a:ext cx="2389155" cy="45118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2717" y="1551986"/>
              <a:ext cx="1954580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Hand-Crafted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9794" y="3728498"/>
              <a:ext cx="1954581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Graph Conv. Network (GCN)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2716" y="2730552"/>
              <a:ext cx="1954581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node2vec</a:t>
              </a:r>
              <a:endParaRPr lang="en-US" sz="2400" b="1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56149" y="412316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3. Feature Learning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96562" y="5634209"/>
            <a:ext cx="526380" cy="749660"/>
            <a:chOff x="926194" y="718716"/>
            <a:chExt cx="1306254" cy="1457629"/>
          </a:xfrm>
        </p:grpSpPr>
        <p:sp>
          <p:nvSpPr>
            <p:cNvPr id="24" name="Snip Same Side Corner Rectangle 23"/>
            <p:cNvSpPr/>
            <p:nvPr/>
          </p:nvSpPr>
          <p:spPr>
            <a:xfrm rot="5400000">
              <a:off x="850506" y="794404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187273" y="1644452"/>
            <a:ext cx="757165" cy="3898578"/>
            <a:chOff x="7885097" y="2072355"/>
            <a:chExt cx="757165" cy="38985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077216" y="5292286"/>
                  <a:ext cx="565046" cy="678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32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/>
                          <m:sup/>
                        </m:sSubSup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16" y="5292286"/>
                  <a:ext cx="565046" cy="6786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7885097" y="2072355"/>
              <a:ext cx="5657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H="1" flipV="1">
            <a:off x="7220337" y="1665908"/>
            <a:ext cx="4211" cy="4111834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87273" y="5747225"/>
            <a:ext cx="680168" cy="7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890938" y="4839435"/>
            <a:ext cx="1836387" cy="1768072"/>
            <a:chOff x="4237954" y="4175739"/>
            <a:chExt cx="1905223" cy="1526367"/>
          </a:xfrm>
        </p:grpSpPr>
        <p:sp>
          <p:nvSpPr>
            <p:cNvPr id="43" name="Rounded Rectangle 42"/>
            <p:cNvSpPr/>
            <p:nvPr/>
          </p:nvSpPr>
          <p:spPr>
            <a:xfrm>
              <a:off x="4237954" y="4175739"/>
              <a:ext cx="1905223" cy="15263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20441" y="4449747"/>
              <a:ext cx="1194066" cy="3985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Logistic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0440" y="4973040"/>
              <a:ext cx="1194067" cy="3985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SVM</a:t>
              </a:r>
              <a:endParaRPr lang="en-US" sz="2400" b="1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454487" y="4922743"/>
                <a:ext cx="1425522" cy="15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={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𝒘𝒊𝒏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       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𝒍𝒐𝒔𝒔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        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𝒅𝒓𝒂𝒘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}</m:t>
                              </m:r>
                            </m:e>
                          </m:eqArr>
                        </m:e>
                        <m:sub/>
                        <m:sup/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487" y="4922743"/>
                <a:ext cx="1425522" cy="1525354"/>
              </a:xfrm>
              <a:prstGeom prst="rect">
                <a:avLst/>
              </a:prstGeom>
              <a:blipFill rotWithShape="0">
                <a:blip r:embed="rId4"/>
                <a:stretch>
                  <a:fillRect l="-1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9811726" y="5838522"/>
            <a:ext cx="565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/>
          <a:srcRect l="5456" t="4371" r="7708" b="3565"/>
          <a:stretch/>
        </p:blipFill>
        <p:spPr>
          <a:xfrm>
            <a:off x="7907830" y="981960"/>
            <a:ext cx="3704896" cy="294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379392" y="1848648"/>
                <a:ext cx="565046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acc>
                        </m:e>
                        <m:sub/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92" y="1848648"/>
                <a:ext cx="565046" cy="678647"/>
              </a:xfrm>
              <a:prstGeom prst="rect">
                <a:avLst/>
              </a:prstGeom>
              <a:blipFill rotWithShape="0">
                <a:blip r:embed="rId6"/>
                <a:stretch>
                  <a:fillRect l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6544411" y="3386924"/>
            <a:ext cx="680168" cy="7563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</TotalTime>
  <Words>70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22</cp:revision>
  <cp:lastPrinted>2018-12-04T12:05:33Z</cp:lastPrinted>
  <dcterms:created xsi:type="dcterms:W3CDTF">2018-08-29T14:02:30Z</dcterms:created>
  <dcterms:modified xsi:type="dcterms:W3CDTF">2018-12-09T21:39:19Z</dcterms:modified>
</cp:coreProperties>
</file>