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Economica"/>
      <p:regular r:id="rId9"/>
      <p:bold r:id="rId10"/>
      <p:italic r:id="rId11"/>
      <p:boldItalic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italic.fntdata"/><Relationship Id="rId10" Type="http://schemas.openxmlformats.org/officeDocument/2006/relationships/font" Target="fonts/Economica-bold.fntdata"/><Relationship Id="rId13" Type="http://schemas.openxmlformats.org/officeDocument/2006/relationships/font" Target="fonts/OpenSans-regular.fntdata"/><Relationship Id="rId12" Type="http://schemas.openxmlformats.org/officeDocument/2006/relationships/font" Target="fonts/Economic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Economica-regular.fntdata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276f3d599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276f3d599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276f3d599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276f3d599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YouSafe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Recursos Humanos</a:t>
            </a:r>
            <a:endParaRPr sz="36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619525" y="574675"/>
            <a:ext cx="1962900" cy="14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Mijail Huaman</a:t>
            </a:r>
            <a:endParaRPr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Antonio Baca</a:t>
            </a:r>
            <a:endParaRPr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Andrea Guerrero</a:t>
            </a:r>
            <a:endParaRPr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Huacasim(Pendiente)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6654500" y="3063450"/>
            <a:ext cx="1736400" cy="14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Johan Veramendi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Eduardo Huarcaya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Victor Cordova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Moni Campos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0" y="0"/>
            <a:ext cx="13797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Modelo</a:t>
            </a:r>
            <a:endParaRPr sz="3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50" y="619650"/>
            <a:ext cx="8351700" cy="43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0" y="0"/>
            <a:ext cx="13797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Reporte</a:t>
            </a:r>
            <a:endParaRPr sz="3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550" y="683325"/>
            <a:ext cx="7743250" cy="426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