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  <p:sldId id="271" r:id="rId14"/>
    <p:sldId id="273" r:id="rId15"/>
    <p:sldId id="274" r:id="rId16"/>
    <p:sldId id="275" r:id="rId17"/>
    <p:sldId id="268" r:id="rId18"/>
    <p:sldId id="276" r:id="rId19"/>
    <p:sldId id="269" r:id="rId20"/>
    <p:sldId id="277" r:id="rId21"/>
    <p:sldId id="278" r:id="rId22"/>
    <p:sldId id="279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71F048-D81A-4FD1-843B-56E124D95D0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0ACA3B6-4B5C-4CBD-B92C-21DB0CEF34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Vision project</a:t>
            </a:r>
            <a:br>
              <a:rPr lang="en-US" dirty="0" smtClean="0"/>
            </a:br>
            <a:r>
              <a:rPr lang="en-US" dirty="0" smtClean="0"/>
              <a:t>SLAM/SFM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Ido</a:t>
            </a:r>
            <a:r>
              <a:rPr lang="en-US" dirty="0" smtClean="0"/>
              <a:t> Ben </a:t>
            </a:r>
            <a:r>
              <a:rPr lang="en-US" dirty="0" err="1" smtClean="0"/>
              <a:t>Shachar</a:t>
            </a:r>
            <a:endParaRPr lang="en-US" dirty="0" smtClean="0"/>
          </a:p>
          <a:p>
            <a:r>
              <a:rPr lang="en-US" dirty="0" smtClean="0"/>
              <a:t>Ehud Gordon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Undistort</a:t>
            </a:r>
            <a:r>
              <a:rPr lang="en-US" sz="2800" b="1" dirty="0" smtClean="0">
                <a:solidFill>
                  <a:srgbClr val="FF0000"/>
                </a:solidFill>
              </a:rPr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3908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6903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24822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initial matches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𝑖𝑚𝑎𝑔𝑒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𝑖𝑚𝑎𝑔𝑒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with closest descriptor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𝑑𝑒𝑠𝑐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𝑑𝑒𝑠𝑐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&lt;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0.5</m:t>
                    </m:r>
                    <m:r>
                      <a:rPr lang="en-US" b="0" i="1" smtClean="0">
                        <a:latin typeface="Cambria Math"/>
                      </a:rPr>
                      <m:t> 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𝑑𝑒𝑠𝑐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𝑑𝑒𝑠𝑐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Keep match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Essential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and Inlier matches such that for every match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𝑖𝑚𝑎𝑔𝑒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𝑖𝑚𝑎𝑔𝑒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it holds that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points to find which of 4 possible RTs  can be extracted from Essential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Triangulate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extracted RT and point observations to triangulate and find 3D coordinates of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Follow Points &amp; Calculate Average 3D Coordinates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1375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average 3D location of point</a:t>
            </a:r>
          </a:p>
          <a:p>
            <a:pPr marL="0" indent="0">
              <a:buNone/>
            </a:pPr>
            <a:r>
              <a:rPr lang="en-US" dirty="0" smtClean="0"/>
              <a:t>Color of point is the color where it was first observed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40748"/>
            <a:ext cx="8839200" cy="232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9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1375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visual </a:t>
            </a:r>
            <a:r>
              <a:rPr lang="en-US" dirty="0" smtClean="0"/>
              <a:t>SLAM/SFM</a:t>
            </a:r>
            <a:endParaRPr lang="en-US" dirty="0"/>
          </a:p>
          <a:p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ORB-SLAM</a:t>
            </a:r>
          </a:p>
          <a:p>
            <a:pPr lvl="1"/>
            <a:r>
              <a:rPr lang="en-US" dirty="0" smtClean="0"/>
              <a:t>Build Rome in a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accumulate RTs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⋅⋅⋅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bring all point coordinates to Frame1 coordinate system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6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RT are found at 10 frame steps</a:t>
                </a:r>
              </a:p>
              <a:p>
                <a:r>
                  <a:rPr lang="en-US" dirty="0" smtClean="0"/>
                  <a:t>We would like to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2.5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for smoother movement</a:t>
                </a:r>
              </a:p>
              <a:p>
                <a:r>
                  <a:rPr lang="en-US" dirty="0" smtClean="0"/>
                  <a:t>For that we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.5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  <m:r>
                          <a:rPr lang="en-US" b="0" i="1" smtClean="0">
                            <a:latin typeface="Cambria Math"/>
                          </a:rPr>
                          <m:t>.5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.5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…</a:t>
                </a:r>
              </a:p>
              <a:p>
                <a:r>
                  <a:rPr lang="en-US" dirty="0" smtClean="0"/>
                  <a:t>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.5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  <m:r>
                          <a:rPr lang="en-US" b="0" i="1" smtClean="0">
                            <a:latin typeface="Cambria Math"/>
                          </a:rPr>
                          <m:t>.5</m:t>
                        </m:r>
                      </m:sub>
                    </m:sSub>
                  </m:oMath>
                </a14:m>
                <a:r>
                  <a:rPr lang="en-US" dirty="0" smtClean="0"/>
                  <a:t>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.5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  <m:r>
                          <a:rPr lang="en-US" b="0" i="1" smtClean="0">
                            <a:latin typeface="Cambria Math"/>
                          </a:rPr>
                          <m:t>.5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en-US" dirty="0" smtClean="0"/>
                  <a:t> we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1.5→1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→1</m:t>
                        </m:r>
                        <m:r>
                          <a:rPr lang="en-US" i="1">
                            <a:latin typeface="Cambria Math"/>
                          </a:rPr>
                          <m:t>.5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2→1</m:t>
                            </m:r>
                          </m:sub>
                        </m:sSub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We are thus tasked with solving problem of finding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dirty="0" smtClean="0"/>
                  <a:t> or for more smoothing we would like to find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𝑅𝑇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𝑅𝑇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𝑅𝑇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Assuming we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rad>
                  </m:oMath>
                </a14:m>
                <a:r>
                  <a:rPr lang="en-US" dirty="0" smtClean="0"/>
                  <a:t> it holds that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⋅⋅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⋅⋅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⋅⋅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⋅⋅+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…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𝑅𝑇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…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 smtClean="0"/>
                  <a:t>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Thus we can find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𝑅𝑇</m:t>
                        </m:r>
                      </m:e>
                    </m:rad>
                  </m:oMath>
                </a14:m>
                <a:r>
                  <a:rPr lang="en-US" dirty="0" smtClean="0"/>
                  <a:t> assuming we have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ra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15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Every rotation can be described by rotation axes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and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rotation axes is the eigenvector of </a:t>
                </a:r>
                <a:br>
                  <a:rPr lang="en-US" dirty="0" smtClean="0"/>
                </a:br>
                <a:r>
                  <a:rPr lang="en-US" dirty="0" smtClean="0"/>
                  <a:t>R corresponding to eigenvalue 1</a:t>
                </a:r>
              </a:p>
              <a:p>
                <a:r>
                  <a:rPr lang="en-US" dirty="0" smtClean="0"/>
                  <a:t>We find some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 that is orthogonal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U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is an orthogonal matrix changing the basis</a:t>
                </a:r>
              </a:p>
              <a:p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𝑅𝑈</m:t>
                    </m:r>
                  </m:oMath>
                </a14:m>
                <a:r>
                  <a:rPr lang="en-US" dirty="0" smtClean="0"/>
                  <a:t> is a rotation matrix around the x axes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can easily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We can now get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 smtClean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</m:deg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</m:ra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875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Adjust- was implemented but is still buggy</a:t>
            </a:r>
          </a:p>
          <a:p>
            <a:r>
              <a:rPr lang="en-US" dirty="0" smtClean="0"/>
              <a:t>Smart </a:t>
            </a:r>
            <a:r>
              <a:rPr lang="en-US" dirty="0" err="1" smtClean="0"/>
              <a:t>choises</a:t>
            </a:r>
            <a:r>
              <a:rPr lang="en-US" dirty="0" smtClean="0"/>
              <a:t> for key frames</a:t>
            </a:r>
          </a:p>
          <a:p>
            <a:r>
              <a:rPr lang="en-US" dirty="0" smtClean="0"/>
              <a:t>Match not only consecutive key frames to remove noise from RTs</a:t>
            </a:r>
          </a:p>
          <a:p>
            <a:r>
              <a:rPr lang="en-US" dirty="0" smtClean="0"/>
              <a:t>Find correct scale for translations- was implemented but not used yet</a:t>
            </a:r>
          </a:p>
          <a:p>
            <a:r>
              <a:rPr lang="en-US" dirty="0" smtClean="0"/>
              <a:t>Filter points differently</a:t>
            </a:r>
          </a:p>
          <a:p>
            <a:r>
              <a:rPr lang="en-US" dirty="0" smtClean="0"/>
              <a:t>Turn point cloud to mesh</a:t>
            </a:r>
          </a:p>
          <a:p>
            <a:r>
              <a:rPr lang="en-US" dirty="0" smtClean="0"/>
              <a:t>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enjoy the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ORB-SLAM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orb sl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543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Rome in a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3623"/>
            <a:ext cx="5562600" cy="51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1310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21208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intrinsic matrix K and distortion </a:t>
            </a:r>
            <a:r>
              <a:rPr lang="en-US" dirty="0" err="1" smtClean="0"/>
              <a:t>params</a:t>
            </a:r>
            <a:endParaRPr lang="en-US" dirty="0"/>
          </a:p>
        </p:txBody>
      </p:sp>
      <p:pic>
        <p:nvPicPr>
          <p:cNvPr id="3074" name="Picture 2" descr="C:\Users\idob\Documents\huji\vision\project\cal_images_480\20190822_1511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34290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dob\Documents\huji\vision\project\cal_images_480\20190822_1511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09" y="3200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40648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 Preliminary step-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Capture Video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Extract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Undistort</a:t>
            </a:r>
            <a:r>
              <a:rPr lang="en-US" dirty="0" smtClean="0"/>
              <a:t>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SIFT Points from Key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Consecutive Key Frames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/>
              <a:t>Inlier Point Matches + Essential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Get 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Trialgulate</a:t>
            </a:r>
            <a:r>
              <a:rPr lang="en-US" dirty="0" smtClean="0"/>
              <a:t>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Points &amp; Calculate Average 3D Coordinates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Points &amp; Camera Locations</a:t>
            </a:r>
          </a:p>
        </p:txBody>
      </p:sp>
    </p:spTree>
    <p:extLst>
      <p:ext uri="{BB962C8B-B14F-4D97-AF65-F5344CB8AC3E}">
        <p14:creationId xmlns:p14="http://schemas.microsoft.com/office/powerpoint/2010/main" val="40010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246</TotalTime>
  <Words>1153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Computer Vision project SLAM/SFM</vt:lpstr>
      <vt:lpstr>Our project</vt:lpstr>
      <vt:lpstr>ORB-SLAM</vt:lpstr>
      <vt:lpstr>Build Rome in a day</vt:lpstr>
      <vt:lpstr>Flow</vt:lpstr>
      <vt:lpstr>Flow</vt:lpstr>
      <vt:lpstr>Calibration</vt:lpstr>
      <vt:lpstr>Flow</vt:lpstr>
      <vt:lpstr>Flow</vt:lpstr>
      <vt:lpstr>Flow</vt:lpstr>
      <vt:lpstr>Flow</vt:lpstr>
      <vt:lpstr>Flow</vt:lpstr>
      <vt:lpstr>Finding initial matches</vt:lpstr>
      <vt:lpstr>RANSAC</vt:lpstr>
      <vt:lpstr>Get Pose</vt:lpstr>
      <vt:lpstr>Triangulate Points</vt:lpstr>
      <vt:lpstr>Flow</vt:lpstr>
      <vt:lpstr>Follow Points</vt:lpstr>
      <vt:lpstr>Flow</vt:lpstr>
      <vt:lpstr>Display</vt:lpstr>
      <vt:lpstr>Smoothing RT</vt:lpstr>
      <vt:lpstr>Finding √(n&amp;RT)</vt:lpstr>
      <vt:lpstr>Finding √(n&amp;R)</vt:lpstr>
      <vt:lpstr>Possible Improvements</vt:lpstr>
      <vt:lpstr>Now enjoy the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 SLAM/SFM</dc:title>
  <dc:creator>idob</dc:creator>
  <cp:lastModifiedBy>idob</cp:lastModifiedBy>
  <cp:revision>22</cp:revision>
  <dcterms:created xsi:type="dcterms:W3CDTF">2019-08-25T19:46:01Z</dcterms:created>
  <dcterms:modified xsi:type="dcterms:W3CDTF">2019-08-25T23:52:37Z</dcterms:modified>
</cp:coreProperties>
</file>