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3E4C-D2E2-4683-BCD2-45593E7A0E1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BA37-591C-4346-B0A1-554EC15F87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Steady-state solutions of the respective collision rate equations will then yield the same energy distribution as that of a system in complete thermal equilibrium, with the exception of the rarefied radiation field.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שקופית שמראה את תהליכים והתהליכים ההופכים. בדיאגרמות אנרגיה.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values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equation relates electron density to the width of </a:t>
            </a:r>
            <a:r>
              <a:rPr lang="en-US" dirty="0" smtClean="0"/>
              <a:t>the emission </a:t>
            </a:r>
            <a:r>
              <a:rPr lang="en-US" dirty="0"/>
              <a:t>line for the </a:t>
            </a:r>
            <a:r>
              <a:rPr lang="en-US" dirty="0" err="1" smtClean="0"/>
              <a:t>Hα</a:t>
            </a:r>
            <a:r>
              <a:rPr lang="en-US" dirty="0" smtClean="0"/>
              <a:t> line: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 1.12 in thesis.</a:t>
            </a:r>
          </a:p>
          <a:p>
            <a:r>
              <a:rPr lang="en-US" dirty="0" smtClean="0"/>
              <a:t>Weak dependence on density and temp,</a:t>
            </a:r>
          </a:p>
          <a:p>
            <a:r>
              <a:rPr lang="en-US" dirty="0" smtClean="0"/>
              <a:t>Therefore used 5.4.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Dawson </a:t>
            </a:r>
            <a:r>
              <a:rPr lang="en-US" smtClean="0"/>
              <a:t>and Tajima 1979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Electrical discharge are the most common method of producing gaseous plasmas.</a:t>
            </a:r>
          </a:p>
          <a:p>
            <a:r>
              <a:rPr lang="en-US" dirty="0"/>
              <a:t>Charge carriers can be produced by ionization processes in </a:t>
            </a:r>
            <a:r>
              <a:rPr lang="en-US" dirty="0" smtClean="0"/>
              <a:t>a gas </a:t>
            </a:r>
            <a:r>
              <a:rPr lang="en-US" dirty="0"/>
              <a:t>volume or by liberation of charged particles from confining walls and, in particular, from electrodes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general, ionization is defined as the </a:t>
            </a:r>
            <a:r>
              <a:rPr lang="en-US" dirty="0" smtClean="0"/>
              <a:t>removal </a:t>
            </a:r>
            <a:r>
              <a:rPr lang="en-US" dirty="0"/>
              <a:t>of one or more electrons from a neutral particle or from an </a:t>
            </a:r>
            <a:r>
              <a:rPr lang="en-US" dirty="0" smtClean="0"/>
              <a:t>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carrier losses can result from diffusion </a:t>
            </a:r>
            <a:r>
              <a:rPr lang="en-US" dirty="0"/>
              <a:t>to the surrounding </a:t>
            </a:r>
            <a:r>
              <a:rPr lang="en-US" dirty="0" smtClean="0"/>
              <a:t>(the vacuum chamber) with </a:t>
            </a:r>
            <a:r>
              <a:rPr lang="en-US" dirty="0"/>
              <a:t>subsequent </a:t>
            </a:r>
            <a:r>
              <a:rPr lang="en-US" dirty="0" smtClean="0"/>
              <a:t>recombination.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thermal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an isolated, closed system where the radiation and matter have</a:t>
            </a:r>
          </a:p>
          <a:p>
            <a:r>
              <a:rPr lang="en-US" dirty="0" smtClean="0"/>
              <a:t>reached equilibrium (black body cavity) the distribution of the</a:t>
            </a:r>
          </a:p>
          <a:p>
            <a:r>
              <a:rPr lang="en-US" dirty="0" smtClean="0"/>
              <a:t>kinetic motions, level populations and radiation fields are described</a:t>
            </a:r>
          </a:p>
          <a:p>
            <a:r>
              <a:rPr lang="en-US" dirty="0" smtClean="0"/>
              <a:t>by well-defined function of a single parameter —</a:t>
            </a:r>
          </a:p>
          <a:p>
            <a:r>
              <a:rPr lang="en-US" dirty="0" smtClean="0"/>
              <a:t>The system temperature.</a:t>
            </a:r>
          </a:p>
          <a:p>
            <a:r>
              <a:rPr lang="en-US" dirty="0" smtClean="0"/>
              <a:t>This situation is called complete thermodynamic equilibrium (CTE).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(page 163 from Maher):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Velocity distribution: Maxwell-Boltzmann distribution.</a:t>
            </a:r>
          </a:p>
          <a:p>
            <a:r>
              <a:rPr lang="en-US" dirty="0" smtClean="0"/>
              <a:t>Population </a:t>
            </a:r>
            <a:r>
              <a:rPr lang="en-US" dirty="0" err="1" smtClean="0"/>
              <a:t>desnity</a:t>
            </a:r>
            <a:r>
              <a:rPr lang="en-US" dirty="0" smtClean="0"/>
              <a:t> of the excited states of every species r must follow a Boltzmann distribution.</a:t>
            </a:r>
          </a:p>
          <a:p>
            <a:r>
              <a:rPr lang="en-US" dirty="0"/>
              <a:t>The particle densities (for neutrals, electrons, and ions) are described by the </a:t>
            </a:r>
            <a:r>
              <a:rPr lang="en-US" dirty="0" err="1"/>
              <a:t>Saha</a:t>
            </a:r>
            <a:r>
              <a:rPr lang="en-US" dirty="0"/>
              <a:t> </a:t>
            </a:r>
            <a:r>
              <a:rPr lang="en-US" dirty="0" smtClean="0"/>
              <a:t>equations</a:t>
            </a:r>
          </a:p>
          <a:p>
            <a:r>
              <a:rPr lang="en-US" dirty="0" err="1"/>
              <a:t>Tbe</a:t>
            </a:r>
            <a:r>
              <a:rPr lang="en-US" dirty="0"/>
              <a:t> electromagnetic radiation field is that of blackbody radiation of </a:t>
            </a:r>
            <a:r>
              <a:rPr lang="en-US" dirty="0" smtClean="0"/>
              <a:t>intensity 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ideal model…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Such a plasma obeying this ideal model would have to dwell in a </a:t>
            </a:r>
            <a:r>
              <a:rPr lang="en-US" dirty="0"/>
              <a:t>hypothetical </a:t>
            </a:r>
            <a:r>
              <a:rPr lang="en-US" dirty="0" smtClean="0"/>
              <a:t>cavity,</a:t>
            </a:r>
          </a:p>
          <a:p>
            <a:pPr>
              <a:buNone/>
            </a:pPr>
            <a:r>
              <a:rPr lang="en-US" dirty="0" smtClean="0"/>
              <a:t>Whose walls were maintained at the plasma temperature, or,</a:t>
            </a:r>
          </a:p>
          <a:p>
            <a:pPr>
              <a:buNone/>
            </a:pPr>
            <a:r>
              <a:rPr lang="en-US" dirty="0"/>
              <a:t>the plasma volume would have to be so large that the central part of this </a:t>
            </a:r>
            <a:r>
              <a:rPr lang="en-US" dirty="0" smtClean="0"/>
              <a:t>volume </a:t>
            </a:r>
            <a:r>
              <a:rPr lang="en-US" dirty="0"/>
              <a:t>would not sense the plasma </a:t>
            </a:r>
            <a:r>
              <a:rPr lang="en-US" dirty="0" smtClean="0"/>
              <a:t>boundaries.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Optically thin plasma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plasmas are optically thin over a wide wavelength </a:t>
            </a:r>
            <a:r>
              <a:rPr lang="en-US" dirty="0" smtClean="0"/>
              <a:t>range.</a:t>
            </a:r>
          </a:p>
          <a:p>
            <a:r>
              <a:rPr lang="en-US" dirty="0"/>
              <a:t>Therefore, the radiation temperature of a gaseous radiator deviates appreciably from the kinetic temperature of the plasma </a:t>
            </a:r>
            <a:r>
              <a:rPr lang="en-US" dirty="0" smtClean="0"/>
              <a:t>constituents </a:t>
            </a:r>
            <a:r>
              <a:rPr lang="en-US" dirty="0"/>
              <a:t>or the already mentioned excitation and ionization </a:t>
            </a:r>
            <a:r>
              <a:rPr lang="en-US" dirty="0" smtClean="0"/>
              <a:t>temperatures.</a:t>
            </a:r>
          </a:p>
          <a:p>
            <a:r>
              <a:rPr lang="en-US" dirty="0" smtClean="0"/>
              <a:t>In addition to radiation losses, </a:t>
            </a:r>
            <a:r>
              <a:rPr lang="en-US" dirty="0"/>
              <a:t>plasmas suffer irreversible energy losses by conduction, convection, and </a:t>
            </a:r>
            <a:r>
              <a:rPr lang="en-US" dirty="0" smtClean="0"/>
              <a:t>diffusion.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Local Thermodynamic Equilibrium (</a:t>
            </a:r>
            <a:r>
              <a:rPr lang="en-US" dirty="0" smtClean="0"/>
              <a:t>LTE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LTE </a:t>
            </a:r>
            <a:r>
              <a:rPr lang="en-US" dirty="0"/>
              <a:t>in optically thin plasmas </a:t>
            </a:r>
            <a:r>
              <a:rPr lang="en-US" b="1" dirty="0"/>
              <a:t>does not require </a:t>
            </a:r>
            <a:r>
              <a:rPr lang="en-US" dirty="0"/>
              <a:t>a radiation field that </a:t>
            </a:r>
            <a:r>
              <a:rPr lang="en-US" dirty="0" smtClean="0"/>
              <a:t>corresponds </a:t>
            </a:r>
            <a:r>
              <a:rPr lang="en-US" dirty="0"/>
              <a:t>to the blackbody radiation intensity of the respective LTE temperature</a:t>
            </a:r>
            <a:r>
              <a:rPr lang="en-US" dirty="0" smtClean="0"/>
              <a:t>.</a:t>
            </a:r>
          </a:p>
          <a:p>
            <a:r>
              <a:rPr lang="en-US" b="1" dirty="0"/>
              <a:t>It does require</a:t>
            </a:r>
            <a:r>
              <a:rPr lang="en-US" dirty="0"/>
              <a:t>, however, that collision processes (not </a:t>
            </a:r>
            <a:r>
              <a:rPr lang="en-US" dirty="0" err="1"/>
              <a:t>radiative</a:t>
            </a:r>
            <a:r>
              <a:rPr lang="en-US" dirty="0"/>
              <a:t> </a:t>
            </a:r>
            <a:r>
              <a:rPr lang="en-US" dirty="0" smtClean="0"/>
              <a:t>processes) </a:t>
            </a:r>
            <a:r>
              <a:rPr lang="en-US" dirty="0"/>
              <a:t>govern transitions and reactions in the plasma and that there be a </a:t>
            </a:r>
            <a:r>
              <a:rPr lang="en-US" dirty="0" smtClean="0"/>
              <a:t>micro reversibility </a:t>
            </a:r>
            <a:r>
              <a:rPr lang="en-US" dirty="0"/>
              <a:t>among the </a:t>
            </a:r>
            <a:r>
              <a:rPr lang="en-US" dirty="0" smtClean="0"/>
              <a:t>collision </a:t>
            </a:r>
            <a:r>
              <a:rPr lang="en-US" dirty="0"/>
              <a:t>processes</a:t>
            </a:r>
            <a:r>
              <a:rPr lang="en-US" dirty="0" smtClean="0"/>
              <a:t>.</a:t>
            </a:r>
          </a:p>
          <a:p>
            <a:r>
              <a:rPr lang="en-US" dirty="0"/>
              <a:t>In other words, a detailed equilibrium between </a:t>
            </a:r>
            <a:r>
              <a:rPr lang="en-US" dirty="0" smtClean="0"/>
              <a:t>each </a:t>
            </a:r>
            <a:r>
              <a:rPr lang="en-US" dirty="0"/>
              <a:t>collision process and its reverse process is necessary</a:t>
            </a:r>
            <a:r>
              <a:rPr lang="en-US" dirty="0" smtClean="0"/>
              <a:t>. (Principle of detailed balance)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Inverse </a:t>
            </a:r>
            <a:r>
              <a:rPr lang="en-US" dirty="0" err="1" smtClean="0"/>
              <a:t>collisional</a:t>
            </a:r>
            <a:r>
              <a:rPr lang="en-US" dirty="0" smtClean="0"/>
              <a:t> processes have a \</a:t>
            </a:r>
            <a:r>
              <a:rPr lang="en-US" dirty="0" err="1" smtClean="0"/>
              <a:t>emph</a:t>
            </a:r>
            <a:r>
              <a:rPr lang="en-US" dirty="0" smtClean="0"/>
              <a:t>{detailed balance} relationship to each other.</a:t>
            </a:r>
          </a:p>
          <a:p>
            <a:pPr>
              <a:buNone/>
            </a:pPr>
            <a:r>
              <a:rPr lang="en-US" dirty="0" smtClean="0"/>
              <a:t>% From </a:t>
            </a:r>
            <a:r>
              <a:rPr lang="en-US" dirty="0" err="1" smtClean="0"/>
              <a:t>Tallents</a:t>
            </a:r>
            <a:r>
              <a:rPr lang="en-US" dirty="0" smtClean="0"/>
              <a:t>, between equations 12.2 and 12.3:</a:t>
            </a:r>
          </a:p>
          <a:p>
            <a:pPr>
              <a:buNone/>
            </a:pPr>
            <a:r>
              <a:rPr lang="en-US" dirty="0" smtClean="0"/>
              <a:t>In equilibrium, the principle of detailed balance requires these inverse processes to occur at equal rates.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536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Complete thermal Equilibrium</vt:lpstr>
      <vt:lpstr>Conditions (page 163 from Maher):</vt:lpstr>
      <vt:lpstr>This is an ideal model…</vt:lpstr>
      <vt:lpstr>Optically thin plasma</vt:lpstr>
      <vt:lpstr>Concept of Local Thermodynamic Equilibrium (LTE) </vt:lpstr>
      <vt:lpstr>Detailed balance</vt:lpstr>
      <vt:lpstr>Slide 10</vt:lpstr>
      <vt:lpstr>Slide 11</vt:lpstr>
      <vt:lpstr>Numerical values used</vt:lpstr>
      <vt:lpstr>LWFA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HILL</cp:lastModifiedBy>
  <cp:revision>29</cp:revision>
  <dcterms:created xsi:type="dcterms:W3CDTF">2021-04-26T13:42:11Z</dcterms:created>
  <dcterms:modified xsi:type="dcterms:W3CDTF">2021-04-26T18:16:59Z</dcterms:modified>
</cp:coreProperties>
</file>