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7:50.83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45.1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49 380,'-5'-4,"1"-2,-1 1,1 0,0-1,0 0,1 0,0 0,0 0,0 0,1-1,0 1,-1-6,2 2,-1 0,2-1,0 1,0 0,1 0,0 0,0 0,2-2,-3 7,1 0,0 1,0 0,1-1,-1 1,1 0,0-1,0 1,1 0,-1 0,1 1,-1-1,3-2,1-1,-2 0,1 0,-1-1,0 0,0 0,-1 0,0 0,-1 0,0-1,0 1,-1-1,0 1,0-1,-1 0,-1-6,1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53.8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57,'-1'12,"0"0,-1 1,0-1,-1 0,-2 3,-6 33,5-32,6-16,0 0,-1 1,1-1,0 0,0 0,0 0,-1 0,1 0,0 1,0-1,-1 0,1 0,0 0,0 0,-1 0,1 0,0 0,0 0,-1 0,1 0,0 0,0 0,-1 0,1 0,0 0,0 0,0 0,-1-1,1 1,0 0,0 0,-1 0,1 0,0 0,-1-2,0 1,0 0,0 0,0-1,0 1,0 0,0-1,1 1,-1-1,1 1,-1-1,1 0,-1 1,1-1,0 1,0-2,-2-37,1-1,4-31,2 56,-5 15,1 1,-1 0,0 0,0 0,0 0,1 0,-1-1,0 1,0 0,1 0,-1 0,0 0,0 0,0 0,1 0,-1 0,0 0,0 0,1 0,-1 0,0 0,0 0,1 0,-1 0,0 0,0 0,1 0,-1 0,0 0,0 1,0-1,1 0,-1 0,0 0,1 1,1 1,-1-1,0 0,0 1,0-1,-1 0,1 1,0-1,0 1,-1 0,1-1,-1 1,1-1,-1 1,0 0,0 0,1 100,-2-50,1-42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56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26 1</inkml:trace>
  <inkml:trace contextRef="#ctx0" brushRef="#br0" timeOffset="1707.778">0 38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3:02.1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51 0</inkml:trace>
  <inkml:trace contextRef="#ctx0" brushRef="#br0" timeOffset="1938.15">1 124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7:50.83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24.35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1,'0'488,"1"-502,0 0,2-1,-1 1,2 1,-1-1,2 0,0 0,4-13,-4 5,-1 0,-1 0,-1 0,-1-1,-1 1,-1-1,-1-1,-1-41,-1 27,0 24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29.9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225 1,'1'19,"1"0,1 0,3 10,-3-13,0 0,-1 0,0 0,-1 0,-2 9,1-23,0 0,-1 1,1-1,-1 0,0 0,0 0,0 0,0 0,0 0,0 0,-1 0,1 0,-1 0,1-1,-1 1,0-1,1 1,-1-1,0 1,0-1,0 0,0 0,0 0,0 0,0 0,-1-1,1 1,0-1,0 1,-1-1,1 0,-1 0,-13 2,1-2,-1 0,0 0,-10-3,-3 1,22 1,-36 2,42-1,0 0,0 0,0 0,-1 0,1 0,0 0,0 1,0-1,0 0,0 1,0-1,0 1,0-1,0 1,0 0,0-1,1 1,-1 0,0-1,0 1,1 0,-1 0,0 0,1 0,-1 0,1 0,-1 0,1 0,-1 0,1 0,-1 0,3 2,0-1,-1 1,1-1,0 0,0 0,0 0,0 0,1 0,-1 0,1 0,-1-1,1 0,-1 1,1-1,0 0,0 0,13 8,-6 0,-2-2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57.2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214 15,'1'-1,"-1"0,0 0,1 1,-1-1,1 0,-1 1,1-1,-1 1,1-1,0 1,-1-1,1 1,0-1,-1 1,1-1,0 1,0 0,-1-1,1 1,0 0,0 0,-1-1,1 1,0 0,0 0,0 0,-1 0,1 0,28-2,-25 2,16 0,-18 0,-4-1,-30 2,-6 0,18-2,13 0,0 1,0 0,0 0,0 1,0 0,-6 2,11-3,0 1,0 0,1 0,-1 0,0 0,1 0,-1 0,0 0,1 1,0-1,-1 0,1 1,0-1,-1 1,1 0,0-1,0 1,0 0,1 0,-1 0,0-1,1 1,-1 0,1 0,0 0,-1 1,0 12,0-1,1 1,1 0,0 3,1-6,-1 0,-1 0,0 0,-1 0,0 0,-3 9,1-14,0 0,0-1,-1 1,0-1,0 0,0 0,-1 0,0-1,0 0,-1 0,1 0,-7 4,-2 3,13-10,-1 0,1 0,0 0,0 0,1 0,-1 0,0 1,1-1,-1 0,1 0,-1 1,1-1,0 0,0 0,0 1,1-1,-1 0,0 0,1 1,-1-1,1 0,0 0,0 0,0 0,0 0,0 0,0 0,1 0,-1 0,1 0,-1-1,1 1,-1-1,1 1,0-1,0 1,0-1,1 1,-2-3,-1 1,1 0,-1 0,1-1,-1 1,1 0,-1-1,0 1,1 0,-1-1,0 1,1-1,-1 1,0 0,1-1,-1 1,0-1,0 1,0-1,1 1,-1-1,0 1,0-1,0 1,0-1,0 0,0 1,0-1,0 1,0-1,0 1,0-1,1-22,-1 22,1-43,0-28,-5-38,3 107,1 0,-1 0,-1 0,1 0,0 0,-1 0,0 1,1-1,-1 0,0 1,0 0,-1-1,-1-1,3 4,1-1,-1 0,0 1,1-1,-1 1,0-1,0 1,0 0,1-1,-1 1,0 0,0-1,0 1,0 0,1 0,-1 0,0 0,0 0,0 0,0 0,0 1,0-1,1 0,-1 1,0 0,0-1,1 1,-1-1,1 1,-1 0,1-1,-1 1,1 0,-1 0,1 0,0-1,-1 1,1 0,0 0,-1 0,1 0,0 0,0-1,0 1,0 0,0 0,-2 22,2 1,0-1,2 0,3 23,0-13,-3 0,0 2,-3-32,1 0,0 0,1 0,-1-1,0 1,1 0,-1 0,1 0,0-1,0 1,0-1,0 1,1 0,-1-1,1 0,-1 1,3 0,0 1,0-1,1 0,-1 0,1 0,-1 0,1-1,1 1,7 0,-22-15,-3-3,7 5,0 0,1 0,0 0,0-1,1 1,1-1,0 0,-1-8,1-14,1 0,2-9,0-10,-1 50,0 0,1 0,-1 0,0 1,0-1,1 0,-1 1,1-1,0 0,-1 1,1-1,0 1,0-1,0 1,0-1,0 1,0 0,1-1,-1 1,0 0,1 0,-1 0,1 0,-1 0,1 0,-1 0,1 1,0-1,-1 0,1 1,0 0,-1-1,1 1,1 0,10-1,-1 0,1 1,-1 0,0 1,2 1,18 0,-29-3,0 1,1-1,-1 0,0 0,1 0,-1 0,0-1,0 0,0 1,0-1,-1 0,1 0,0 0,-1-1,1 1,-1-1,0 1,0-1,0 0,0 0,0 0,-1 0,1-2,-2 5,0-1,0 1,0-1,0 1,-1 0,1-1,0 1,0 0,0 0,-1-1,1 1,0 0,-1-1,1 1,0 0,-1 0,1 0,0-1,-1 1,1 0,0 0,-1 0,1 0,0 0,-1 0,1-1,-1 1,1 0,0 0,-1 0,1 0,-1 1,1-1,0 0,-1 0,1 0,0 0,-1 0,-20 0,20 0,-2 0,-2 0,-1 0,1 0,0 1,0-1,0 1,0 1,0-1,-5 2,9-2,-1 0,1 1,-1-1,1 0,0 1,-1-1,1 1,0-1,0 1,0 0,0-1,0 1,1 0,-1 0,0-1,1 1,-1 0,1 0,0 0,0 0,0 0,0 0,0 0,0 0,0 1,1 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02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252 1,'-17'-1,"1"2,-1 0,1 1,0 0,0 2,-10 3,21-6,1 0,0 1,-1 0,1 0,0 1,1-1,-1 1,0-1,1 1,-1 1,1-1,0 0,0 1,0-1,0 1,1 0,0 0,-1 0,1 0,1 0,-1 1,1-1,0 1,0-1,-1 5,1 3</inkml:trace>
  <inkml:trace contextRef="#ctx0" brushRef="#br0" timeOffset="2333.044">106 54</inkml:trace>
  <inkml:trace contextRef="#ctx0" brushRef="#br0" timeOffset="3941.02">0 278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30.4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239 239,'-1'1,"-1"1,0-1,1 0,-1 1,0-1,0 0,1 0,-1 0,0 0,0 0,0-1,0 1,0-1,-1 1,1-1,-1 0,-13 5,1 3,13-7,-1 0,1 0,-1 0,1 0,0 0,0 0,-1 1,1-1,0 1,0 0,0-1,1 1,-1 0,0 0,1 0,-1 0,1 0,0 1,0-1,0 0,0 1,0-1,0 1,0-1,1 1,-1-1,1 1,0-1,0 1,0-1,0 2,4 27,3-24,5-19,-10 8,11-20,-1 0,5-14,-13 28,-1 0,-1-1,1 0,-2 0,1 1,-2-1,1-9,-1-34,-2-38,2 91,0 0,0 0,0 0,0 0,-1 0,1-1,0 1,-1 0,1 0,-1 0,1 0,-1 0,0 0,1 1,-1-1,0 0,1 0,-1 0,0 0,0 1,0-1,0 0,0 1,0-1,0 1,0-1,0 1,0 0,0-1,0 1,0 0,-1 0,1 0,0 0,0 0,0 0,0 0,0 0,-1 0,1 0,0 1,0-1,0 0,0 1,0-1,0 1,0-1,0 1,0-1,0 1,0 0,0 0,1-1,-1 1,0 0,0 0,1 0,-1 0,1 0,-1 0,1 0,-1 0,1 0,-1 0,1 0,0 0,0 0,-1 0,1 1,-2 13,1 0,0 1,1-1,0 1,2 6,-1 53,-1-73,0 0,0 0,-1 0,1 0,-1 0,0 0,1 0,-1 0,0 0,0 0,0 0,0 0,-1-1,1 1,0-1,-1 1,1-1,-1 1,1-1,-1 0,0 0,0 1,1-1,-6 2,0-1,0 1,0-1,0-1,0 1,-1-1,2 0,0 0,0 0,0 1,0 0,1 0,-1 0,0 1,1 0,-19 12,16-12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24.35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0 1,'0'488,"1"-502,0 0,2-1,-1 1,2 1,-1-1,2 0,0 0,4-13,-4 5,-1 0,-1 0,-1 0,-1-1,-1 1,-1-1,-1-1,-1-41,-1 27,0 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48.5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146 394,'-24'1,"17"0,0-1,0 1,0-1,1-1,-1 0,0 1,0-2,-3 0,9 1,0 0,0 0,0 0,0 0,0 0,1 0,-1 0,0 0,0 0,1 0,-1-1,1 1,-1 0,1-1,0 1,-1 0,1 0,0-1,0 1,0-1,0 1,0 0,0-1,0 1,0 0,1-1,-1 1,1 0,-1 0,1-1,-1 1,1-3,0 0,1 0,-1 1,1-1,0 0,0 1,0-1,0 1,3-3,-2 3,0 1,0 0,0 1,0-1,0 0,0 1,0 0,1 0,2-1,-4 1,1 1,-1-1,0 1,0-1,0 0,0 0,0 0,0 0,0 0,0 0,0-1,-1 1,1-1,0 1,-1-1,1 0,-1 1,0-1,1 0,-1 0,0 0,0 0,0-2,9-16,0 1,0 1,2 0,1-1,12-18,5 1,-27 33,1 0,-1 0,1-1,-1 1,-1-1,1 0,0 0,-1 0,0 0,0-1,0 1,0-1,-1 1,1-1,-1 1,0-5,-1-8,0 12,-1 13,1 0</inkml:trace>
  <inkml:trace contextRef="#ctx0" brushRef="#br0" timeOffset="1815.67">1 446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56.2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0:12.8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52 164,'-1'0,"0"1,0-1,0 0,0 0,0 0,0 0,0 0,0-1,0 1,0 0,0 0,0-1,0 1,0 0,0-1,0 1,1-1,-1 1,0-1,0 0,0 1,0-1,1 0,-1 1,0-1,1 0,-1 0,1-1,0 1,0 0,0-1,0 1,0 0,0-1,0 1,0 0,1-1,-1 1,1 0,-1 0,1-1,-1 1,1 0,0 0,0 0,-1 0,6-7,0 0,1 0,-1 1,2 0,3-3,-10 10,-1-1,1 1,-1-1,1 1,-1 0,1-1,-1 1,1 0,0-1,-1 1,1 0,0 0,-1 0,1-1,0 1,-1 0,1 0,0 0,-1 0,1 0,-1 0,1 0,0 0,-1 1,1-1,0 0,-1 0,1 1,0-1,-1 0,1 0,-1 1,1-1,-1 1,12 4,-11-6,-1 1,1 0,-1 0,1 0,-1-1,0 1,1 0,-1 0,1-1,-1 1,0 0,1-1,-1 1,0-1,0 1,1 0,-1-1,0 1,0-1,0 1,1-1,-1 1,0 0,0-1,0 1,0-1,0 1,0-1,0 0,2-22,-2 10,-1 30,1-10,1 33,-1-39,0 0,0 0,0 0,0-1,1 1,-1 0,0 0,0 0,1 0,-1-1,0 1,1 0,-1 0,1-1,-1 1,1 0,-1-1,1 1,-1 0,1-1,0 1,0-1,-1 1,1-1,0 1,-1-1,1 0,0 1,0-1,0 0,0 0,-1 0,1 1,0-1,0 0,0 0,0 0,0 0,0-1,0 1,0 0,0-1,0 1,0-1,0 1,-1-1,1 0,0 1,0-1,-1 0,1 1,0-1,-1 0,1 0,-1 0,1 0,-1 1,1-1,-1 0,0 0,1 0,-1 0,0 0,0 0,0 0,1-1,1-35,-1 11,37 65,-22-31,-15-7,-1-1,0 0,1 0,-1 0,0 0,1 0,-1 0,0 0,1-1,-1 1,0 0,0 0,1 0,-1 0,0 0,1 0,-1 0,0-1,0 1,1 0,-1 0,0 0,0-1,1 1,-1 0,0 0,0-1,0 1,1 0,-1-3,1 0,-1 0,1 0,-1 0,0 0,0 0,0 0,0 0,-1 0,0-1,1 2,-1-1,0 1,0-1,0 1,0-1,0 1,-1-1,1 1,-1 0,1 0,-1 0,0 0,0 0,0 0,0 0,0 1,0-1,-1 1,0-1,2 1,0 0,-1 1,1-1,0 1,0-1,0 1,-1 0,1-1,0 1,0 0,-1 0,1 0,0 0,-1 0,1 0,0 0,0 0,-1 0,1 1,0-1,0 0,-1 1,1-1,0 1,0 0,0-1,0 1,0 0,0 0,0 0,0-1,0 1,0 0,0 0,1 0,-1 0,0 1,1-1,-1 0,0 1,0 0,0-1,0 1,1 0,-1-1,0 1,1 0,-1 0,1 0,0 0,-1-1,1 1,0 0,0 0,0 0,0 0,1 0,-1 0,0-1,1 1,-1 0,1 0,0 0,0-1,-1 1,1 0,0-1,1 1,-1-1,0 1,0-1,1 0,-1 1,0-1,1 0,-1 0,1 0,0 0,-1 0,1 0,0-1,0 1,-1 0,1-1,0 0,0 1,0-1,1 0,-2 0,1 1,-1-1,1 0,0 1,-1-1,1 1,-1-1,1 1,-1 0,1 0,-1 0,0 0,1 0,-1 0,0 0,0 0,0 0,0 0,0 1,0-1,0 1,0-1,-1-1,0 1,0-1,0 1,0-1,0 1,0-1,0 1,0-1,0 1,0-1,0 0,0 1,0-1,0 1,0-1,-1 1,1-1,0 0,0 1,0-1,-1 1,1-1,0 0,-1 1,1-1,0 0,-1 1,-19 5,11-5,1-1,1 1,0 0,0 0,0 1,-1 0,1 0,1 1,-7 2,4-2,-1 0,1 0,-1-1,0 0,1-1,-5 0,-15 3,19-3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45.16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49 380,'-5'-4,"1"-2,-1 1,1 0,0-1,0 0,1 0,0 0,0 0,0 0,1-1,0 1,-1-6,2 2,-1 0,2-1,0 1,0 0,1 0,0 0,0 0,2-2,-3 7,1 0,0 1,0 0,1-1,-1 1,1 0,0-1,0 1,1 0,-1 0,1 1,-1-1,3-2,1-1,-2 0,1 0,-1-1,0 0,0 0,-1 0,0 0,-1 0,0-1,0 1,-1-1,0 1,0-1,-1 0,-1-6,1 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53.85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54 57,'-1'12,"0"0,-1 1,0-1,-1 0,-2 3,-6 33,5-32,6-16,0 0,-1 1,1-1,0 0,0 0,0 0,-1 0,1 0,0 1,0-1,-1 0,1 0,0 0,0 0,-1 0,1 0,0 0,0 0,-1 0,1 0,0 0,0 0,-1 0,1 0,0 0,0 0,0 0,-1-1,1 1,0 0,0 0,-1 0,1 0,0 0,-1-2,0 1,0 0,0 0,0-1,0 1,0 0,0-1,1 1,-1-1,1 1,-1-1,1 0,-1 1,1-1,0 1,0-2,-2-37,1-1,4-31,2 56,-5 15,1 1,-1 0,0 0,0 0,0 0,1 0,-1-1,0 1,0 0,1 0,-1 0,0 0,0 0,0 0,1 0,-1 0,0 0,0 0,1 0,-1 0,0 0,0 0,1 0,-1 0,0 0,0 0,1 0,-1 0,0 0,0 1,0-1,1 0,-1 0,0 0,1 1,1 1,-1-1,0 0,0 1,0-1,-1 0,1 1,0-1,0 1,-1 0,1-1,-1 1,1-1,-1 1,0 0,0 0,1 100,-2-50,1-42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2:56.14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26 1</inkml:trace>
  <inkml:trace contextRef="#ctx0" brushRef="#br0" timeOffset="1707.778">0 38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3:02.12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51 0</inkml:trace>
  <inkml:trace contextRef="#ctx0" brushRef="#br0" timeOffset="1938.15">1 124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29.98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225 1,'1'19,"1"0,1 0,3 10,-3-13,0 0,-1 0,0 0,-1 0,-2 9,1-23,0 0,-1 1,1-1,-1 0,0 0,0 0,0 0,0 0,0 0,0 0,-1 0,1 0,-1 0,1-1,-1 1,0-1,1 1,-1-1,0 1,0-1,0 0,0 0,0 0,0 0,0 0,-1-1,1 1,0-1,0 1,-1-1,1 0,-1 0,-13 2,1-2,-1 0,0 0,-10-3,-3 1,22 1,-36 2,42-1,0 0,0 0,0 0,-1 0,1 0,0 0,0 1,0-1,0 0,0 1,0-1,0 1,0-1,0 1,0 0,0-1,1 1,-1 0,0-1,0 1,1 0,-1 0,0 0,1 0,-1 0,1 0,-1 0,1 0,-1 0,1 0,-1 0,3 2,0-1,-1 1,1-1,0 0,0 0,0 0,0 0,1 0,-1 0,1 0,-1-1,1 0,-1 1,1-1,0 0,0 0,13 8,-6 0,-2-2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8:57.2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214 15,'1'-1,"-1"0,0 0,1 1,-1-1,1 0,-1 1,1-1,-1 1,1-1,0 1,-1-1,1 1,0-1,-1 1,1-1,0 1,0 0,-1-1,1 1,0 0,0 0,-1-1,1 1,0 0,0 0,0 0,-1 0,1 0,28-2,-25 2,16 0,-18 0,-4-1,-30 2,-6 0,18-2,13 0,0 1,0 0,0 0,0 1,0 0,-6 2,11-3,0 1,0 0,1 0,-1 0,0 0,1 0,-1 0,0 0,1 1,0-1,-1 0,1 1,0-1,-1 1,1 0,0-1,0 1,0 0,1 0,-1 0,0-1,1 1,-1 0,1 0,0 0,-1 1,0 12,0-1,1 1,1 0,0 3,1-6,-1 0,-1 0,0 0,-1 0,0 0,-3 9,1-14,0 0,0-1,-1 1,0-1,0 0,0 0,-1 0,0-1,0 0,-1 0,1 0,-7 4,-2 3,13-10,-1 0,1 0,0 0,0 0,1 0,-1 0,0 1,1-1,-1 0,1 0,-1 1,1-1,0 0,0 0,0 1,1-1,-1 0,0 0,1 1,-1-1,1 0,0 0,0 0,0 0,0 0,0 0,0 0,1 0,-1 0,1 0,-1-1,1 1,-1-1,1 1,0-1,0 1,0-1,1 1,-2-3,-1 1,1 0,-1 0,1-1,-1 1,1 0,-1-1,0 1,1 0,-1-1,0 1,1-1,-1 1,0 0,1-1,-1 1,0-1,0 1,0-1,1 1,-1-1,0 1,0-1,0 1,0-1,0 0,0 1,0-1,0 1,0-1,0 1,0-1,1-22,-1 22,1-43,0-28,-5-38,3 107,1 0,-1 0,-1 0,1 0,0 0,-1 0,0 1,1-1,-1 0,0 1,0 0,-1-1,-1-1,3 4,1-1,-1 0,0 1,1-1,-1 1,0-1,0 1,0 0,1-1,-1 1,0 0,0-1,0 1,0 0,1 0,-1 0,0 0,0 0,0 0,0 0,0 1,0-1,1 0,-1 1,0 0,0-1,1 1,-1-1,1 1,-1 0,1-1,-1 1,1 0,-1 0,1 0,0-1,-1 1,1 0,0 0,-1 0,1 0,0 0,0-1,0 1,0 0,0 0,-2 22,2 1,0-1,2 0,3 23,0-13,-3 0,0 2,-3-32,1 0,0 0,1 0,-1-1,0 1,1 0,-1 0,1 0,0-1,0 1,0-1,0 1,1 0,-1-1,1 0,-1 1,3 0,0 1,0-1,1 0,-1 0,1 0,-1 0,1-1,1 1,7 0,-22-15,-3-3,7 5,0 0,1 0,0 0,0-1,1 1,1-1,0 0,-1-8,1-14,1 0,2-9,0-10,-1 50,0 0,1 0,-1 0,0 1,0-1,1 0,-1 1,1-1,0 0,-1 1,1-1,0 1,0-1,0 1,0-1,0 1,0 0,1-1,-1 1,0 0,1 0,-1 0,1 0,-1 0,1 0,-1 0,1 1,0-1,-1 0,1 1,0 0,-1-1,1 1,1 0,10-1,-1 0,1 1,-1 0,0 1,2 1,18 0,-29-3,0 1,1-1,-1 0,0 0,1 0,-1 0,0-1,0 0,0 1,0-1,-1 0,1 0,0 0,-1-1,1 1,-1-1,0 1,0-1,0 0,0 0,0 0,-1 0,1-2,-2 5,0-1,0 1,0-1,0 1,-1 0,1-1,0 1,0 0,0 0,-1-1,1 1,0 0,-1-1,1 1,0 0,-1 0,1 0,0-1,-1 1,1 0,0 0,-1 0,1 0,0 0,-1 0,1-1,-1 1,1 0,0 0,-1 0,1 0,-1 1,1-1,0 0,-1 0,1 0,0 0,-1 0,-20 0,20 0,-2 0,-2 0,-1 0,1 0,0 1,0-1,0 1,0 1,0-1,-5 2,9-2,-1 0,1 1,-1-1,1 0,0 1,-1-1,1 1,0-1,0 1,0 0,0-1,0 1,1 0,-1 0,0-1,1 1,-1 0,1 0,0 0,0 0,0 0,0 0,0 0,0 0,0 1,1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02.23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252 1,'-17'-1,"1"2,-1 0,1 1,0 0,0 2,-10 3,21-6,1 0,0 1,-1 0,1 0,0 1,1-1,-1 1,0-1,1 1,-1 1,1-1,0 0,0 1,0-1,0 1,1 0,0 0,-1 0,1 0,1 0,-1 1,1-1,0 1,0-1,-1 5,1 3</inkml:trace>
  <inkml:trace contextRef="#ctx0" brushRef="#br0" timeOffset="2333.044">106 54</inkml:trace>
  <inkml:trace contextRef="#ctx0" brushRef="#br0" timeOffset="3941.02">0 278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30.41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239 239,'-1'1,"-1"1,0-1,1 0,-1 1,0-1,0 0,1 0,-1 0,0 0,0 0,0-1,0 1,0-1,-1 1,1-1,-1 0,-13 5,1 3,13-7,-1 0,1 0,-1 0,1 0,0 0,0 0,-1 1,1-1,0 1,0 0,0-1,1 1,-1 0,0 0,1 0,-1 0,1 0,0 1,0-1,0 0,0 1,0-1,0 1,0-1,1 1,-1-1,1 1,0-1,0 1,0-1,0 2,4 27,3-24,5-19,-10 8,11-20,-1 0,5-14,-13 28,-1 0,-1-1,1 0,-2 0,1 1,-2-1,1-9,-1-34,-2-38,2 91,0 0,0 0,0 0,0 0,-1 0,1-1,0 1,-1 0,1 0,-1 0,1 0,-1 0,0 0,1 1,-1-1,0 0,1 0,-1 0,0 0,0 1,0-1,0 0,0 1,0-1,0 1,0-1,0 1,0 0,0-1,0 1,0 0,-1 0,1 0,0 0,0 0,0 0,0 0,0 0,-1 0,1 0,0 1,0-1,0 0,0 1,0-1,0 1,0-1,0 1,0-1,0 1,0 0,0 0,1-1,-1 1,0 0,0 0,1 0,-1 0,1 0,-1 0,1 0,-1 0,1 0,-1 0,1 0,0 0,0 0,-1 0,1 1,-2 13,1 0,0 1,1-1,0 1,2 6,-1 53,-1-73,0 0,0 0,-1 0,1 0,-1 0,0 0,1 0,-1 0,0 0,0 0,0 0,0 0,-1-1,1 1,0-1,-1 1,1-1,-1 1,1-1,-1 0,0 0,0 1,1-1,-6 2,0-1,0 1,0-1,0-1,0 1,-1-1,2 0,0 0,0 0,0 1,0 0,1 0,-1 0,0 1,1 0,-19 12,16-12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48.5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146 394,'-24'1,"17"0,0-1,0 1,0-1,1-1,-1 0,0 1,0-2,-3 0,9 1,0 0,0 0,0 0,0 0,0 0,1 0,-1 0,0 0,0 0,1 0,-1-1,1 1,-1 0,1-1,0 1,-1 0,1 0,0-1,0 1,0-1,0 1,0 0,0-1,0 1,0 0,1-1,-1 1,1 0,-1 0,1-1,-1 1,1-3,0 0,1 0,-1 1,1-1,0 0,0 1,0-1,0 1,3-3,-2 3,0 1,0 0,0 1,0-1,0 0,0 1,0 0,1 0,2-1,-4 1,1 1,-1-1,0 1,0-1,0 0,0 0,0 0,0 0,0 0,0 0,0-1,-1 1,1-1,0 1,-1-1,1 0,-1 1,0-1,1 0,-1 0,0 0,0 0,0-2,9-16,0 1,0 1,2 0,1-1,12-18,5 1,-27 33,1 0,-1 0,1-1,-1 1,-1-1,1 0,0 0,-1 0,0 0,0-1,0 1,0-1,-1 1,1-1,-1 1,0-5,-1-8,0 12,-1 13,1 0</inkml:trace>
  <inkml:trace contextRef="#ctx0" brushRef="#br0" timeOffset="1815.67">1 446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49:56.24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20T20:50:12.82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52 164,'-1'0,"0"1,0-1,0 0,0 0,0 0,0 0,0 0,0-1,0 1,0 0,0 0,0-1,0 1,0 0,0-1,0 1,1-1,-1 1,0-1,0 0,0 1,0-1,1 0,-1 1,0-1,1 0,-1 0,1-1,0 1,0 0,0-1,0 1,0 0,0-1,0 1,0 0,1-1,-1 1,1 0,-1 0,1-1,-1 1,1 0,0 0,0 0,-1 0,6-7,0 0,1 0,-1 1,2 0,3-3,-10 10,-1-1,1 1,-1-1,1 1,-1 0,1-1,-1 1,1 0,0-1,-1 1,1 0,0 0,-1 0,1-1,0 1,-1 0,1 0,0 0,-1 0,1 0,-1 0,1 0,0 0,-1 1,1-1,0 0,-1 0,1 1,0-1,-1 0,1 0,-1 1,1-1,-1 1,12 4,-11-6,-1 1,1 0,-1 0,1 0,-1-1,0 1,1 0,-1 0,1-1,-1 1,0 0,1-1,-1 1,0-1,0 1,1 0,-1-1,0 1,0-1,0 1,1-1,-1 1,0 0,0-1,0 1,0-1,0 1,0-1,0 0,2-22,-2 10,-1 30,1-10,1 33,-1-39,0 0,0 0,0 0,0-1,1 1,-1 0,0 0,0 0,1 0,-1-1,0 1,1 0,-1 0,1-1,-1 1,1 0,-1-1,1 1,-1 0,1-1,0 1,0-1,-1 1,1-1,0 1,-1-1,1 0,0 1,0-1,0 0,0 0,-1 0,1 1,0-1,0 0,0 0,0 0,0 0,0-1,0 1,0 0,0-1,0 1,0-1,0 1,-1-1,1 0,0 1,0-1,-1 0,1 1,0-1,-1 0,1 0,-1 0,1 0,-1 1,1-1,-1 0,0 0,1 0,-1 0,0 0,0 0,0 0,1-1,1-35,-1 11,37 65,-22-31,-15-7,-1-1,0 0,1 0,-1 0,0 0,1 0,-1 0,0 0,1-1,-1 1,0 0,0 0,1 0,-1 0,0 0,1 0,-1 0,0-1,0 1,1 0,-1 0,0 0,0-1,1 1,-1 0,0 0,0-1,0 1,1 0,-1-3,1 0,-1 0,1 0,-1 0,0 0,0 0,0 0,0 0,-1 0,0-1,1 2,-1-1,0 1,0-1,0 1,0-1,0 1,-1-1,1 1,-1 0,1 0,-1 0,0 0,0 0,0 0,0 0,0 1,0-1,-1 1,0-1,2 1,0 0,-1 1,1-1,0 1,0-1,0 1,-1 0,1-1,0 1,0 0,-1 0,1 0,0 0,-1 0,1 0,0 0,0 0,-1 0,1 1,0-1,0 0,-1 1,1-1,0 1,0 0,0-1,0 1,0 0,0 0,0 0,0-1,0 1,0 0,0 0,1 0,-1 0,0 1,1-1,-1 0,0 1,0 0,0-1,0 1,1 0,-1-1,0 1,1 0,-1 0,1 0,0 0,-1-1,1 1,0 0,0 0,0 0,0 0,1 0,-1 0,0-1,1 1,-1 0,1 0,0 0,0-1,-1 1,1 0,0-1,1 1,-1-1,0 1,0-1,1 0,-1 1,0-1,1 0,-1 0,1 0,0 0,-1 0,1 0,0-1,0 1,-1 0,1-1,0 0,0 1,0-1,1 0,-2 0,1 1,-1-1,1 0,0 1,-1-1,1 1,-1-1,1 1,-1 0,1 0,-1 0,0 0,1 0,-1 0,0 0,0 0,0 0,0 0,0 1,0-1,0 1,0-1,-1-1,0 1,0-1,0 1,0-1,0 1,0-1,0 1,0-1,0 1,0-1,0 0,0 1,0-1,0 1,0-1,-1 1,1-1,0 0,0 1,0-1,-1 1,1-1,0 0,-1 1,1-1,0 0,-1 1,-19 5,11-5,1-1,1 1,0 0,0 0,0 1,-1 0,1 0,1 1,-7 2,4-2,-1 0,1 0,-1-1,0 0,1-1,-5 0,-15 3,19-3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C3FE-F0D8-43B1-BDBB-BEDBA7D96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AB307-059F-4956-BF0D-B1E0DA15F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619AF-0CC6-4417-B9AD-26758E7B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EC5D-7F59-4DAF-9D5A-EA9BE805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7DEC-B629-456B-B20E-E7660051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0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EB33-A213-45E3-9D28-FAC5B7D6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5BF5-DA95-48D1-9625-9E068EDF9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C632-0FB7-47D7-B66F-299241AC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B89F-E5F1-42DC-B946-526AE836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3656-DA19-48B6-9845-5BACC87D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6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323EB-F92A-4217-A47F-AE5204C9D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FCD56-E925-4D8E-A7E9-076D0579F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D75C5-2F08-4B0F-B209-345FE3DC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7B2AD-C4C5-4743-9AAF-8841EB60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B9D-86DE-41DF-BD03-6118DF17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1399-777F-45CB-A593-D97047034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1DAE-2F3F-4F5D-8C54-C7AE426F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1ABD1-F87B-4A5D-93EA-3A296F5E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9F1A-746D-43B0-8CBA-B84D906E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B1EB-5C14-49AE-9A7F-3CFDEE1C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9915-F56D-4A78-8F69-F08E2B76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6F33-123E-42E7-A368-29A8498C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4E273-9A9F-455B-AF36-C9DA6B2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9AFAC-9AAC-4238-84A3-5F709421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5F71A-DD7B-464E-A092-188CEC1A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8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3C3B-E35B-4C38-9646-A17D531C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7B2A-374E-48F6-8F54-3AB463D3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A4A55-D0DB-4068-8260-FF7B6C502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1CAE2-7F9F-4AD4-8B96-FFA89CF9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BA2FB-BB7E-426F-B057-F18AF2F6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67E5-4699-4BFC-8F2C-30B9B0F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B759-F677-42D6-9008-3A999410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5F525-DFBE-468D-8E4A-DE45DA27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6D33-2565-407F-9B30-3C471AD03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FDA62-72CA-41F8-AEC6-2E602CAA6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A587A-5D7D-4B6C-B279-D70D7FC9D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AE184-F52F-4661-B43F-D591C1129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0A94E-261C-45FB-93D1-9AA6225B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C5931-B65D-4703-A553-71784CFD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D061-D156-47C2-BA30-390AAB13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290B83-DC7A-4F51-B860-C1CD921D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2B156-E438-4DC9-BCD0-A816E0A3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CE29D-2503-4BA7-AF91-EC6E82C0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7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A95FE-7A76-4A90-927E-688EEB5A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C5DEF-6BE6-457E-ABF0-79180158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66EA3-CE0F-4FA3-B362-44238D91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862B-CC44-443A-ABF2-C7506609A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825F-9565-4F1C-9124-FF688D43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C375B-4ED5-4859-9B7A-5545EE900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3E74D-9A09-4436-9667-5938B222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727BE-A8A4-45D5-ADBB-C18A9BE8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B4BDB-F71A-4E5A-891A-43D2C1A0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037F-3F13-4931-BBCA-8AE8CB61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E4B02-7ED5-46E0-89CF-FAE44D586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2D6D-40B2-48DD-9FEC-1C3747059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B32CA-AD8F-444A-AB8B-E02E8967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FA82F-8914-4CA1-92DE-AE36E55D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C4F81-6447-482E-A74F-5C439B55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8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A8693-E777-471E-B174-74D11DFD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5781-2A88-41EB-9145-DDDBCFBDF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15336-8F0D-43BC-AC2D-842C400A4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3D86C-6D8B-4BDA-8DA2-60A914288C6A}" type="datetimeFigureOut">
              <a:rPr lang="en-US" smtClean="0"/>
              <a:t>20/02/2020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0004C-DB75-45C9-AC29-CCE7ED6C7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DA300-5EF8-470D-AF2C-EEA1B400F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ACE1-610A-4E27-8A6C-234AC5C35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2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customXml" Target="../ink/ink6.xml"/><Relationship Id="rId34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9.xml"/><Relationship Id="rId30" Type="http://schemas.openxmlformats.org/officeDocument/2006/relationships/image" Target="../media/image19.png"/><Relationship Id="rId35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5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customXml" Target="../ink/ink19.xml"/><Relationship Id="rId34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33" Type="http://schemas.openxmlformats.org/officeDocument/2006/relationships/customXml" Target="../ink/ink25.xml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14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18.xml"/><Relationship Id="rId31" Type="http://schemas.openxmlformats.org/officeDocument/2006/relationships/customXml" Target="../ink/ink2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22.xml"/><Relationship Id="rId30" Type="http://schemas.openxmlformats.org/officeDocument/2006/relationships/image" Target="../media/image19.png"/><Relationship Id="rId35" Type="http://schemas.openxmlformats.org/officeDocument/2006/relationships/customXml" Target="../ink/ink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55518-3AF3-439A-B790-9591A159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56501" y="928156"/>
            <a:ext cx="982995" cy="2017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D8721-5837-46CC-8458-900AA530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89" y="928156"/>
            <a:ext cx="1445930" cy="2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B574B-9445-46FC-BB2C-662AE137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27" y="928248"/>
            <a:ext cx="1127682" cy="201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23751-DA38-4DC1-B099-0925B67C5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225" y="928248"/>
            <a:ext cx="1142175" cy="20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8C6D-540F-4198-907F-F636A7652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120" y="928248"/>
            <a:ext cx="1072209" cy="201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A9EA3-7792-4015-B42E-5D02CAF9CD32}"/>
              </a:ext>
            </a:extLst>
          </p:cNvPr>
          <p:cNvSpPr txBox="1"/>
          <p:nvPr/>
        </p:nvSpPr>
        <p:spPr>
          <a:xfrm>
            <a:off x="0" y="8886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6240-14F6-40A9-9990-AE34BD570B40}"/>
              </a:ext>
            </a:extLst>
          </p:cNvPr>
          <p:cNvSpPr txBox="1"/>
          <p:nvPr/>
        </p:nvSpPr>
        <p:spPr>
          <a:xfrm>
            <a:off x="6095999" y="88862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A6CB0-C80B-4E17-A583-910211E3CF8A}"/>
              </a:ext>
            </a:extLst>
          </p:cNvPr>
          <p:cNvCxnSpPr>
            <a:cxnSpLocks/>
          </p:cNvCxnSpPr>
          <p:nvPr/>
        </p:nvCxnSpPr>
        <p:spPr>
          <a:xfrm>
            <a:off x="6078274" y="324537"/>
            <a:ext cx="53556" cy="6283653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26431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0"/>
    </mc:Choice>
    <mc:Fallback>
      <p:transition spd="slow" advTm="28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55518-3AF3-439A-B790-9591A159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56501" y="928156"/>
            <a:ext cx="982995" cy="2017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D8721-5837-46CC-8458-900AA530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89" y="928156"/>
            <a:ext cx="1445930" cy="2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B574B-9445-46FC-BB2C-662AE137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27" y="928248"/>
            <a:ext cx="1127682" cy="201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23751-DA38-4DC1-B099-0925B67C5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225" y="928248"/>
            <a:ext cx="1142175" cy="20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8C6D-540F-4198-907F-F636A7652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120" y="928248"/>
            <a:ext cx="1072209" cy="201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A9EA3-7792-4015-B42E-5D02CAF9CD32}"/>
              </a:ext>
            </a:extLst>
          </p:cNvPr>
          <p:cNvSpPr txBox="1"/>
          <p:nvPr/>
        </p:nvSpPr>
        <p:spPr>
          <a:xfrm>
            <a:off x="0" y="8886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6240-14F6-40A9-9990-AE34BD570B40}"/>
              </a:ext>
            </a:extLst>
          </p:cNvPr>
          <p:cNvSpPr txBox="1"/>
          <p:nvPr/>
        </p:nvSpPr>
        <p:spPr>
          <a:xfrm>
            <a:off x="6095999" y="88862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A6CB0-C80B-4E17-A583-910211E3CF8A}"/>
              </a:ext>
            </a:extLst>
          </p:cNvPr>
          <p:cNvCxnSpPr>
            <a:cxnSpLocks/>
          </p:cNvCxnSpPr>
          <p:nvPr/>
        </p:nvCxnSpPr>
        <p:spPr>
          <a:xfrm>
            <a:off x="6078274" y="324537"/>
            <a:ext cx="53556" cy="6283653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/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/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02642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92"/>
    </mc:Choice>
    <mc:Fallback>
      <p:transition spd="slow" advTm="28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55518-3AF3-439A-B790-9591A159B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56501" y="928156"/>
            <a:ext cx="982995" cy="2017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D8721-5837-46CC-8458-900AA5309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889" y="928156"/>
            <a:ext cx="1445930" cy="2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B574B-9445-46FC-BB2C-662AE137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527" y="928248"/>
            <a:ext cx="1127682" cy="201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23751-DA38-4DC1-B099-0925B67C5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1225" y="928248"/>
            <a:ext cx="1142175" cy="20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8C6D-540F-4198-907F-F636A7652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4120" y="928248"/>
            <a:ext cx="1072209" cy="201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A9EA3-7792-4015-B42E-5D02CAF9CD32}"/>
              </a:ext>
            </a:extLst>
          </p:cNvPr>
          <p:cNvSpPr txBox="1"/>
          <p:nvPr/>
        </p:nvSpPr>
        <p:spPr>
          <a:xfrm>
            <a:off x="0" y="8886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6240-14F6-40A9-9990-AE34BD570B40}"/>
              </a:ext>
            </a:extLst>
          </p:cNvPr>
          <p:cNvSpPr txBox="1"/>
          <p:nvPr/>
        </p:nvSpPr>
        <p:spPr>
          <a:xfrm>
            <a:off x="6095999" y="88862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A6CB0-C80B-4E17-A583-910211E3CF8A}"/>
              </a:ext>
            </a:extLst>
          </p:cNvPr>
          <p:cNvCxnSpPr>
            <a:cxnSpLocks/>
          </p:cNvCxnSpPr>
          <p:nvPr/>
        </p:nvCxnSpPr>
        <p:spPr>
          <a:xfrm>
            <a:off x="6078274" y="324537"/>
            <a:ext cx="53556" cy="6283653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/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/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/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/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8512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65"/>
    </mc:Choice>
    <mc:Fallback>
      <p:transition spd="slow" advTm="17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55518-3AF3-439A-B790-9591A159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56501" y="928156"/>
            <a:ext cx="982995" cy="2017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D8721-5837-46CC-8458-900AA530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89" y="928156"/>
            <a:ext cx="1445930" cy="2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B574B-9445-46FC-BB2C-662AE137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7" y="928248"/>
            <a:ext cx="1127682" cy="201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23751-DA38-4DC1-B099-0925B67C5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225" y="928248"/>
            <a:ext cx="1142175" cy="20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8C6D-540F-4198-907F-F636A7652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120" y="928248"/>
            <a:ext cx="1072209" cy="201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A9EA3-7792-4015-B42E-5D02CAF9CD32}"/>
              </a:ext>
            </a:extLst>
          </p:cNvPr>
          <p:cNvSpPr txBox="1"/>
          <p:nvPr/>
        </p:nvSpPr>
        <p:spPr>
          <a:xfrm>
            <a:off x="0" y="8886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6240-14F6-40A9-9990-AE34BD570B40}"/>
              </a:ext>
            </a:extLst>
          </p:cNvPr>
          <p:cNvSpPr txBox="1"/>
          <p:nvPr/>
        </p:nvSpPr>
        <p:spPr>
          <a:xfrm>
            <a:off x="6095999" y="88862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A6CB0-C80B-4E17-A583-910211E3CF8A}"/>
              </a:ext>
            </a:extLst>
          </p:cNvPr>
          <p:cNvCxnSpPr>
            <a:cxnSpLocks/>
          </p:cNvCxnSpPr>
          <p:nvPr/>
        </p:nvCxnSpPr>
        <p:spPr>
          <a:xfrm>
            <a:off x="6078274" y="324537"/>
            <a:ext cx="53556" cy="6283653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C5D1731-598A-4E56-A968-EAD69B6F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56500" y="4720790"/>
            <a:ext cx="982995" cy="2017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410920-EF5E-4B91-ACA4-61F4266F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84" y="4690090"/>
            <a:ext cx="1445930" cy="2017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1A7F69-78D4-4885-8891-6ECC09AD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172" y="4682795"/>
            <a:ext cx="1127682" cy="20195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702DCE-E997-4108-8A31-0C249C85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314" y="4682795"/>
            <a:ext cx="1142175" cy="201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A026A8-A7A9-4626-9F5D-772380F70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3489" y="4682887"/>
            <a:ext cx="1072209" cy="2019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C14BF-6A9F-433B-88E5-982A3F1D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47854" y="4715932"/>
            <a:ext cx="982995" cy="2017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7E8429-6DD3-4EA2-882F-654C431E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29461" y="4720790"/>
            <a:ext cx="982995" cy="20177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28D11-AB0D-4BFF-AAA3-EEFE826F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73506" y="4720790"/>
            <a:ext cx="982995" cy="20177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EB0C00-7BA0-4271-909E-26A037B9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0511" y="4720790"/>
            <a:ext cx="982995" cy="20177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BF659D-769A-4C84-9780-4DCEBB55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t="56637" r="17595" b="23798"/>
          <a:stretch/>
        </p:blipFill>
        <p:spPr>
          <a:xfrm>
            <a:off x="6331593" y="5724798"/>
            <a:ext cx="836058" cy="4915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CE5D5E-E3B1-4A14-A07E-E1E28BD49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3" t="75957"/>
          <a:stretch/>
        </p:blipFill>
        <p:spPr>
          <a:xfrm>
            <a:off x="6397556" y="6216309"/>
            <a:ext cx="963629" cy="491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F558F7-69AE-488D-BA23-1F4B34A54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42" b="49860"/>
          <a:stretch/>
        </p:blipFill>
        <p:spPr>
          <a:xfrm>
            <a:off x="6280472" y="5234118"/>
            <a:ext cx="1142175" cy="490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00E779-D7E3-4071-AACB-6879B6ACAF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964" b="72472"/>
          <a:stretch/>
        </p:blipFill>
        <p:spPr>
          <a:xfrm>
            <a:off x="6409099" y="4677343"/>
            <a:ext cx="675876" cy="555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/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/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/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/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0E6AD1-4762-4145-BF35-2921FD7E3FE4}"/>
                  </a:ext>
                </a:extLst>
              </p14:cNvPr>
              <p14:cNvContentPartPr/>
              <p14:nvPr/>
            </p14:nvContentPartPr>
            <p14:xfrm>
              <a:off x="6415680" y="615672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0E6AD1-4762-4145-BF35-2921FD7E3F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2680" y="609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31FAB8-84E8-4BCB-92E1-2E13EB40B6D9}"/>
                  </a:ext>
                </a:extLst>
              </p14:cNvPr>
              <p14:cNvContentPartPr/>
              <p14:nvPr/>
            </p14:nvContentPartPr>
            <p14:xfrm>
              <a:off x="6423600" y="6202440"/>
              <a:ext cx="17640" cy="176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31FAB8-84E8-4BCB-92E1-2E13EB40B6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0600" y="6139800"/>
                <a:ext cx="143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5B558B-DEE5-4242-9380-0E48D05BCD9D}"/>
                  </a:ext>
                </a:extLst>
              </p14:cNvPr>
              <p14:cNvContentPartPr/>
              <p14:nvPr/>
            </p14:nvContentPartPr>
            <p14:xfrm>
              <a:off x="6380400" y="6278400"/>
              <a:ext cx="89280" cy="111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5B558B-DEE5-4242-9380-0E48D05BCD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17400" y="6215760"/>
                <a:ext cx="2149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869B5C-814C-4AC2-8821-EACB2F0496A1}"/>
                  </a:ext>
                </a:extLst>
              </p14:cNvPr>
              <p14:cNvContentPartPr/>
              <p14:nvPr/>
            </p14:nvContentPartPr>
            <p14:xfrm>
              <a:off x="6380595" y="6424058"/>
              <a:ext cx="103680" cy="147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869B5C-814C-4AC2-8821-EACB2F0496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62955" y="6406058"/>
                <a:ext cx="139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BA7416-18E7-48FB-907C-15B7FD4159E9}"/>
                  </a:ext>
                </a:extLst>
              </p14:cNvPr>
              <p14:cNvContentPartPr/>
              <p14:nvPr/>
            </p14:nvContentPartPr>
            <p14:xfrm>
              <a:off x="6405435" y="6433778"/>
              <a:ext cx="90720" cy="100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BA7416-18E7-48FB-907C-15B7FD4159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87435" y="6415778"/>
                <a:ext cx="126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DC6E8C-375B-4314-BC36-6CDE726D43BD}"/>
                  </a:ext>
                </a:extLst>
              </p14:cNvPr>
              <p14:cNvContentPartPr/>
              <p14:nvPr/>
            </p14:nvContentPartPr>
            <p14:xfrm>
              <a:off x="7043355" y="5109975"/>
              <a:ext cx="8640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DC6E8C-375B-4314-BC36-6CDE726D43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5355" y="5092335"/>
                <a:ext cx="122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91A727-A56C-4867-8EC6-8D230C614FAD}"/>
                  </a:ext>
                </a:extLst>
              </p14:cNvPr>
              <p14:cNvContentPartPr/>
              <p14:nvPr/>
            </p14:nvContentPartPr>
            <p14:xfrm>
              <a:off x="6995780" y="5077935"/>
              <a:ext cx="105480" cy="160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91A727-A56C-4867-8EC6-8D230C614F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78140" y="5060295"/>
                <a:ext cx="141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020F93-EC51-4300-95DA-CFB81EA6FD5E}"/>
                  </a:ext>
                </a:extLst>
              </p14:cNvPr>
              <p14:cNvContentPartPr/>
              <p14:nvPr/>
            </p14:nvContentPartPr>
            <p14:xfrm>
              <a:off x="6624315" y="523381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020F93-EC51-4300-95DA-CFB81EA6FD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06315" y="5215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203128-A328-41D7-AE90-467837B40902}"/>
                  </a:ext>
                </a:extLst>
              </p14:cNvPr>
              <p14:cNvContentPartPr/>
              <p14:nvPr/>
            </p14:nvContentPartPr>
            <p14:xfrm>
              <a:off x="6581780" y="5174775"/>
              <a:ext cx="82080" cy="5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203128-A328-41D7-AE90-467837B4090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3780" y="5157135"/>
                <a:ext cx="117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7CCEE8-BCDD-4DE6-8DB1-4C1A6D71395F}"/>
                  </a:ext>
                </a:extLst>
              </p14:cNvPr>
              <p14:cNvContentPartPr/>
              <p14:nvPr/>
            </p14:nvContentPartPr>
            <p14:xfrm>
              <a:off x="7068826" y="5116285"/>
              <a:ext cx="27360" cy="137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7CCEE8-BCDD-4DE6-8DB1-4C1A6D7139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51186" y="5098645"/>
                <a:ext cx="6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2F532F-B999-4C68-9E6E-1924C2151344}"/>
                  </a:ext>
                </a:extLst>
              </p14:cNvPr>
              <p14:cNvContentPartPr/>
              <p14:nvPr/>
            </p14:nvContentPartPr>
            <p14:xfrm>
              <a:off x="7085026" y="5035645"/>
              <a:ext cx="19440" cy="71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2F532F-B999-4C68-9E6E-1924C21513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67386" y="5018005"/>
                <a:ext cx="55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368BDE-906E-4DC6-ABE9-C6F8D1D984CA}"/>
                  </a:ext>
                </a:extLst>
              </p14:cNvPr>
              <p14:cNvContentPartPr/>
              <p14:nvPr/>
            </p14:nvContentPartPr>
            <p14:xfrm>
              <a:off x="6682906" y="5208085"/>
              <a:ext cx="9360" cy="14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368BDE-906E-4DC6-ABE9-C6F8D1D984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4906" y="5190445"/>
                <a:ext cx="45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EF9CD00-541E-405A-B5B9-3B7B22A4BC23}"/>
                  </a:ext>
                </a:extLst>
              </p14:cNvPr>
              <p14:cNvContentPartPr/>
              <p14:nvPr/>
            </p14:nvContentPartPr>
            <p14:xfrm>
              <a:off x="7050466" y="5109805"/>
              <a:ext cx="18360" cy="45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EF9CD00-541E-405A-B5B9-3B7B22A4BC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2826" y="5091805"/>
                <a:ext cx="5400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01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00"/>
    </mc:Choice>
    <mc:Fallback>
      <p:transition spd="slow" advTm="4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955518-3AF3-439A-B790-9591A159B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56501" y="928156"/>
            <a:ext cx="982995" cy="2017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DD8721-5837-46CC-8458-900AA5309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889" y="928156"/>
            <a:ext cx="1445930" cy="2017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B574B-9445-46FC-BB2C-662AE137B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27" y="928248"/>
            <a:ext cx="1127682" cy="2019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23751-DA38-4DC1-B099-0925B67C5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1225" y="928248"/>
            <a:ext cx="1142175" cy="2019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38C6D-540F-4198-907F-F636A7652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4120" y="928248"/>
            <a:ext cx="1072209" cy="20195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A9EA3-7792-4015-B42E-5D02CAF9CD32}"/>
              </a:ext>
            </a:extLst>
          </p:cNvPr>
          <p:cNvSpPr txBox="1"/>
          <p:nvPr/>
        </p:nvSpPr>
        <p:spPr>
          <a:xfrm>
            <a:off x="0" y="88862"/>
            <a:ext cx="6095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C6240-14F6-40A9-9990-AE34BD570B40}"/>
              </a:ext>
            </a:extLst>
          </p:cNvPr>
          <p:cNvSpPr txBox="1"/>
          <p:nvPr/>
        </p:nvSpPr>
        <p:spPr>
          <a:xfrm>
            <a:off x="6095999" y="88862"/>
            <a:ext cx="6096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DA6CB0-C80B-4E17-A583-910211E3CF8A}"/>
              </a:ext>
            </a:extLst>
          </p:cNvPr>
          <p:cNvCxnSpPr>
            <a:cxnSpLocks/>
          </p:cNvCxnSpPr>
          <p:nvPr/>
        </p:nvCxnSpPr>
        <p:spPr>
          <a:xfrm>
            <a:off x="6078274" y="324537"/>
            <a:ext cx="53556" cy="6283653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C5D1731-598A-4E56-A968-EAD69B6F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56500" y="4720790"/>
            <a:ext cx="982995" cy="2017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410920-EF5E-4B91-ACA4-61F4266F3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384" y="4690090"/>
            <a:ext cx="1445930" cy="2017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1A7F69-78D4-4885-8891-6ECC09AD1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172" y="4682795"/>
            <a:ext cx="1127682" cy="201957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702DCE-E997-4108-8A31-0C249C855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1314" y="4682795"/>
            <a:ext cx="1142175" cy="201957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A026A8-A7A9-4626-9F5D-772380F70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3489" y="4682887"/>
            <a:ext cx="1072209" cy="2019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C14BF-6A9F-433B-88E5-982A3F1D6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547854" y="4715932"/>
            <a:ext cx="982995" cy="2017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7E8429-6DD3-4EA2-882F-654C431E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29461" y="4720790"/>
            <a:ext cx="982995" cy="201773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5828D11-AB0D-4BFF-AAA3-EEFE826F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573506" y="4720790"/>
            <a:ext cx="982995" cy="20177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1EB0C00-7BA0-4271-909E-26A037B9C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90511" y="4720790"/>
            <a:ext cx="982995" cy="201773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BBF659D-769A-4C84-9780-4DCEBB551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04" t="56637" r="17595" b="23798"/>
          <a:stretch/>
        </p:blipFill>
        <p:spPr>
          <a:xfrm>
            <a:off x="6331593" y="5724798"/>
            <a:ext cx="836058" cy="49151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2CE5D5E-E3B1-4A14-A07E-E1E28BD49A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23" t="75957"/>
          <a:stretch/>
        </p:blipFill>
        <p:spPr>
          <a:xfrm>
            <a:off x="6397556" y="6216309"/>
            <a:ext cx="963629" cy="49151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3F558F7-69AE-488D-BA23-1F4B34A54C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642" b="49860"/>
          <a:stretch/>
        </p:blipFill>
        <p:spPr>
          <a:xfrm>
            <a:off x="6280472" y="5234118"/>
            <a:ext cx="1142175" cy="49067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400E779-D7E3-4071-AACB-6879B6ACAF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6964" b="72472"/>
          <a:stretch/>
        </p:blipFill>
        <p:spPr>
          <a:xfrm>
            <a:off x="6409099" y="4677343"/>
            <a:ext cx="675876" cy="5559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/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880892-082B-4FAD-B125-224AE885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199033"/>
                <a:ext cx="6096001" cy="5824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/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adult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male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C79333-1776-4F1D-9E8A-318630DA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99033"/>
                <a:ext cx="6096002" cy="5810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/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6F62527-0A58-4A5C-B450-8AF524265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" y="3982120"/>
                <a:ext cx="608343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/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6E4019-6385-4F40-A31B-4D79244CD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102" y="3937332"/>
                <a:ext cx="6096002" cy="5810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0E6AD1-4762-4145-BF35-2921FD7E3FE4}"/>
                  </a:ext>
                </a:extLst>
              </p14:cNvPr>
              <p14:cNvContentPartPr/>
              <p14:nvPr/>
            </p14:nvContentPartPr>
            <p14:xfrm>
              <a:off x="6415680" y="6156720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0E6AD1-4762-4145-BF35-2921FD7E3F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52680" y="60940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931FAB8-84E8-4BCB-92E1-2E13EB40B6D9}"/>
                  </a:ext>
                </a:extLst>
              </p14:cNvPr>
              <p14:cNvContentPartPr/>
              <p14:nvPr/>
            </p14:nvContentPartPr>
            <p14:xfrm>
              <a:off x="6423600" y="6202440"/>
              <a:ext cx="17640" cy="176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931FAB8-84E8-4BCB-92E1-2E13EB40B6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60600" y="6139800"/>
                <a:ext cx="143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35B558B-DEE5-4242-9380-0E48D05BCD9D}"/>
                  </a:ext>
                </a:extLst>
              </p14:cNvPr>
              <p14:cNvContentPartPr/>
              <p14:nvPr/>
            </p14:nvContentPartPr>
            <p14:xfrm>
              <a:off x="6380400" y="6278400"/>
              <a:ext cx="89280" cy="1119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35B558B-DEE5-4242-9380-0E48D05BCD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17400" y="6215760"/>
                <a:ext cx="2149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E869B5C-814C-4AC2-8821-EACB2F0496A1}"/>
                  </a:ext>
                </a:extLst>
              </p14:cNvPr>
              <p14:cNvContentPartPr/>
              <p14:nvPr/>
            </p14:nvContentPartPr>
            <p14:xfrm>
              <a:off x="6380595" y="6424058"/>
              <a:ext cx="103680" cy="1476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E869B5C-814C-4AC2-8821-EACB2F0496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62955" y="6406058"/>
                <a:ext cx="1393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3BA7416-18E7-48FB-907C-15B7FD4159E9}"/>
                  </a:ext>
                </a:extLst>
              </p14:cNvPr>
              <p14:cNvContentPartPr/>
              <p14:nvPr/>
            </p14:nvContentPartPr>
            <p14:xfrm>
              <a:off x="6405435" y="6433778"/>
              <a:ext cx="90720" cy="100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3BA7416-18E7-48FB-907C-15B7FD4159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87435" y="6415778"/>
                <a:ext cx="1263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DC6E8C-375B-4314-BC36-6CDE726D43BD}"/>
                  </a:ext>
                </a:extLst>
              </p14:cNvPr>
              <p14:cNvContentPartPr/>
              <p14:nvPr/>
            </p14:nvContentPartPr>
            <p14:xfrm>
              <a:off x="7043355" y="5109975"/>
              <a:ext cx="8640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DC6E8C-375B-4314-BC36-6CDE726D43B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25355" y="5092335"/>
                <a:ext cx="122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91A727-A56C-4867-8EC6-8D230C614FAD}"/>
                  </a:ext>
                </a:extLst>
              </p14:cNvPr>
              <p14:cNvContentPartPr/>
              <p14:nvPr/>
            </p14:nvContentPartPr>
            <p14:xfrm>
              <a:off x="6995780" y="5077935"/>
              <a:ext cx="105480" cy="160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91A727-A56C-4867-8EC6-8D230C614FA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78140" y="5060295"/>
                <a:ext cx="1411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020F93-EC51-4300-95DA-CFB81EA6FD5E}"/>
                  </a:ext>
                </a:extLst>
              </p14:cNvPr>
              <p14:cNvContentPartPr/>
              <p14:nvPr/>
            </p14:nvContentPartPr>
            <p14:xfrm>
              <a:off x="6624315" y="5233815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020F93-EC51-4300-95DA-CFB81EA6FD5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06315" y="5215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C203128-A328-41D7-AE90-467837B40902}"/>
                  </a:ext>
                </a:extLst>
              </p14:cNvPr>
              <p14:cNvContentPartPr/>
              <p14:nvPr/>
            </p14:nvContentPartPr>
            <p14:xfrm>
              <a:off x="6581780" y="5174775"/>
              <a:ext cx="82080" cy="59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C203128-A328-41D7-AE90-467837B4090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563780" y="5157135"/>
                <a:ext cx="1177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7CCEE8-BCDD-4DE6-8DB1-4C1A6D71395F}"/>
                  </a:ext>
                </a:extLst>
              </p14:cNvPr>
              <p14:cNvContentPartPr/>
              <p14:nvPr/>
            </p14:nvContentPartPr>
            <p14:xfrm>
              <a:off x="7068826" y="5116285"/>
              <a:ext cx="27360" cy="1371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7CCEE8-BCDD-4DE6-8DB1-4C1A6D71395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51186" y="5098645"/>
                <a:ext cx="6300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E2F532F-B999-4C68-9E6E-1924C2151344}"/>
                  </a:ext>
                </a:extLst>
              </p14:cNvPr>
              <p14:cNvContentPartPr/>
              <p14:nvPr/>
            </p14:nvContentPartPr>
            <p14:xfrm>
              <a:off x="7085026" y="5035645"/>
              <a:ext cx="19440" cy="716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E2F532F-B999-4C68-9E6E-1924C215134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67386" y="5018005"/>
                <a:ext cx="550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4368BDE-906E-4DC6-ABE9-C6F8D1D984CA}"/>
                  </a:ext>
                </a:extLst>
              </p14:cNvPr>
              <p14:cNvContentPartPr/>
              <p14:nvPr/>
            </p14:nvContentPartPr>
            <p14:xfrm>
              <a:off x="6682906" y="5208085"/>
              <a:ext cx="9360" cy="140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4368BDE-906E-4DC6-ABE9-C6F8D1D984C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664906" y="5190445"/>
                <a:ext cx="45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EF9CD00-541E-405A-B5B9-3B7B22A4BC23}"/>
                  </a:ext>
                </a:extLst>
              </p14:cNvPr>
              <p14:cNvContentPartPr/>
              <p14:nvPr/>
            </p14:nvContentPartPr>
            <p14:xfrm>
              <a:off x="7050466" y="5109805"/>
              <a:ext cx="18360" cy="450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EF9CD00-541E-405A-B5B9-3B7B22A4BC2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2826" y="5091805"/>
                <a:ext cx="54000" cy="806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DC21458-CFE3-4D17-9A31-BBEE09D84C4C}"/>
              </a:ext>
            </a:extLst>
          </p:cNvPr>
          <p:cNvSpPr txBox="1"/>
          <p:nvPr/>
        </p:nvSpPr>
        <p:spPr>
          <a:xfrm>
            <a:off x="200129" y="4116376"/>
            <a:ext cx="1865151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Agent Smithson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943F69-A00C-4083-B6E0-2EA08D0B8204}"/>
              </a:ext>
            </a:extLst>
          </p:cNvPr>
          <p:cNvSpPr txBox="1"/>
          <p:nvPr/>
        </p:nvSpPr>
        <p:spPr>
          <a:xfrm>
            <a:off x="6167658" y="4116376"/>
            <a:ext cx="3149232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Hybrid – a quarter of each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6C3050-B341-48FE-A540-86B2BD7957F9}"/>
              </a:ext>
            </a:extLst>
          </p:cNvPr>
          <p:cNvCxnSpPr>
            <a:cxnSpLocks/>
          </p:cNvCxnSpPr>
          <p:nvPr/>
        </p:nvCxnSpPr>
        <p:spPr>
          <a:xfrm>
            <a:off x="6304701" y="4459875"/>
            <a:ext cx="201432" cy="328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3A7C22-F1F0-4D73-BED2-EE9418F196D4}"/>
              </a:ext>
            </a:extLst>
          </p:cNvPr>
          <p:cNvCxnSpPr>
            <a:cxnSpLocks/>
          </p:cNvCxnSpPr>
          <p:nvPr/>
        </p:nvCxnSpPr>
        <p:spPr>
          <a:xfrm>
            <a:off x="620128" y="4525623"/>
            <a:ext cx="201432" cy="3289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61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Gill Sans Nova Cond XBd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EHUD KARAVANI</dc:creator>
  <cp:lastModifiedBy>EHUD KARAVANI</cp:lastModifiedBy>
  <cp:revision>12</cp:revision>
  <dcterms:created xsi:type="dcterms:W3CDTF">2020-02-20T20:14:05Z</dcterms:created>
  <dcterms:modified xsi:type="dcterms:W3CDTF">2020-02-20T21:26:59Z</dcterms:modified>
</cp:coreProperties>
</file>