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80" r:id="rId10"/>
    <p:sldId id="281" r:id="rId11"/>
    <p:sldId id="279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2" r:id="rId20"/>
    <p:sldId id="285" r:id="rId21"/>
    <p:sldId id="284" r:id="rId22"/>
    <p:sldId id="274" r:id="rId23"/>
    <p:sldId id="275" r:id="rId24"/>
    <p:sldId id="277" r:id="rId25"/>
    <p:sldId id="282" r:id="rId26"/>
    <p:sldId id="283" r:id="rId27"/>
    <p:sldId id="273" r:id="rId28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AA1"/>
    <a:srgbClr val="FF9DA7"/>
    <a:srgbClr val="4E79A7"/>
    <a:srgbClr val="706A6A"/>
    <a:srgbClr val="F28E2B"/>
    <a:srgbClr val="76B7B2"/>
    <a:srgbClr val="E15759"/>
    <a:srgbClr val="E4D2DF"/>
    <a:srgbClr val="C8A2BD"/>
    <a:srgbClr val="ECE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D3C29-8635-4050-BC81-5E706BB29B0B}" type="datetimeFigureOut">
              <a:rPr lang="en-US" smtClean="0"/>
              <a:t>04-Sep-21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B779-1ADD-4488-B6AB-DAC39F53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ACAA-B623-4970-A49B-2DA11C482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C9893-482E-4ACB-B5E5-6651AFF3E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67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94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C2497E-49BE-47CA-87EA-D0DEE97A3667}"/>
              </a:ext>
            </a:extLst>
          </p:cNvPr>
          <p:cNvGrpSpPr/>
          <p:nvPr/>
        </p:nvGrpSpPr>
        <p:grpSpPr>
          <a:xfrm>
            <a:off x="900697" y="547627"/>
            <a:ext cx="5536062" cy="5500111"/>
            <a:chOff x="339865" y="555857"/>
            <a:chExt cx="5536062" cy="55001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79F904-6BBC-4832-8829-C026202BD6CB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B0EB7A7-6A05-4931-8D94-56C9B339D931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18931BD8-CFF6-4A24-B7FD-EFF15EBDD973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3B729F0-7FD3-47D5-AA4D-9D1EC245E788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68E2121-CAEC-4FE2-915C-DFDDF453889D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19646A2-2DF7-41B4-A704-42A04C8379D9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88C6D03-73C7-4F22-AF1F-4E9CFF5024B3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B1EAE9-5FD7-4EA1-A712-A565B513A8DC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B81E66-9A61-401E-A1F5-3BFAC6526DE8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B9DE06-D76A-4D6D-9DF5-D3A13600C3C7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21A6207-6311-40A8-AF04-8EDBBF88773D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0A85941B-429F-4615-8706-2B11B53B99EE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11021DB-5343-43CC-B360-79CC67FE37EA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232F33-139B-43B8-BEF1-44D4557F143D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BDC946-7427-4878-87BF-2500A39942D8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C7907EC-BCC6-4F62-9F20-FECAC687FA29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8FB037-367C-4928-945E-100BDC3491D2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1BC831-A018-4A5E-8697-258B337FDBBA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4551C8-7E10-40CC-A66E-4A84A8E77B69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449C50-1A3A-4641-9B6D-65DC758A320F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83EAA-F48A-4D47-B8C6-33E84746F030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7A3C5B-02D9-4590-9400-B0472EF9C306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5FD809-8FCD-49E0-A5EA-8A0B87007E6D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667B2A-4856-4B1D-A65F-E25248F0D296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90760F-F955-4D3B-A4E1-817F57103691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302EAD8-46DB-4322-B3B3-3F43354DE70E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41FC6A-2061-4B29-A5F1-82E789446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B588C4B-AA5A-46AC-8D34-EAD9F0556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41F1DA-B012-4D89-BB4C-3109393AD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D563CA-9038-4BF0-BAD9-7E31E4C77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260E07-7F61-42B4-BA4D-CE9950877DE3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0A43BD-78E7-404D-B210-E68D09BE43E2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D810A8-C170-40A0-838A-21011CB9A76E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FD1BB-9179-4D37-A42F-F302AC7A6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574D2A3-D6C7-42BA-8976-9EE9FF500AC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B74EB1E-E547-4429-8722-C016DCBE9D44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5D281AF-2B1B-4CAE-A7C5-94A44AA740E4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A77EA2-6F8E-48CD-9759-B9D90082B333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C0D5F8F-98E2-4634-80F0-4605E0580351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011E76-2212-4173-AE87-256B6FEF8583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DE797F-2D3D-4D8C-9764-D5DC53EAEF8A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09119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C2497E-49BE-47CA-87EA-D0DEE97A3667}"/>
              </a:ext>
            </a:extLst>
          </p:cNvPr>
          <p:cNvGrpSpPr/>
          <p:nvPr/>
        </p:nvGrpSpPr>
        <p:grpSpPr>
          <a:xfrm>
            <a:off x="900697" y="547627"/>
            <a:ext cx="5536062" cy="5500111"/>
            <a:chOff x="339865" y="555857"/>
            <a:chExt cx="5536062" cy="55001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79F904-6BBC-4832-8829-C026202BD6CB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B0EB7A7-6A05-4931-8D94-56C9B339D931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18931BD8-CFF6-4A24-B7FD-EFF15EBDD973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3B729F0-7FD3-47D5-AA4D-9D1EC245E788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68E2121-CAEC-4FE2-915C-DFDDF453889D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19646A2-2DF7-41B4-A704-42A04C8379D9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88C6D03-73C7-4F22-AF1F-4E9CFF5024B3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B1EAE9-5FD7-4EA1-A712-A565B513A8DC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B81E66-9A61-401E-A1F5-3BFAC6526DE8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B9DE06-D76A-4D6D-9DF5-D3A13600C3C7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21A6207-6311-40A8-AF04-8EDBBF88773D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0A85941B-429F-4615-8706-2B11B53B99EE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11021DB-5343-43CC-B360-79CC67FE37EA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232F33-139B-43B8-BEF1-44D4557F143D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BDC946-7427-4878-87BF-2500A39942D8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C7907EC-BCC6-4F62-9F20-FECAC687FA29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8FB037-367C-4928-945E-100BDC3491D2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1BC831-A018-4A5E-8697-258B337FDBBA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4551C8-7E10-40CC-A66E-4A84A8E77B69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449C50-1A3A-4641-9B6D-65DC758A320F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83EAA-F48A-4D47-B8C6-33E84746F030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7A3C5B-02D9-4590-9400-B0472EF9C306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5FD809-8FCD-49E0-A5EA-8A0B87007E6D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667B2A-4856-4B1D-A65F-E25248F0D296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90760F-F955-4D3B-A4E1-817F57103691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302EAD8-46DB-4322-B3B3-3F43354DE70E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41FC6A-2061-4B29-A5F1-82E789446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B588C4B-AA5A-46AC-8D34-EAD9F0556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41F1DA-B012-4D89-BB4C-3109393AD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D563CA-9038-4BF0-BAD9-7E31E4C77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260E07-7F61-42B4-BA4D-CE9950877DE3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0A43BD-78E7-404D-B210-E68D09BE43E2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D810A8-C170-40A0-838A-21011CB9A76E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FD1BB-9179-4D37-A42F-F302AC7A6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574D2A3-D6C7-42BA-8976-9EE9FF500AC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B74EB1E-E547-4429-8722-C016DCBE9D44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5D281AF-2B1B-4CAE-A7C5-94A44AA740E4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A77EA2-6F8E-48CD-9759-B9D90082B333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C0D5F8F-98E2-4634-80F0-4605E0580351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10742673" y="3566279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8537956" y="3560335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10742673" y="1346501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8537956" y="1352446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733333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65C296-C485-44E7-ACDB-550DCBBDDCD5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05CBFE-DD4E-4DDB-A5CD-A607B455B270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60847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B6ACE29E-7650-46EB-B5CD-BA8192FCB4CA}"/>
              </a:ext>
            </a:extLst>
          </p:cNvPr>
          <p:cNvSpPr/>
          <p:nvPr/>
        </p:nvSpPr>
        <p:spPr>
          <a:xfrm>
            <a:off x="3124328" y="2730990"/>
            <a:ext cx="1100701" cy="1100010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3C60C8E-398A-48DF-92C6-708A1EAE650F}"/>
              </a:ext>
            </a:extLst>
          </p:cNvPr>
          <p:cNvSpPr/>
          <p:nvPr/>
        </p:nvSpPr>
        <p:spPr>
          <a:xfrm>
            <a:off x="3126300" y="2776409"/>
            <a:ext cx="3245742" cy="3241330"/>
          </a:xfrm>
          <a:prstGeom prst="round2DiagRect">
            <a:avLst>
              <a:gd name="adj1" fmla="val 7586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5980C83-89AD-4A29-8D2D-B9A1941A7B90}"/>
              </a:ext>
            </a:extLst>
          </p:cNvPr>
          <p:cNvSpPr/>
          <p:nvPr/>
        </p:nvSpPr>
        <p:spPr>
          <a:xfrm rot="5400000">
            <a:off x="9520744" y="2329295"/>
            <a:ext cx="960710" cy="964128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E68A28-EB50-4876-BEF6-1F9BFB717CBA}"/>
              </a:ext>
            </a:extLst>
          </p:cNvPr>
          <p:cNvSpPr/>
          <p:nvPr/>
        </p:nvSpPr>
        <p:spPr>
          <a:xfrm rot="5400000">
            <a:off x="8553567" y="2368621"/>
            <a:ext cx="936536" cy="90967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E693C7-FC73-4B26-A73C-D7B002A961FA}"/>
              </a:ext>
            </a:extLst>
          </p:cNvPr>
          <p:cNvSpPr/>
          <p:nvPr/>
        </p:nvSpPr>
        <p:spPr>
          <a:xfrm rot="5400000">
            <a:off x="910406" y="3849295"/>
            <a:ext cx="3245781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37507B-1629-4D76-BBEE-F7E00E76A339}"/>
              </a:ext>
            </a:extLst>
          </p:cNvPr>
          <p:cNvSpPr/>
          <p:nvPr/>
        </p:nvSpPr>
        <p:spPr>
          <a:xfrm>
            <a:off x="9542038" y="1382572"/>
            <a:ext cx="909668" cy="936539"/>
          </a:xfrm>
          <a:prstGeom prst="rect">
            <a:avLst/>
          </a:prstGeom>
          <a:solidFill>
            <a:srgbClr val="C8A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C9F743-8193-4A8C-BD99-84B922E43250}"/>
              </a:ext>
            </a:extLst>
          </p:cNvPr>
          <p:cNvSpPr/>
          <p:nvPr/>
        </p:nvSpPr>
        <p:spPr>
          <a:xfrm>
            <a:off x="8569454" y="1382572"/>
            <a:ext cx="909670" cy="909099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10742673" y="3566279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8537956" y="3560335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10742673" y="1346501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8537956" y="1352446"/>
            <a:ext cx="1945220" cy="1945220"/>
            <a:chOff x="6000109" y="1900720"/>
            <a:chExt cx="2589088" cy="2589088"/>
          </a:xfrm>
          <a:noFill/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733333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63AB85-B81A-4910-8356-B890B6996385}"/>
              </a:ext>
            </a:extLst>
          </p:cNvPr>
          <p:cNvGrpSpPr/>
          <p:nvPr/>
        </p:nvGrpSpPr>
        <p:grpSpPr>
          <a:xfrm>
            <a:off x="905745" y="546982"/>
            <a:ext cx="5536062" cy="5500111"/>
            <a:chOff x="339865" y="555857"/>
            <a:chExt cx="5536062" cy="550011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A78BBA-9ABC-43E5-9C9A-95C76A60AE9C}"/>
                </a:ext>
              </a:extLst>
            </p:cNvPr>
            <p:cNvSpPr/>
            <p:nvPr/>
          </p:nvSpPr>
          <p:spPr>
            <a:xfrm>
              <a:off x="2564911" y="1639847"/>
              <a:ext cx="3245781" cy="1100010"/>
            </a:xfrm>
            <a:prstGeom prst="rect">
              <a:avLst/>
            </a:prstGeom>
            <a:solidFill>
              <a:srgbClr val="C8A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605E2B-E0FB-4F56-9059-BFFEA8EE187C}"/>
                </a:ext>
              </a:extLst>
            </p:cNvPr>
            <p:cNvSpPr/>
            <p:nvPr/>
          </p:nvSpPr>
          <p:spPr>
            <a:xfrm>
              <a:off x="1428930" y="1639847"/>
              <a:ext cx="1100701" cy="1100010"/>
            </a:xfrm>
            <a:prstGeom prst="rect">
              <a:avLst/>
            </a:prstGeom>
            <a:solidFill>
              <a:srgbClr val="B07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6ADD833-F5BE-461E-BF3C-CE10FB96F44F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0DB34F4-5FA9-48F6-8C8C-309199795A6D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D30F5B1B-D56F-4AC2-93B8-D56419DF80CD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336E52F-71EB-40C5-ACE1-940AFE22725D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F731D3E-9DAC-46B5-A5AC-50635DEA691B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67F4CE2-7852-4914-B213-333F696401F1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E455FB9-7A89-4CB3-8840-28508F441252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C765C05-3EA7-4793-B664-B3163CF8B0B6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CFA2C1-CE71-4499-86B3-687EF83B2DD0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C271A9E-599F-4181-AFB5-F07396F9FDEE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FE47F29-9F18-431E-8FB6-6129F4B53201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99F58D9C-A6D9-41C1-AE1F-C7E8C8A0F0B0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F8BDD4E-2FDB-4A3E-B522-526729693886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8C1F597-0B2F-4858-AA09-CA51EEC8C83A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47C93EA-818E-4DA1-96B7-466CFE30365B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0801DF2-1E66-4100-9B0F-79005B14B925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F929C45-674D-44AA-9209-81E52E0A0F57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02A4FC-8E3B-4640-9339-8B93A9369B75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958BEB-51B5-4DA4-BEDF-0DE2E019B468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C7943E4-1D56-45CE-89B4-4082F2E393A3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4C29E01-2B95-495D-8C37-B5AC1C25E845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6BFCC0-18D6-457C-9739-2AEC3D672F0B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2F338D-C3D3-494D-BC78-83854FBA95EF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FF653E-516B-4E74-BFD0-34E33F3AC849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450FF3-66DB-4FA9-AAE2-7B4B32A2E1ED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4225618-770F-41CE-B947-DDDD46DF92A6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DA5F230-8292-4098-A5D7-DD4AC685B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C3DDD40-7D17-471B-914A-DEEDD7207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CAC831-242E-4735-88C4-A4DE04756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831DBCB-2AFA-4A01-BCB8-E38FAF264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4950601-EF6E-4FF9-9C15-F6056BD311B1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F9CF12-213A-4919-8226-BC892411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2F9AC3-E7CD-45E0-BAEC-564EE58B4EFD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E4A4D5-8940-4857-8B74-26777AE8A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9B0FD5-2F0F-4A1C-81B5-52DC42E7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AD46BD9-D367-4587-A234-21875721D259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64557BA-8A1A-4375-B61F-D09277381F5D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DF684E5-040E-4D6C-A6CE-E82D3B37BB77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7C4EEA2-F2F5-4590-B816-71C5183B0407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1E32D9F-ABB8-46BD-A3E1-40ED92E111A6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E048747-670C-43F1-92C8-F352C9508EEA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230711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64C438F7-9567-4C64-A2A2-846543F4FD01}"/>
              </a:ext>
            </a:extLst>
          </p:cNvPr>
          <p:cNvSpPr/>
          <p:nvPr/>
        </p:nvSpPr>
        <p:spPr>
          <a:xfrm>
            <a:off x="3124328" y="2730990"/>
            <a:ext cx="1100701" cy="1100010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: Diagonal Corners Rounded 213">
            <a:extLst>
              <a:ext uri="{FF2B5EF4-FFF2-40B4-BE49-F238E27FC236}">
                <a16:creationId xmlns:a16="http://schemas.microsoft.com/office/drawing/2014/main" id="{081ACA9E-66CA-42D4-B0F9-6A19847F4821}"/>
              </a:ext>
            </a:extLst>
          </p:cNvPr>
          <p:cNvSpPr/>
          <p:nvPr/>
        </p:nvSpPr>
        <p:spPr>
          <a:xfrm>
            <a:off x="3126300" y="2776409"/>
            <a:ext cx="3245742" cy="3241330"/>
          </a:xfrm>
          <a:prstGeom prst="round2DiagRect">
            <a:avLst>
              <a:gd name="adj1" fmla="val 7586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BB210EF-DAC6-418A-8C6A-CC36B7D1A9CC}"/>
              </a:ext>
            </a:extLst>
          </p:cNvPr>
          <p:cNvSpPr/>
          <p:nvPr/>
        </p:nvSpPr>
        <p:spPr>
          <a:xfrm rot="5400000">
            <a:off x="911390" y="3849295"/>
            <a:ext cx="3245781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69436D7-FC11-4CBE-B248-C7AD9A59E48E}"/>
              </a:ext>
            </a:extLst>
          </p:cNvPr>
          <p:cNvGrpSpPr/>
          <p:nvPr/>
        </p:nvGrpSpPr>
        <p:grpSpPr>
          <a:xfrm>
            <a:off x="905745" y="546982"/>
            <a:ext cx="5536062" cy="5500111"/>
            <a:chOff x="339865" y="555857"/>
            <a:chExt cx="5536062" cy="550011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2D6A8DC-3FF4-4C6E-AAD8-3E3450EE9A72}"/>
                </a:ext>
              </a:extLst>
            </p:cNvPr>
            <p:cNvSpPr/>
            <p:nvPr/>
          </p:nvSpPr>
          <p:spPr>
            <a:xfrm>
              <a:off x="2564911" y="1639847"/>
              <a:ext cx="3245781" cy="1100010"/>
            </a:xfrm>
            <a:prstGeom prst="rect">
              <a:avLst/>
            </a:prstGeom>
            <a:solidFill>
              <a:srgbClr val="C8A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FFE3B1E-3673-4EC8-BC73-55EDF71CD7EA}"/>
                </a:ext>
              </a:extLst>
            </p:cNvPr>
            <p:cNvSpPr/>
            <p:nvPr/>
          </p:nvSpPr>
          <p:spPr>
            <a:xfrm>
              <a:off x="1428930" y="1639847"/>
              <a:ext cx="1100701" cy="1100010"/>
            </a:xfrm>
            <a:prstGeom prst="rect">
              <a:avLst/>
            </a:prstGeom>
            <a:solidFill>
              <a:srgbClr val="B07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2F5DD0BE-28B9-4334-8C25-5B56085430CF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268DAD0-ECEE-4F2B-8880-F9CBE8FF39FC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256" name="Rectangle: Rounded Corners 255">
                  <a:extLst>
                    <a:ext uri="{FF2B5EF4-FFF2-40B4-BE49-F238E27FC236}">
                      <a16:creationId xmlns:a16="http://schemas.microsoft.com/office/drawing/2014/main" id="{3B59B693-93DB-4D98-B1FB-D33668335118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CCEB2A6F-7C77-4A66-992A-79736C05915B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12B7241-EC37-42F1-8CF3-34BABD323DC0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619AEA5-F041-4C07-949C-E68E61D76A78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252" name="Rectangle: Rounded Corners 251">
                <a:extLst>
                  <a:ext uri="{FF2B5EF4-FFF2-40B4-BE49-F238E27FC236}">
                    <a16:creationId xmlns:a16="http://schemas.microsoft.com/office/drawing/2014/main" id="{620EBB98-5C22-4AF8-97A1-3EF46EDD2184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8421C6-9532-4911-A227-36D7A79FBE75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54AABD3-C7DA-4B9B-BA26-21272FD5A0DE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CB192DA-DAD9-49DB-8E8D-C321CC8EFD37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DB67F016-1EB5-418D-BE52-4034E6251679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D767E42F-E3A4-47A9-9C8C-59C609E9EEF4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AABCCC9A-4629-4818-AD40-79A315B23E59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B56EBAF-739E-4521-A475-D4FD55A91218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362220D-655E-4FDB-BED4-5A754C30A9D1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555AA710-6D05-4262-AF88-7F6A24A8A8B3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3DB022D-5DE9-4155-A61C-933CCD6D1785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644A68F-B578-4EDB-B004-5F26AC8EB56F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932566F-E48F-4E2B-8183-325015B4D637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7899C34D-823C-4CD5-A8F5-C5DDB94EE242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4AA2894-E3E5-414A-A6DA-6C312265446A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65004E8-927A-4AB9-A79B-40BE4403AAD1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406EDB2-AFF2-46CA-8206-2C298ECF2845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A1EDE06-43D9-4599-8103-EF0537E00391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52F7C3-AC68-464F-B1BB-FCF02C996BB0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3A961FE7-7501-444D-AA11-661ECBD50917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6F9B7BD-A069-4538-A6F1-265D457D3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EC5190D-0682-4532-8E53-C2C206527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76E67B6-584D-43C1-A7BA-AC0960210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D4A72DE-7C63-4C4A-AD64-5986D85D3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320861D-DBD8-46D2-8CCA-5DB9C90095C2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B79F785-B5A9-437C-A923-34B4E9A2C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4F23C11-14C5-4767-84AE-551BF463B5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A985929-3EA1-4CA2-97C5-6D5B472FB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CD4CB9D-C989-46FB-9A02-4D91F87A51C6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FB678EEF-1B6D-4EE8-A0E3-B1193124CAA0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241" name="Rectangle: Rounded Corners 240">
                <a:extLst>
                  <a:ext uri="{FF2B5EF4-FFF2-40B4-BE49-F238E27FC236}">
                    <a16:creationId xmlns:a16="http://schemas.microsoft.com/office/drawing/2014/main" id="{E8398C97-1746-44DD-9669-CE1FA787049B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B2040BE0-184C-4A77-BA89-E352F547DB30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AD5671F-9D70-40D7-B18B-592221B93A58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5980C83-89AD-4A29-8D2D-B9A1941A7B90}"/>
              </a:ext>
            </a:extLst>
          </p:cNvPr>
          <p:cNvSpPr/>
          <p:nvPr/>
        </p:nvSpPr>
        <p:spPr>
          <a:xfrm rot="5400000">
            <a:off x="9520744" y="2329295"/>
            <a:ext cx="960710" cy="964128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E68A28-EB50-4876-BEF6-1F9BFB717CBA}"/>
              </a:ext>
            </a:extLst>
          </p:cNvPr>
          <p:cNvSpPr/>
          <p:nvPr/>
        </p:nvSpPr>
        <p:spPr>
          <a:xfrm rot="5400000">
            <a:off x="8553567" y="2368621"/>
            <a:ext cx="936536" cy="90967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37507B-1629-4D76-BBEE-F7E00E76A339}"/>
              </a:ext>
            </a:extLst>
          </p:cNvPr>
          <p:cNvSpPr/>
          <p:nvPr/>
        </p:nvSpPr>
        <p:spPr>
          <a:xfrm>
            <a:off x="9542038" y="1382572"/>
            <a:ext cx="909668" cy="936539"/>
          </a:xfrm>
          <a:prstGeom prst="rect">
            <a:avLst/>
          </a:prstGeom>
          <a:solidFill>
            <a:srgbClr val="C8A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C9F743-8193-4A8C-BD99-84B922E43250}"/>
              </a:ext>
            </a:extLst>
          </p:cNvPr>
          <p:cNvSpPr/>
          <p:nvPr/>
        </p:nvSpPr>
        <p:spPr>
          <a:xfrm>
            <a:off x="8567000" y="1382572"/>
            <a:ext cx="909670" cy="909099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10742673" y="3566279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8537956" y="3560335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10742673" y="1346501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8537956" y="1352446"/>
            <a:ext cx="1945220" cy="1945220"/>
            <a:chOff x="6000109" y="1900720"/>
            <a:chExt cx="2589088" cy="2589088"/>
          </a:xfrm>
          <a:noFill/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733333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6D8462-690C-44ED-BA15-2F9544395014}"/>
              </a:ext>
            </a:extLst>
          </p:cNvPr>
          <p:cNvSpPr/>
          <p:nvPr/>
        </p:nvSpPr>
        <p:spPr>
          <a:xfrm>
            <a:off x="2476545" y="1027876"/>
            <a:ext cx="6547712" cy="1196475"/>
          </a:xfrm>
          <a:custGeom>
            <a:avLst/>
            <a:gdLst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400800"/>
              <a:gd name="connsiteY0" fmla="*/ 1054924 h 1054924"/>
              <a:gd name="connsiteX1" fmla="*/ 2171700 w 6400800"/>
              <a:gd name="connsiteY1" fmla="*/ 824 h 1054924"/>
              <a:gd name="connsiteX2" fmla="*/ 6400800 w 6400800"/>
              <a:gd name="connsiteY2" fmla="*/ 864424 h 1054924"/>
              <a:gd name="connsiteX3" fmla="*/ 6400800 w 6400800"/>
              <a:gd name="connsiteY3" fmla="*/ 864424 h 105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054924">
                <a:moveTo>
                  <a:pt x="0" y="1054924"/>
                </a:moveTo>
                <a:cubicBezTo>
                  <a:pt x="552450" y="543749"/>
                  <a:pt x="1104900" y="32574"/>
                  <a:pt x="2171700" y="824"/>
                </a:cubicBezTo>
                <a:cubicBezTo>
                  <a:pt x="3238500" y="-30926"/>
                  <a:pt x="6400800" y="864424"/>
                  <a:pt x="6400800" y="864424"/>
                </a:cubicBezTo>
                <a:lnTo>
                  <a:pt x="6400800" y="864424"/>
                </a:ln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E550502-0313-4A74-8ED1-A82F8E0175B2}"/>
              </a:ext>
            </a:extLst>
          </p:cNvPr>
          <p:cNvSpPr/>
          <p:nvPr/>
        </p:nvSpPr>
        <p:spPr>
          <a:xfrm>
            <a:off x="4799188" y="640984"/>
            <a:ext cx="5287565" cy="1352916"/>
          </a:xfrm>
          <a:custGeom>
            <a:avLst/>
            <a:gdLst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400800"/>
              <a:gd name="connsiteY0" fmla="*/ 1054924 h 1054924"/>
              <a:gd name="connsiteX1" fmla="*/ 2171700 w 6400800"/>
              <a:gd name="connsiteY1" fmla="*/ 824 h 1054924"/>
              <a:gd name="connsiteX2" fmla="*/ 6400800 w 6400800"/>
              <a:gd name="connsiteY2" fmla="*/ 864424 h 1054924"/>
              <a:gd name="connsiteX3" fmla="*/ 6400800 w 6400800"/>
              <a:gd name="connsiteY3" fmla="*/ 864424 h 1054924"/>
              <a:gd name="connsiteX0" fmla="*/ 0 w 6400800"/>
              <a:gd name="connsiteY0" fmla="*/ 1054924 h 1054924"/>
              <a:gd name="connsiteX1" fmla="*/ 3635127 w 6400800"/>
              <a:gd name="connsiteY1" fmla="*/ 824 h 1054924"/>
              <a:gd name="connsiteX2" fmla="*/ 6400800 w 6400800"/>
              <a:gd name="connsiteY2" fmla="*/ 864424 h 1054924"/>
              <a:gd name="connsiteX3" fmla="*/ 6400800 w 6400800"/>
              <a:gd name="connsiteY3" fmla="*/ 864424 h 1054924"/>
              <a:gd name="connsiteX0" fmla="*/ 0 w 6415887"/>
              <a:gd name="connsiteY0" fmla="*/ 787189 h 864009"/>
              <a:gd name="connsiteX1" fmla="*/ 3650214 w 6415887"/>
              <a:gd name="connsiteY1" fmla="*/ 409 h 864009"/>
              <a:gd name="connsiteX2" fmla="*/ 6415887 w 6415887"/>
              <a:gd name="connsiteY2" fmla="*/ 864009 h 864009"/>
              <a:gd name="connsiteX3" fmla="*/ 6415887 w 6415887"/>
              <a:gd name="connsiteY3" fmla="*/ 864009 h 864009"/>
              <a:gd name="connsiteX0" fmla="*/ 0 w 6415887"/>
              <a:gd name="connsiteY0" fmla="*/ 719647 h 865329"/>
              <a:gd name="connsiteX1" fmla="*/ 3650214 w 6415887"/>
              <a:gd name="connsiteY1" fmla="*/ 1729 h 865329"/>
              <a:gd name="connsiteX2" fmla="*/ 6415887 w 6415887"/>
              <a:gd name="connsiteY2" fmla="*/ 865329 h 865329"/>
              <a:gd name="connsiteX3" fmla="*/ 6415887 w 6415887"/>
              <a:gd name="connsiteY3" fmla="*/ 865329 h 865329"/>
              <a:gd name="connsiteX0" fmla="*/ 0 w 6415887"/>
              <a:gd name="connsiteY0" fmla="*/ 1037183 h 1182865"/>
              <a:gd name="connsiteX1" fmla="*/ 3814415 w 6415887"/>
              <a:gd name="connsiteY1" fmla="*/ 776 h 1182865"/>
              <a:gd name="connsiteX2" fmla="*/ 6415887 w 6415887"/>
              <a:gd name="connsiteY2" fmla="*/ 1182865 h 1182865"/>
              <a:gd name="connsiteX3" fmla="*/ 6415887 w 6415887"/>
              <a:gd name="connsiteY3" fmla="*/ 1182865 h 1182865"/>
              <a:gd name="connsiteX0" fmla="*/ 0 w 6415887"/>
              <a:gd name="connsiteY0" fmla="*/ 935703 h 1184679"/>
              <a:gd name="connsiteX1" fmla="*/ 3814415 w 6415887"/>
              <a:gd name="connsiteY1" fmla="*/ 2590 h 1184679"/>
              <a:gd name="connsiteX2" fmla="*/ 6415887 w 6415887"/>
              <a:gd name="connsiteY2" fmla="*/ 1184679 h 1184679"/>
              <a:gd name="connsiteX3" fmla="*/ 6415887 w 6415887"/>
              <a:gd name="connsiteY3" fmla="*/ 1184679 h 1184679"/>
              <a:gd name="connsiteX0" fmla="*/ 0 w 6445951"/>
              <a:gd name="connsiteY0" fmla="*/ 935703 h 1184679"/>
              <a:gd name="connsiteX1" fmla="*/ 3814415 w 6445951"/>
              <a:gd name="connsiteY1" fmla="*/ 2590 h 1184679"/>
              <a:gd name="connsiteX2" fmla="*/ 6180282 w 6445951"/>
              <a:gd name="connsiteY2" fmla="*/ 1002039 h 1184679"/>
              <a:gd name="connsiteX3" fmla="*/ 6415887 w 6445951"/>
              <a:gd name="connsiteY3" fmla="*/ 1184679 h 1184679"/>
              <a:gd name="connsiteX4" fmla="*/ 6415887 w 6445951"/>
              <a:gd name="connsiteY4" fmla="*/ 1184679 h 1184679"/>
              <a:gd name="connsiteX0" fmla="*/ 0 w 6445952"/>
              <a:gd name="connsiteY0" fmla="*/ 935703 h 1184679"/>
              <a:gd name="connsiteX1" fmla="*/ 3814415 w 6445952"/>
              <a:gd name="connsiteY1" fmla="*/ 2590 h 1184679"/>
              <a:gd name="connsiteX2" fmla="*/ 6180282 w 6445952"/>
              <a:gd name="connsiteY2" fmla="*/ 1002039 h 1184679"/>
              <a:gd name="connsiteX3" fmla="*/ 6415887 w 6445952"/>
              <a:gd name="connsiteY3" fmla="*/ 1184679 h 1184679"/>
              <a:gd name="connsiteX0" fmla="*/ 0 w 6180282"/>
              <a:gd name="connsiteY0" fmla="*/ 935703 h 1002039"/>
              <a:gd name="connsiteX1" fmla="*/ 3814415 w 6180282"/>
              <a:gd name="connsiteY1" fmla="*/ 2590 h 1002039"/>
              <a:gd name="connsiteX2" fmla="*/ 6180282 w 6180282"/>
              <a:gd name="connsiteY2" fmla="*/ 1002039 h 1002039"/>
              <a:gd name="connsiteX0" fmla="*/ 0 w 6281328"/>
              <a:gd name="connsiteY0" fmla="*/ 934259 h 1095280"/>
              <a:gd name="connsiteX1" fmla="*/ 3814415 w 6281328"/>
              <a:gd name="connsiteY1" fmla="*/ 1146 h 1095280"/>
              <a:gd name="connsiteX2" fmla="*/ 6281328 w 6281328"/>
              <a:gd name="connsiteY2" fmla="*/ 1095281 h 109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328" h="1095280">
                <a:moveTo>
                  <a:pt x="0" y="934259"/>
                </a:moveTo>
                <a:cubicBezTo>
                  <a:pt x="552450" y="423084"/>
                  <a:pt x="2767527" y="-25691"/>
                  <a:pt x="3814415" y="1146"/>
                </a:cubicBezTo>
                <a:cubicBezTo>
                  <a:pt x="4861303" y="27983"/>
                  <a:pt x="5847749" y="898266"/>
                  <a:pt x="6281328" y="1095281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2FD7EB-9D2E-48F4-8F41-CDF8816964A7}"/>
              </a:ext>
            </a:extLst>
          </p:cNvPr>
          <p:cNvSpPr/>
          <p:nvPr/>
        </p:nvSpPr>
        <p:spPr>
          <a:xfrm flipV="1">
            <a:off x="4691689" y="2841435"/>
            <a:ext cx="5287926" cy="2988688"/>
          </a:xfrm>
          <a:custGeom>
            <a:avLst/>
            <a:gdLst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400800"/>
              <a:gd name="connsiteY0" fmla="*/ 1054924 h 1054924"/>
              <a:gd name="connsiteX1" fmla="*/ 2171700 w 6400800"/>
              <a:gd name="connsiteY1" fmla="*/ 824 h 1054924"/>
              <a:gd name="connsiteX2" fmla="*/ 6400800 w 6400800"/>
              <a:gd name="connsiteY2" fmla="*/ 864424 h 1054924"/>
              <a:gd name="connsiteX3" fmla="*/ 6400800 w 6400800"/>
              <a:gd name="connsiteY3" fmla="*/ 864424 h 1054924"/>
              <a:gd name="connsiteX0" fmla="*/ 0 w 6400800"/>
              <a:gd name="connsiteY0" fmla="*/ 1054924 h 1054924"/>
              <a:gd name="connsiteX1" fmla="*/ 3635127 w 6400800"/>
              <a:gd name="connsiteY1" fmla="*/ 824 h 1054924"/>
              <a:gd name="connsiteX2" fmla="*/ 6400800 w 6400800"/>
              <a:gd name="connsiteY2" fmla="*/ 864424 h 1054924"/>
              <a:gd name="connsiteX3" fmla="*/ 6400800 w 6400800"/>
              <a:gd name="connsiteY3" fmla="*/ 864424 h 1054924"/>
              <a:gd name="connsiteX0" fmla="*/ 0 w 6415887"/>
              <a:gd name="connsiteY0" fmla="*/ 787189 h 864009"/>
              <a:gd name="connsiteX1" fmla="*/ 3650214 w 6415887"/>
              <a:gd name="connsiteY1" fmla="*/ 409 h 864009"/>
              <a:gd name="connsiteX2" fmla="*/ 6415887 w 6415887"/>
              <a:gd name="connsiteY2" fmla="*/ 864009 h 864009"/>
              <a:gd name="connsiteX3" fmla="*/ 6415887 w 6415887"/>
              <a:gd name="connsiteY3" fmla="*/ 864009 h 864009"/>
              <a:gd name="connsiteX0" fmla="*/ 0 w 6415887"/>
              <a:gd name="connsiteY0" fmla="*/ 719647 h 865329"/>
              <a:gd name="connsiteX1" fmla="*/ 3650214 w 6415887"/>
              <a:gd name="connsiteY1" fmla="*/ 1729 h 865329"/>
              <a:gd name="connsiteX2" fmla="*/ 6415887 w 6415887"/>
              <a:gd name="connsiteY2" fmla="*/ 865329 h 865329"/>
              <a:gd name="connsiteX3" fmla="*/ 6415887 w 6415887"/>
              <a:gd name="connsiteY3" fmla="*/ 865329 h 865329"/>
              <a:gd name="connsiteX0" fmla="*/ 0 w 6415887"/>
              <a:gd name="connsiteY0" fmla="*/ 1037183 h 1182865"/>
              <a:gd name="connsiteX1" fmla="*/ 3814415 w 6415887"/>
              <a:gd name="connsiteY1" fmla="*/ 776 h 1182865"/>
              <a:gd name="connsiteX2" fmla="*/ 6415887 w 6415887"/>
              <a:gd name="connsiteY2" fmla="*/ 1182865 h 1182865"/>
              <a:gd name="connsiteX3" fmla="*/ 6415887 w 6415887"/>
              <a:gd name="connsiteY3" fmla="*/ 1182865 h 1182865"/>
              <a:gd name="connsiteX0" fmla="*/ 0 w 6415887"/>
              <a:gd name="connsiteY0" fmla="*/ 935703 h 1184679"/>
              <a:gd name="connsiteX1" fmla="*/ 3814415 w 6415887"/>
              <a:gd name="connsiteY1" fmla="*/ 2590 h 1184679"/>
              <a:gd name="connsiteX2" fmla="*/ 6415887 w 6415887"/>
              <a:gd name="connsiteY2" fmla="*/ 1184679 h 1184679"/>
              <a:gd name="connsiteX3" fmla="*/ 6415887 w 6415887"/>
              <a:gd name="connsiteY3" fmla="*/ 1184679 h 1184679"/>
              <a:gd name="connsiteX0" fmla="*/ 0 w 6445951"/>
              <a:gd name="connsiteY0" fmla="*/ 935703 h 1184679"/>
              <a:gd name="connsiteX1" fmla="*/ 3814415 w 6445951"/>
              <a:gd name="connsiteY1" fmla="*/ 2590 h 1184679"/>
              <a:gd name="connsiteX2" fmla="*/ 6180282 w 6445951"/>
              <a:gd name="connsiteY2" fmla="*/ 1002039 h 1184679"/>
              <a:gd name="connsiteX3" fmla="*/ 6415887 w 6445951"/>
              <a:gd name="connsiteY3" fmla="*/ 1184679 h 1184679"/>
              <a:gd name="connsiteX4" fmla="*/ 6415887 w 6445951"/>
              <a:gd name="connsiteY4" fmla="*/ 1184679 h 1184679"/>
              <a:gd name="connsiteX0" fmla="*/ 0 w 6445952"/>
              <a:gd name="connsiteY0" fmla="*/ 935703 h 1184679"/>
              <a:gd name="connsiteX1" fmla="*/ 3814415 w 6445952"/>
              <a:gd name="connsiteY1" fmla="*/ 2590 h 1184679"/>
              <a:gd name="connsiteX2" fmla="*/ 6180282 w 6445952"/>
              <a:gd name="connsiteY2" fmla="*/ 1002039 h 1184679"/>
              <a:gd name="connsiteX3" fmla="*/ 6415887 w 6445952"/>
              <a:gd name="connsiteY3" fmla="*/ 1184679 h 1184679"/>
              <a:gd name="connsiteX0" fmla="*/ 0 w 6180282"/>
              <a:gd name="connsiteY0" fmla="*/ 935703 h 1002039"/>
              <a:gd name="connsiteX1" fmla="*/ 3814415 w 6180282"/>
              <a:gd name="connsiteY1" fmla="*/ 2590 h 1002039"/>
              <a:gd name="connsiteX2" fmla="*/ 6180282 w 6180282"/>
              <a:gd name="connsiteY2" fmla="*/ 1002039 h 1002039"/>
              <a:gd name="connsiteX0" fmla="*/ 0 w 6281328"/>
              <a:gd name="connsiteY0" fmla="*/ 934259 h 1095280"/>
              <a:gd name="connsiteX1" fmla="*/ 3814415 w 6281328"/>
              <a:gd name="connsiteY1" fmla="*/ 1146 h 1095280"/>
              <a:gd name="connsiteX2" fmla="*/ 6281328 w 6281328"/>
              <a:gd name="connsiteY2" fmla="*/ 1095281 h 1095280"/>
              <a:gd name="connsiteX0" fmla="*/ 0 w 7184507"/>
              <a:gd name="connsiteY0" fmla="*/ 281517 h 1349163"/>
              <a:gd name="connsiteX1" fmla="*/ 4717594 w 7184507"/>
              <a:gd name="connsiteY1" fmla="*/ 255028 h 1349163"/>
              <a:gd name="connsiteX2" fmla="*/ 7184507 w 7184507"/>
              <a:gd name="connsiteY2" fmla="*/ 1349163 h 1349163"/>
              <a:gd name="connsiteX0" fmla="*/ 0 w 7184507"/>
              <a:gd name="connsiteY0" fmla="*/ 202326 h 1269972"/>
              <a:gd name="connsiteX1" fmla="*/ 3217231 w 7184507"/>
              <a:gd name="connsiteY1" fmla="*/ 4935 h 1269972"/>
              <a:gd name="connsiteX2" fmla="*/ 4717594 w 7184507"/>
              <a:gd name="connsiteY2" fmla="*/ 175837 h 1269972"/>
              <a:gd name="connsiteX3" fmla="*/ 7184507 w 7184507"/>
              <a:gd name="connsiteY3" fmla="*/ 1269972 h 1269972"/>
              <a:gd name="connsiteX0" fmla="*/ 0 w 7184507"/>
              <a:gd name="connsiteY0" fmla="*/ 1370195 h 2437841"/>
              <a:gd name="connsiteX1" fmla="*/ 2277437 w 7184507"/>
              <a:gd name="connsiteY1" fmla="*/ 15 h 2437841"/>
              <a:gd name="connsiteX2" fmla="*/ 4717594 w 7184507"/>
              <a:gd name="connsiteY2" fmla="*/ 1343706 h 2437841"/>
              <a:gd name="connsiteX3" fmla="*/ 7184507 w 7184507"/>
              <a:gd name="connsiteY3" fmla="*/ 2437841 h 2437841"/>
              <a:gd name="connsiteX0" fmla="*/ 0 w 7184507"/>
              <a:gd name="connsiteY0" fmla="*/ 1370208 h 2437854"/>
              <a:gd name="connsiteX1" fmla="*/ 2277437 w 7184507"/>
              <a:gd name="connsiteY1" fmla="*/ 28 h 2437854"/>
              <a:gd name="connsiteX2" fmla="*/ 5437697 w 7184507"/>
              <a:gd name="connsiteY2" fmla="*/ 902884 h 2437854"/>
              <a:gd name="connsiteX3" fmla="*/ 7184507 w 7184507"/>
              <a:gd name="connsiteY3" fmla="*/ 2437854 h 2437854"/>
              <a:gd name="connsiteX0" fmla="*/ 0 w 7184507"/>
              <a:gd name="connsiteY0" fmla="*/ 1370355 h 2438001"/>
              <a:gd name="connsiteX1" fmla="*/ 2277437 w 7184507"/>
              <a:gd name="connsiteY1" fmla="*/ 175 h 2438001"/>
              <a:gd name="connsiteX2" fmla="*/ 5230209 w 7184507"/>
              <a:gd name="connsiteY2" fmla="*/ 478830 h 2438001"/>
              <a:gd name="connsiteX3" fmla="*/ 7184507 w 7184507"/>
              <a:gd name="connsiteY3" fmla="*/ 2438001 h 2438001"/>
              <a:gd name="connsiteX0" fmla="*/ 0 w 7184507"/>
              <a:gd name="connsiteY0" fmla="*/ 1370355 h 2438001"/>
              <a:gd name="connsiteX1" fmla="*/ 2277437 w 7184507"/>
              <a:gd name="connsiteY1" fmla="*/ 175 h 2438001"/>
              <a:gd name="connsiteX2" fmla="*/ 5230209 w 7184507"/>
              <a:gd name="connsiteY2" fmla="*/ 478830 h 2438001"/>
              <a:gd name="connsiteX3" fmla="*/ 7184507 w 7184507"/>
              <a:gd name="connsiteY3" fmla="*/ 2438001 h 2438001"/>
              <a:gd name="connsiteX0" fmla="*/ 0 w 7184507"/>
              <a:gd name="connsiteY0" fmla="*/ 915055 h 1982701"/>
              <a:gd name="connsiteX1" fmla="*/ 5230209 w 7184507"/>
              <a:gd name="connsiteY1" fmla="*/ 23530 h 1982701"/>
              <a:gd name="connsiteX2" fmla="*/ 7184507 w 7184507"/>
              <a:gd name="connsiteY2" fmla="*/ 1982701 h 1982701"/>
              <a:gd name="connsiteX0" fmla="*/ 0 w 7184507"/>
              <a:gd name="connsiteY0" fmla="*/ 1546403 h 2614049"/>
              <a:gd name="connsiteX1" fmla="*/ 4168364 w 7184507"/>
              <a:gd name="connsiteY1" fmla="*/ 14419 h 2614049"/>
              <a:gd name="connsiteX2" fmla="*/ 7184507 w 7184507"/>
              <a:gd name="connsiteY2" fmla="*/ 2614049 h 2614049"/>
              <a:gd name="connsiteX0" fmla="*/ 0 w 7184507"/>
              <a:gd name="connsiteY0" fmla="*/ 1094451 h 2162097"/>
              <a:gd name="connsiteX1" fmla="*/ 4168364 w 7184507"/>
              <a:gd name="connsiteY1" fmla="*/ 19937 h 2162097"/>
              <a:gd name="connsiteX2" fmla="*/ 7184507 w 7184507"/>
              <a:gd name="connsiteY2" fmla="*/ 2162097 h 2162097"/>
              <a:gd name="connsiteX0" fmla="*/ 0 w 7184507"/>
              <a:gd name="connsiteY0" fmla="*/ 1020920 h 2088566"/>
              <a:gd name="connsiteX1" fmla="*/ 5132569 w 7184507"/>
              <a:gd name="connsiteY1" fmla="*/ 21266 h 2088566"/>
              <a:gd name="connsiteX2" fmla="*/ 7184507 w 7184507"/>
              <a:gd name="connsiteY2" fmla="*/ 2088566 h 2088566"/>
              <a:gd name="connsiteX0" fmla="*/ 0 w 7184507"/>
              <a:gd name="connsiteY0" fmla="*/ 1152582 h 2220228"/>
              <a:gd name="connsiteX1" fmla="*/ 2228616 w 7184507"/>
              <a:gd name="connsiteY1" fmla="*/ 264825 h 2220228"/>
              <a:gd name="connsiteX2" fmla="*/ 5132569 w 7184507"/>
              <a:gd name="connsiteY2" fmla="*/ 152928 h 2220228"/>
              <a:gd name="connsiteX3" fmla="*/ 7184507 w 7184507"/>
              <a:gd name="connsiteY3" fmla="*/ 2220228 h 2220228"/>
              <a:gd name="connsiteX0" fmla="*/ 0 w 7135686"/>
              <a:gd name="connsiteY0" fmla="*/ 1156893 h 2282762"/>
              <a:gd name="connsiteX1" fmla="*/ 2228616 w 7135686"/>
              <a:gd name="connsiteY1" fmla="*/ 269136 h 2282762"/>
              <a:gd name="connsiteX2" fmla="*/ 5132569 w 7135686"/>
              <a:gd name="connsiteY2" fmla="*/ 157239 h 2282762"/>
              <a:gd name="connsiteX3" fmla="*/ 7135686 w 7135686"/>
              <a:gd name="connsiteY3" fmla="*/ 2282762 h 2282762"/>
              <a:gd name="connsiteX0" fmla="*/ 0 w 7135686"/>
              <a:gd name="connsiteY0" fmla="*/ 1121738 h 2247607"/>
              <a:gd name="connsiteX1" fmla="*/ 2228616 w 7135686"/>
              <a:gd name="connsiteY1" fmla="*/ 233981 h 2247607"/>
              <a:gd name="connsiteX2" fmla="*/ 5132569 w 7135686"/>
              <a:gd name="connsiteY2" fmla="*/ 122084 h 2247607"/>
              <a:gd name="connsiteX3" fmla="*/ 6817741 w 7135686"/>
              <a:gd name="connsiteY3" fmla="*/ 1772746 h 2247607"/>
              <a:gd name="connsiteX4" fmla="*/ 7135686 w 7135686"/>
              <a:gd name="connsiteY4" fmla="*/ 2247607 h 2247607"/>
              <a:gd name="connsiteX0" fmla="*/ 0 w 7135686"/>
              <a:gd name="connsiteY0" fmla="*/ 1112502 h 2238371"/>
              <a:gd name="connsiteX1" fmla="*/ 2228616 w 7135686"/>
              <a:gd name="connsiteY1" fmla="*/ 224745 h 2238371"/>
              <a:gd name="connsiteX2" fmla="*/ 5132569 w 7135686"/>
              <a:gd name="connsiteY2" fmla="*/ 112848 h 2238371"/>
              <a:gd name="connsiteX3" fmla="*/ 6842152 w 7135686"/>
              <a:gd name="connsiteY3" fmla="*/ 1638745 h 2238371"/>
              <a:gd name="connsiteX4" fmla="*/ 7135686 w 7135686"/>
              <a:gd name="connsiteY4" fmla="*/ 2238371 h 2238371"/>
              <a:gd name="connsiteX0" fmla="*/ 0 w 7135686"/>
              <a:gd name="connsiteY0" fmla="*/ 1062046 h 2187915"/>
              <a:gd name="connsiteX1" fmla="*/ 2228616 w 7135686"/>
              <a:gd name="connsiteY1" fmla="*/ 174289 h 2187915"/>
              <a:gd name="connsiteX2" fmla="*/ 5132569 w 7135686"/>
              <a:gd name="connsiteY2" fmla="*/ 62392 h 2187915"/>
              <a:gd name="connsiteX3" fmla="*/ 6524819 w 7135686"/>
              <a:gd name="connsiteY3" fmla="*/ 906242 h 2187915"/>
              <a:gd name="connsiteX4" fmla="*/ 7135686 w 7135686"/>
              <a:gd name="connsiteY4" fmla="*/ 2187915 h 2187915"/>
              <a:gd name="connsiteX0" fmla="*/ 0 w 7135686"/>
              <a:gd name="connsiteY0" fmla="*/ 1066964 h 2192833"/>
              <a:gd name="connsiteX1" fmla="*/ 2228616 w 7135686"/>
              <a:gd name="connsiteY1" fmla="*/ 179207 h 2192833"/>
              <a:gd name="connsiteX2" fmla="*/ 5132569 w 7135686"/>
              <a:gd name="connsiteY2" fmla="*/ 67310 h 2192833"/>
              <a:gd name="connsiteX3" fmla="*/ 6671281 w 7135686"/>
              <a:gd name="connsiteY3" fmla="*/ 977701 h 2192833"/>
              <a:gd name="connsiteX4" fmla="*/ 7135686 w 7135686"/>
              <a:gd name="connsiteY4" fmla="*/ 2192833 h 21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686" h="2192833">
                <a:moveTo>
                  <a:pt x="0" y="1066964"/>
                </a:moveTo>
                <a:cubicBezTo>
                  <a:pt x="412120" y="960593"/>
                  <a:pt x="1373188" y="345816"/>
                  <a:pt x="2228616" y="179207"/>
                </a:cubicBezTo>
                <a:cubicBezTo>
                  <a:pt x="3084044" y="12598"/>
                  <a:pt x="4392125" y="-65772"/>
                  <a:pt x="5132569" y="67310"/>
                </a:cubicBezTo>
                <a:cubicBezTo>
                  <a:pt x="5873013" y="200392"/>
                  <a:pt x="6337428" y="623447"/>
                  <a:pt x="6671281" y="977701"/>
                </a:cubicBezTo>
                <a:cubicBezTo>
                  <a:pt x="7005134" y="1331955"/>
                  <a:pt x="7062353" y="2115076"/>
                  <a:pt x="7135686" y="2192833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D5FA825-C2DB-4B67-A63A-11D263BDD036}"/>
              </a:ext>
            </a:extLst>
          </p:cNvPr>
          <p:cNvSpPr/>
          <p:nvPr/>
        </p:nvSpPr>
        <p:spPr>
          <a:xfrm>
            <a:off x="3037599" y="2891474"/>
            <a:ext cx="5928189" cy="1505592"/>
          </a:xfrm>
          <a:custGeom>
            <a:avLst/>
            <a:gdLst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502400"/>
              <a:gd name="connsiteY0" fmla="*/ 1054924 h 1054924"/>
              <a:gd name="connsiteX1" fmla="*/ 2171700 w 6502400"/>
              <a:gd name="connsiteY1" fmla="*/ 824 h 1054924"/>
              <a:gd name="connsiteX2" fmla="*/ 6400800 w 6502400"/>
              <a:gd name="connsiteY2" fmla="*/ 864424 h 1054924"/>
              <a:gd name="connsiteX3" fmla="*/ 6400800 w 6502400"/>
              <a:gd name="connsiteY3" fmla="*/ 864424 h 1054924"/>
              <a:gd name="connsiteX4" fmla="*/ 6502400 w 6502400"/>
              <a:gd name="connsiteY4" fmla="*/ 839024 h 1054924"/>
              <a:gd name="connsiteX0" fmla="*/ 0 w 6400800"/>
              <a:gd name="connsiteY0" fmla="*/ 1054924 h 1054924"/>
              <a:gd name="connsiteX1" fmla="*/ 2171700 w 6400800"/>
              <a:gd name="connsiteY1" fmla="*/ 824 h 1054924"/>
              <a:gd name="connsiteX2" fmla="*/ 6400800 w 6400800"/>
              <a:gd name="connsiteY2" fmla="*/ 864424 h 1054924"/>
              <a:gd name="connsiteX3" fmla="*/ 6400800 w 6400800"/>
              <a:gd name="connsiteY3" fmla="*/ 864424 h 1054924"/>
              <a:gd name="connsiteX0" fmla="*/ 0 w 6400800"/>
              <a:gd name="connsiteY0" fmla="*/ 1505592 h 1505592"/>
              <a:gd name="connsiteX1" fmla="*/ 2171700 w 6400800"/>
              <a:gd name="connsiteY1" fmla="*/ 451492 h 1505592"/>
              <a:gd name="connsiteX2" fmla="*/ 6400800 w 6400800"/>
              <a:gd name="connsiteY2" fmla="*/ 1315092 h 1505592"/>
              <a:gd name="connsiteX3" fmla="*/ 5928189 w 6400800"/>
              <a:gd name="connsiteY3" fmla="*/ 0 h 1505592"/>
              <a:gd name="connsiteX0" fmla="*/ 0 w 5928189"/>
              <a:gd name="connsiteY0" fmla="*/ 1505592 h 1505592"/>
              <a:gd name="connsiteX1" fmla="*/ 2171700 w 5928189"/>
              <a:gd name="connsiteY1" fmla="*/ 451492 h 1505592"/>
              <a:gd name="connsiteX2" fmla="*/ 5928189 w 5928189"/>
              <a:gd name="connsiteY2" fmla="*/ 0 h 15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8189" h="1505592">
                <a:moveTo>
                  <a:pt x="0" y="1505592"/>
                </a:moveTo>
                <a:cubicBezTo>
                  <a:pt x="552450" y="994417"/>
                  <a:pt x="1183669" y="702424"/>
                  <a:pt x="2171700" y="451492"/>
                </a:cubicBezTo>
                <a:cubicBezTo>
                  <a:pt x="3159731" y="200560"/>
                  <a:pt x="5145587" y="94061"/>
                  <a:pt x="5928189" y="0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5D83BC1D-B134-409B-84AA-CA0C9673A098}"/>
              </a:ext>
            </a:extLst>
          </p:cNvPr>
          <p:cNvSpPr/>
          <p:nvPr/>
        </p:nvSpPr>
        <p:spPr>
          <a:xfrm rot="5400000">
            <a:off x="4649161" y="1124316"/>
            <a:ext cx="334050" cy="2192526"/>
          </a:xfrm>
          <a:prstGeom prst="leftBrace">
            <a:avLst>
              <a:gd name="adj1" fmla="val 69226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Left Brace 260">
            <a:extLst>
              <a:ext uri="{FF2B5EF4-FFF2-40B4-BE49-F238E27FC236}">
                <a16:creationId xmlns:a16="http://schemas.microsoft.com/office/drawing/2014/main" id="{EA5CD8E1-08DF-4DD5-9684-D00F9386545F}"/>
              </a:ext>
            </a:extLst>
          </p:cNvPr>
          <p:cNvSpPr/>
          <p:nvPr/>
        </p:nvSpPr>
        <p:spPr>
          <a:xfrm rot="10800000">
            <a:off x="2385767" y="3275548"/>
            <a:ext cx="392335" cy="2192526"/>
          </a:xfrm>
          <a:prstGeom prst="leftBrace">
            <a:avLst>
              <a:gd name="adj1" fmla="val 69226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0D398C4-05E1-4A92-8835-BEA0A178BB89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6AF01C7-6E21-45E8-8379-2920C87315A6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1009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Diagonal Corners Rounded 83">
            <a:extLst>
              <a:ext uri="{FF2B5EF4-FFF2-40B4-BE49-F238E27FC236}">
                <a16:creationId xmlns:a16="http://schemas.microsoft.com/office/drawing/2014/main" id="{22C24DFE-0F07-4328-B71F-896322A8AAF0}"/>
              </a:ext>
            </a:extLst>
          </p:cNvPr>
          <p:cNvSpPr/>
          <p:nvPr/>
        </p:nvSpPr>
        <p:spPr>
          <a:xfrm rot="16200000">
            <a:off x="2030168" y="1672678"/>
            <a:ext cx="1079299" cy="105418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869B8854-9122-4298-AA3D-FB5970F57D68}"/>
              </a:ext>
            </a:extLst>
          </p:cNvPr>
          <p:cNvSpPr/>
          <p:nvPr/>
        </p:nvSpPr>
        <p:spPr>
          <a:xfrm rot="16200000">
            <a:off x="1477798" y="4407796"/>
            <a:ext cx="2155061" cy="105418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E82273A-A746-49C1-AAE5-4D19A9F504C6}"/>
              </a:ext>
            </a:extLst>
          </p:cNvPr>
          <p:cNvSpPr/>
          <p:nvPr/>
        </p:nvSpPr>
        <p:spPr>
          <a:xfrm>
            <a:off x="4251124" y="1676776"/>
            <a:ext cx="2155061" cy="105418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D064A7-8E60-4073-9583-6695BEB9217C}"/>
              </a:ext>
            </a:extLst>
          </p:cNvPr>
          <p:cNvSpPr/>
          <p:nvPr/>
        </p:nvSpPr>
        <p:spPr>
          <a:xfrm rot="5400000">
            <a:off x="3116565" y="1641200"/>
            <a:ext cx="1079571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ACE29E-7650-46EB-B5CD-BA8192FCB4CA}"/>
              </a:ext>
            </a:extLst>
          </p:cNvPr>
          <p:cNvSpPr/>
          <p:nvPr/>
        </p:nvSpPr>
        <p:spPr>
          <a:xfrm>
            <a:off x="3124328" y="2730990"/>
            <a:ext cx="1100701" cy="1100010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3C60C8E-398A-48DF-92C6-708A1EAE650F}"/>
              </a:ext>
            </a:extLst>
          </p:cNvPr>
          <p:cNvSpPr/>
          <p:nvPr/>
        </p:nvSpPr>
        <p:spPr>
          <a:xfrm>
            <a:off x="4216981" y="3831000"/>
            <a:ext cx="2155061" cy="2186739"/>
          </a:xfrm>
          <a:prstGeom prst="round2DiagRect">
            <a:avLst>
              <a:gd name="adj1" fmla="val 7586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5980C83-89AD-4A29-8D2D-B9A1941A7B90}"/>
              </a:ext>
            </a:extLst>
          </p:cNvPr>
          <p:cNvSpPr/>
          <p:nvPr/>
        </p:nvSpPr>
        <p:spPr>
          <a:xfrm rot="5400000">
            <a:off x="11726988" y="2329295"/>
            <a:ext cx="960710" cy="964128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E68A28-EB50-4876-BEF6-1F9BFB717CBA}"/>
              </a:ext>
            </a:extLst>
          </p:cNvPr>
          <p:cNvSpPr/>
          <p:nvPr/>
        </p:nvSpPr>
        <p:spPr>
          <a:xfrm rot="5400000">
            <a:off x="10759811" y="2368621"/>
            <a:ext cx="936536" cy="90967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E693C7-FC73-4B26-A73C-D7B002A961FA}"/>
              </a:ext>
            </a:extLst>
          </p:cNvPr>
          <p:cNvSpPr/>
          <p:nvPr/>
        </p:nvSpPr>
        <p:spPr>
          <a:xfrm rot="5400000">
            <a:off x="2560103" y="4418834"/>
            <a:ext cx="2180524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37507B-1629-4D76-BBEE-F7E00E76A339}"/>
              </a:ext>
            </a:extLst>
          </p:cNvPr>
          <p:cNvSpPr/>
          <p:nvPr/>
        </p:nvSpPr>
        <p:spPr>
          <a:xfrm>
            <a:off x="11748282" y="1382572"/>
            <a:ext cx="909668" cy="936539"/>
          </a:xfrm>
          <a:prstGeom prst="rect">
            <a:avLst/>
          </a:prstGeom>
          <a:solidFill>
            <a:srgbClr val="C8A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C9F743-8193-4A8C-BD99-84B922E43250}"/>
              </a:ext>
            </a:extLst>
          </p:cNvPr>
          <p:cNvSpPr/>
          <p:nvPr/>
        </p:nvSpPr>
        <p:spPr>
          <a:xfrm>
            <a:off x="10774303" y="1382572"/>
            <a:ext cx="909670" cy="909099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10742673" y="3566279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8537956" y="3560335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10742673" y="1346501"/>
            <a:ext cx="1945220" cy="1945220"/>
            <a:chOff x="6000109" y="1900720"/>
            <a:chExt cx="2589088" cy="2589088"/>
          </a:xfrm>
          <a:noFill/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8537956" y="1352446"/>
            <a:ext cx="1945220" cy="1945220"/>
            <a:chOff x="6000109" y="1900720"/>
            <a:chExt cx="2589088" cy="2589088"/>
          </a:xfrm>
          <a:noFill/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733333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63AB85-B81A-4910-8356-B890B6996385}"/>
              </a:ext>
            </a:extLst>
          </p:cNvPr>
          <p:cNvGrpSpPr/>
          <p:nvPr/>
        </p:nvGrpSpPr>
        <p:grpSpPr>
          <a:xfrm>
            <a:off x="906646" y="541659"/>
            <a:ext cx="5536062" cy="5500111"/>
            <a:chOff x="339865" y="555857"/>
            <a:chExt cx="5536062" cy="550011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A84F829-BD16-45EE-ADA8-5E57EF84195B}"/>
                </a:ext>
              </a:extLst>
            </p:cNvPr>
            <p:cNvSpPr/>
            <p:nvPr/>
          </p:nvSpPr>
          <p:spPr>
            <a:xfrm>
              <a:off x="1421897" y="2753624"/>
              <a:ext cx="1106712" cy="1100010"/>
            </a:xfrm>
            <a:prstGeom prst="rect">
              <a:avLst/>
            </a:prstGeom>
            <a:solidFill>
              <a:srgbClr val="C8A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A78BBA-9ABC-43E5-9C9A-95C76A60AE9C}"/>
                </a:ext>
              </a:extLst>
            </p:cNvPr>
            <p:cNvSpPr/>
            <p:nvPr/>
          </p:nvSpPr>
          <p:spPr>
            <a:xfrm>
              <a:off x="3642567" y="2755854"/>
              <a:ext cx="2167179" cy="1100010"/>
            </a:xfrm>
            <a:prstGeom prst="rect">
              <a:avLst/>
            </a:prstGeom>
            <a:solidFill>
              <a:srgbClr val="C8A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605E2B-E0FB-4F56-9059-BFFEA8EE187C}"/>
                </a:ext>
              </a:extLst>
            </p:cNvPr>
            <p:cNvSpPr/>
            <p:nvPr/>
          </p:nvSpPr>
          <p:spPr>
            <a:xfrm>
              <a:off x="2535637" y="2727847"/>
              <a:ext cx="1100701" cy="1100010"/>
            </a:xfrm>
            <a:prstGeom prst="rect">
              <a:avLst/>
            </a:prstGeom>
            <a:solidFill>
              <a:srgbClr val="B07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6ADD833-F5BE-461E-BF3C-CE10FB96F44F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0DB34F4-5FA9-48F6-8C8C-309199795A6D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D30F5B1B-D56F-4AC2-93B8-D56419DF80CD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336E52F-71EB-40C5-ACE1-940AFE22725D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F731D3E-9DAC-46B5-A5AC-50635DEA691B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67F4CE2-7852-4914-B213-333F696401F1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E455FB9-7A89-4CB3-8840-28508F441252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C765C05-3EA7-4793-B664-B3163CF8B0B6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CFA2C1-CE71-4499-86B3-687EF83B2DD0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C271A9E-599F-4181-AFB5-F07396F9FDEE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FE47F29-9F18-431E-8FB6-6129F4B53201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99F58D9C-A6D9-41C1-AE1F-C7E8C8A0F0B0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F8BDD4E-2FDB-4A3E-B522-526729693886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8C1F597-0B2F-4858-AA09-CA51EEC8C83A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47C93EA-818E-4DA1-96B7-466CFE30365B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0801DF2-1E66-4100-9B0F-79005B14B925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F929C45-674D-44AA-9209-81E52E0A0F57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02A4FC-8E3B-4640-9339-8B93A9369B75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958BEB-51B5-4DA4-BEDF-0DE2E019B468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C7943E4-1D56-45CE-89B4-4082F2E393A3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4C29E01-2B95-495D-8C37-B5AC1C25E845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6BFCC0-18D6-457C-9739-2AEC3D672F0B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2F338D-C3D3-494D-BC78-83854FBA95EF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FF653E-516B-4E74-BFD0-34E33F3AC849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450FF3-66DB-4FA9-AAE2-7B4B32A2E1ED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4225618-770F-41CE-B947-DDDD46DF92A6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DA5F230-8292-4098-A5D7-DD4AC685B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C3DDD40-7D17-471B-914A-DEEDD7207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CAC831-242E-4735-88C4-A4DE04756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831DBCB-2AFA-4A01-BCB8-E38FAF264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4950601-EF6E-4FF9-9C15-F6056BD311B1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F9CF12-213A-4919-8226-BC892411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2F9AC3-E7CD-45E0-BAEC-564EE58B4EFD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E4A4D5-8940-4857-8B74-26777AE8A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9B0FD5-2F0F-4A1C-81B5-52DC42E7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AD46BD9-D367-4587-A234-21875721D259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64557BA-8A1A-4375-B61F-D09277381F5D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DF684E5-040E-4D6C-A6CE-E82D3B37BB77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7C4EEA2-F2F5-4590-B816-71C5183B0407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8522FDF-B5FE-4602-BF20-E3BF9C5AA16B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3F7828-1C0F-4DA0-9933-78212C0F5CE3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33158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Diagonal Corners Rounded 89">
            <a:extLst>
              <a:ext uri="{FF2B5EF4-FFF2-40B4-BE49-F238E27FC236}">
                <a16:creationId xmlns:a16="http://schemas.microsoft.com/office/drawing/2014/main" id="{95038F63-751A-462B-B8B4-6A65B614696C}"/>
              </a:ext>
            </a:extLst>
          </p:cNvPr>
          <p:cNvSpPr/>
          <p:nvPr/>
        </p:nvSpPr>
        <p:spPr>
          <a:xfrm>
            <a:off x="5314601" y="4910977"/>
            <a:ext cx="1063089" cy="1083921"/>
          </a:xfrm>
          <a:prstGeom prst="round2DiagRect">
            <a:avLst>
              <a:gd name="adj1" fmla="val 17719"/>
              <a:gd name="adj2" fmla="val 2338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869B8854-9122-4298-AA3D-FB5970F57D68}"/>
              </a:ext>
            </a:extLst>
          </p:cNvPr>
          <p:cNvSpPr/>
          <p:nvPr/>
        </p:nvSpPr>
        <p:spPr>
          <a:xfrm rot="16200000">
            <a:off x="4785338" y="2196893"/>
            <a:ext cx="2155061" cy="105418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E82273A-A746-49C1-AAE5-4D19A9F504C6}"/>
              </a:ext>
            </a:extLst>
          </p:cNvPr>
          <p:cNvSpPr/>
          <p:nvPr/>
        </p:nvSpPr>
        <p:spPr>
          <a:xfrm>
            <a:off x="2040389" y="4969213"/>
            <a:ext cx="2155061" cy="105418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D064A7-8E60-4073-9583-6695BEB9217C}"/>
              </a:ext>
            </a:extLst>
          </p:cNvPr>
          <p:cNvSpPr/>
          <p:nvPr/>
        </p:nvSpPr>
        <p:spPr>
          <a:xfrm rot="5400000">
            <a:off x="4227892" y="4933608"/>
            <a:ext cx="1079571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3C60C8E-398A-48DF-92C6-708A1EAE650F}"/>
              </a:ext>
            </a:extLst>
          </p:cNvPr>
          <p:cNvSpPr/>
          <p:nvPr/>
        </p:nvSpPr>
        <p:spPr>
          <a:xfrm>
            <a:off x="2037803" y="1631635"/>
            <a:ext cx="2155061" cy="218673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5980C83-89AD-4A29-8D2D-B9A1941A7B90}"/>
              </a:ext>
            </a:extLst>
          </p:cNvPr>
          <p:cNvSpPr/>
          <p:nvPr/>
        </p:nvSpPr>
        <p:spPr>
          <a:xfrm rot="5400000">
            <a:off x="9520757" y="4570569"/>
            <a:ext cx="960710" cy="964128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E68A28-EB50-4876-BEF6-1F9BFB717CBA}"/>
              </a:ext>
            </a:extLst>
          </p:cNvPr>
          <p:cNvSpPr/>
          <p:nvPr/>
        </p:nvSpPr>
        <p:spPr>
          <a:xfrm rot="5400000">
            <a:off x="8553580" y="4578091"/>
            <a:ext cx="936536" cy="90967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E693C7-FC73-4B26-A73C-D7B002A961FA}"/>
              </a:ext>
            </a:extLst>
          </p:cNvPr>
          <p:cNvSpPr/>
          <p:nvPr/>
        </p:nvSpPr>
        <p:spPr>
          <a:xfrm rot="5400000">
            <a:off x="3695507" y="2210180"/>
            <a:ext cx="2180524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37507B-1629-4D76-BBEE-F7E00E76A339}"/>
              </a:ext>
            </a:extLst>
          </p:cNvPr>
          <p:cNvSpPr/>
          <p:nvPr/>
        </p:nvSpPr>
        <p:spPr>
          <a:xfrm>
            <a:off x="9542037" y="3592042"/>
            <a:ext cx="909668" cy="936539"/>
          </a:xfrm>
          <a:prstGeom prst="rect">
            <a:avLst/>
          </a:prstGeom>
          <a:solidFill>
            <a:srgbClr val="C8A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C9F743-8193-4A8C-BD99-84B922E43250}"/>
              </a:ext>
            </a:extLst>
          </p:cNvPr>
          <p:cNvSpPr/>
          <p:nvPr/>
        </p:nvSpPr>
        <p:spPr>
          <a:xfrm>
            <a:off x="8567013" y="3595432"/>
            <a:ext cx="909670" cy="909099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10742673" y="3566279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8537956" y="3560335"/>
            <a:ext cx="1945220" cy="1945220"/>
            <a:chOff x="6000109" y="1900720"/>
            <a:chExt cx="2589088" cy="2589088"/>
          </a:xfrm>
          <a:noFill/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10742673" y="1346501"/>
            <a:ext cx="1945220" cy="1945220"/>
            <a:chOff x="6000109" y="1900720"/>
            <a:chExt cx="2589088" cy="2589088"/>
          </a:xfrm>
          <a:noFill/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8537956" y="1352446"/>
            <a:ext cx="1945220" cy="1945220"/>
            <a:chOff x="6000109" y="1900720"/>
            <a:chExt cx="2589088" cy="2589088"/>
          </a:xfrm>
          <a:noFill/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733333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63AB85-B81A-4910-8356-B890B6996385}"/>
              </a:ext>
            </a:extLst>
          </p:cNvPr>
          <p:cNvGrpSpPr/>
          <p:nvPr/>
        </p:nvGrpSpPr>
        <p:grpSpPr>
          <a:xfrm>
            <a:off x="906646" y="541659"/>
            <a:ext cx="5536062" cy="5500111"/>
            <a:chOff x="339865" y="555857"/>
            <a:chExt cx="5536062" cy="550011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A84F829-BD16-45EE-ADA8-5E57EF84195B}"/>
                </a:ext>
              </a:extLst>
            </p:cNvPr>
            <p:cNvSpPr/>
            <p:nvPr/>
          </p:nvSpPr>
          <p:spPr>
            <a:xfrm>
              <a:off x="4763071" y="3817793"/>
              <a:ext cx="1106712" cy="1100010"/>
            </a:xfrm>
            <a:prstGeom prst="rect">
              <a:avLst/>
            </a:prstGeom>
            <a:solidFill>
              <a:srgbClr val="C8A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A78BBA-9ABC-43E5-9C9A-95C76A60AE9C}"/>
                </a:ext>
              </a:extLst>
            </p:cNvPr>
            <p:cNvSpPr/>
            <p:nvPr/>
          </p:nvSpPr>
          <p:spPr>
            <a:xfrm>
              <a:off x="1459990" y="3830065"/>
              <a:ext cx="2167179" cy="1100010"/>
            </a:xfrm>
            <a:prstGeom prst="rect">
              <a:avLst/>
            </a:prstGeom>
            <a:solidFill>
              <a:srgbClr val="C8A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605E2B-E0FB-4F56-9059-BFFEA8EE187C}"/>
                </a:ext>
              </a:extLst>
            </p:cNvPr>
            <p:cNvSpPr/>
            <p:nvPr/>
          </p:nvSpPr>
          <p:spPr>
            <a:xfrm>
              <a:off x="3618061" y="3848555"/>
              <a:ext cx="1100701" cy="1100010"/>
            </a:xfrm>
            <a:prstGeom prst="rect">
              <a:avLst/>
            </a:prstGeom>
            <a:solidFill>
              <a:srgbClr val="B07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6ADD833-F5BE-461E-BF3C-CE10FB96F44F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0DB34F4-5FA9-48F6-8C8C-309199795A6D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D30F5B1B-D56F-4AC2-93B8-D56419DF80CD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336E52F-71EB-40C5-ACE1-940AFE22725D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F731D3E-9DAC-46B5-A5AC-50635DEA691B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67F4CE2-7852-4914-B213-333F696401F1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E455FB9-7A89-4CB3-8840-28508F441252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C765C05-3EA7-4793-B664-B3163CF8B0B6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CFA2C1-CE71-4499-86B3-687EF83B2DD0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C271A9E-599F-4181-AFB5-F07396F9FDEE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FE47F29-9F18-431E-8FB6-6129F4B53201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99F58D9C-A6D9-41C1-AE1F-C7E8C8A0F0B0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F8BDD4E-2FDB-4A3E-B522-526729693886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8C1F597-0B2F-4858-AA09-CA51EEC8C83A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47C93EA-818E-4DA1-96B7-466CFE30365B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0801DF2-1E66-4100-9B0F-79005B14B925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F929C45-674D-44AA-9209-81E52E0A0F57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02A4FC-8E3B-4640-9339-8B93A9369B75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958BEB-51B5-4DA4-BEDF-0DE2E019B468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C7943E4-1D56-45CE-89B4-4082F2E393A3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4C29E01-2B95-495D-8C37-B5AC1C25E845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6BFCC0-18D6-457C-9739-2AEC3D672F0B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2F338D-C3D3-494D-BC78-83854FBA95EF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FF653E-516B-4E74-BFD0-34E33F3AC849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450FF3-66DB-4FA9-AAE2-7B4B32A2E1ED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4225618-770F-41CE-B947-DDDD46DF92A6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DA5F230-8292-4098-A5D7-DD4AC685B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C3DDD40-7D17-471B-914A-DEEDD7207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CAC831-242E-4735-88C4-A4DE04756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831DBCB-2AFA-4A01-BCB8-E38FAF264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4950601-EF6E-4FF9-9C15-F6056BD311B1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F9CF12-213A-4919-8226-BC892411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2F9AC3-E7CD-45E0-BAEC-564EE58B4EFD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E4A4D5-8940-4857-8B74-26777AE8A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9B0FD5-2F0F-4A1C-81B5-52DC42E7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AD46BD9-D367-4587-A234-21875721D259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64557BA-8A1A-4375-B61F-D09277381F5D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DF684E5-040E-4D6C-A6CE-E82D3B37BB77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7C4EEA2-F2F5-4590-B816-71C5183B0407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6781E32-2F89-450F-ABE0-5A08E86263ED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941245-5785-4D14-B327-FF4ACE2B499F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137466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96222D6-27B5-43AE-B257-0457EDD6C0E6}"/>
              </a:ext>
            </a:extLst>
          </p:cNvPr>
          <p:cNvSpPr/>
          <p:nvPr/>
        </p:nvSpPr>
        <p:spPr>
          <a:xfrm>
            <a:off x="5286294" y="4890054"/>
            <a:ext cx="1098795" cy="1131609"/>
          </a:xfrm>
          <a:prstGeom prst="round2DiagRect">
            <a:avLst/>
          </a:prstGeom>
          <a:solidFill>
            <a:srgbClr val="B0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578AF4C-D845-49E2-91FD-B93431430731}"/>
              </a:ext>
            </a:extLst>
          </p:cNvPr>
          <p:cNvSpPr/>
          <p:nvPr/>
        </p:nvSpPr>
        <p:spPr>
          <a:xfrm>
            <a:off x="2041089" y="4923783"/>
            <a:ext cx="3245781" cy="1100010"/>
          </a:xfrm>
          <a:prstGeom prst="rect">
            <a:avLst/>
          </a:prstGeom>
          <a:solidFill>
            <a:srgbClr val="C8A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C45615-D7BD-450F-9046-1D84A836B92B}"/>
              </a:ext>
            </a:extLst>
          </p:cNvPr>
          <p:cNvSpPr/>
          <p:nvPr/>
        </p:nvSpPr>
        <p:spPr>
          <a:xfrm rot="5400000">
            <a:off x="4233851" y="2741693"/>
            <a:ext cx="3245781" cy="1100010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C32B4FC9-CFD5-4D8F-88EB-770C7E3FC7FA}"/>
              </a:ext>
            </a:extLst>
          </p:cNvPr>
          <p:cNvSpPr/>
          <p:nvPr/>
        </p:nvSpPr>
        <p:spPr>
          <a:xfrm>
            <a:off x="2037319" y="1671033"/>
            <a:ext cx="3245742" cy="324133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5980C83-89AD-4A29-8D2D-B9A1941A7B90}"/>
              </a:ext>
            </a:extLst>
          </p:cNvPr>
          <p:cNvSpPr/>
          <p:nvPr/>
        </p:nvSpPr>
        <p:spPr>
          <a:xfrm rot="5400000">
            <a:off x="11736132" y="4551287"/>
            <a:ext cx="960710" cy="964128"/>
          </a:xfrm>
          <a:prstGeom prst="rect">
            <a:avLst/>
          </a:prstGeom>
          <a:solidFill>
            <a:srgbClr val="E4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E68A28-EB50-4876-BEF6-1F9BFB717CBA}"/>
              </a:ext>
            </a:extLst>
          </p:cNvPr>
          <p:cNvSpPr/>
          <p:nvPr/>
        </p:nvSpPr>
        <p:spPr>
          <a:xfrm rot="5400000">
            <a:off x="10773509" y="4571943"/>
            <a:ext cx="950653" cy="932894"/>
          </a:xfrm>
          <a:prstGeom prst="rect">
            <a:avLst/>
          </a:prstGeom>
          <a:solidFill>
            <a:srgbClr val="8B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37507B-1629-4D76-BBEE-F7E00E76A339}"/>
              </a:ext>
            </a:extLst>
          </p:cNvPr>
          <p:cNvSpPr/>
          <p:nvPr/>
        </p:nvSpPr>
        <p:spPr>
          <a:xfrm>
            <a:off x="11742374" y="3604564"/>
            <a:ext cx="909668" cy="936539"/>
          </a:xfrm>
          <a:prstGeom prst="rect">
            <a:avLst/>
          </a:prstGeom>
          <a:solidFill>
            <a:srgbClr val="C8A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C9F743-8193-4A8C-BD99-84B922E43250}"/>
              </a:ext>
            </a:extLst>
          </p:cNvPr>
          <p:cNvSpPr/>
          <p:nvPr/>
        </p:nvSpPr>
        <p:spPr>
          <a:xfrm>
            <a:off x="10782387" y="3604563"/>
            <a:ext cx="909670" cy="920216"/>
          </a:xfrm>
          <a:prstGeom prst="rect">
            <a:avLst/>
          </a:prstGeom>
          <a:solidFill>
            <a:srgbClr val="B0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10742673" y="3566279"/>
            <a:ext cx="1945220" cy="1945220"/>
            <a:chOff x="6000109" y="1900720"/>
            <a:chExt cx="2589088" cy="2589088"/>
          </a:xfrm>
          <a:noFill/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8537956" y="3560335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10742673" y="1346501"/>
            <a:ext cx="1945220" cy="1945220"/>
            <a:chOff x="6000109" y="1900720"/>
            <a:chExt cx="2589088" cy="2589088"/>
          </a:xfrm>
          <a:noFill/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8537956" y="1352446"/>
            <a:ext cx="1945220" cy="1945220"/>
            <a:chOff x="6000109" y="1900720"/>
            <a:chExt cx="2589088" cy="2589088"/>
          </a:xfrm>
          <a:noFill/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733333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63AB85-B81A-4910-8356-B890B6996385}"/>
              </a:ext>
            </a:extLst>
          </p:cNvPr>
          <p:cNvGrpSpPr/>
          <p:nvPr/>
        </p:nvGrpSpPr>
        <p:grpSpPr>
          <a:xfrm>
            <a:off x="906646" y="541659"/>
            <a:ext cx="5536062" cy="5500111"/>
            <a:chOff x="339865" y="555857"/>
            <a:chExt cx="5536062" cy="550011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6ADD833-F5BE-461E-BF3C-CE10FB96F44F}"/>
                </a:ext>
              </a:extLst>
            </p:cNvPr>
            <p:cNvGrpSpPr/>
            <p:nvPr/>
          </p:nvGrpSpPr>
          <p:grpSpPr>
            <a:xfrm>
              <a:off x="349743" y="4955893"/>
              <a:ext cx="1089460" cy="1070726"/>
              <a:chOff x="605775" y="5114549"/>
              <a:chExt cx="1053507" cy="103515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0DB34F4-5FA9-48F6-8C8C-309199795A6D}"/>
                  </a:ext>
                </a:extLst>
              </p:cNvPr>
              <p:cNvGrpSpPr/>
              <p:nvPr/>
            </p:nvGrpSpPr>
            <p:grpSpPr>
              <a:xfrm rot="16200000">
                <a:off x="617821" y="5108240"/>
                <a:ext cx="1033387" cy="1049534"/>
                <a:chOff x="4983311" y="686494"/>
                <a:chExt cx="1091634" cy="1077568"/>
              </a:xfrm>
              <a:solidFill>
                <a:srgbClr val="E15759"/>
              </a:solidFill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D30F5B1B-D56F-4AC2-93B8-D56419DF80CD}"/>
                    </a:ext>
                  </a:extLst>
                </p:cNvPr>
                <p:cNvSpPr/>
                <p:nvPr/>
              </p:nvSpPr>
              <p:spPr>
                <a:xfrm>
                  <a:off x="4983311" y="686494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336E52F-71EB-40C5-ACE1-940AFE22725D}"/>
                    </a:ext>
                  </a:extLst>
                </p:cNvPr>
                <p:cNvSpPr/>
                <p:nvPr/>
              </p:nvSpPr>
              <p:spPr>
                <a:xfrm>
                  <a:off x="4983312" y="1235907"/>
                  <a:ext cx="1091633" cy="5281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F731D3E-9DAC-46B5-A5AC-50635DEA691B}"/>
                  </a:ext>
                </a:extLst>
              </p:cNvPr>
              <p:cNvSpPr/>
              <p:nvPr/>
            </p:nvSpPr>
            <p:spPr>
              <a:xfrm>
                <a:off x="605775" y="5114549"/>
                <a:ext cx="1033386" cy="514415"/>
              </a:xfrm>
              <a:prstGeom prst="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67F4CE2-7852-4914-B213-333F696401F1}"/>
                </a:ext>
              </a:extLst>
            </p:cNvPr>
            <p:cNvGrpSpPr/>
            <p:nvPr/>
          </p:nvGrpSpPr>
          <p:grpSpPr>
            <a:xfrm>
              <a:off x="4778061" y="603084"/>
              <a:ext cx="1041257" cy="1036764"/>
              <a:chOff x="4983305" y="690041"/>
              <a:chExt cx="1091632" cy="1074019"/>
            </a:xfrm>
            <a:solidFill>
              <a:srgbClr val="E15759"/>
            </a:solidFill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E455FB9-7A89-4CB3-8840-28508F441252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C765C05-3EA7-4793-B664-B3163CF8B0B6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22798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CFA2C1-CE71-4499-86B3-687EF83B2DD0}"/>
                </a:ext>
              </a:extLst>
            </p:cNvPr>
            <p:cNvSpPr/>
            <p:nvPr/>
          </p:nvSpPr>
          <p:spPr>
            <a:xfrm>
              <a:off x="4727273" y="566913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C271A9E-599F-4181-AFB5-F07396F9FDEE}"/>
                </a:ext>
              </a:extLst>
            </p:cNvPr>
            <p:cNvGrpSpPr/>
            <p:nvPr/>
          </p:nvGrpSpPr>
          <p:grpSpPr>
            <a:xfrm>
              <a:off x="4727273" y="566905"/>
              <a:ext cx="1100528" cy="1076855"/>
              <a:chOff x="4983305" y="689987"/>
              <a:chExt cx="1100528" cy="10768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FE47F29-9F18-431E-8FB6-6129F4B53201}"/>
                  </a:ext>
                </a:extLst>
              </p:cNvPr>
              <p:cNvGrpSpPr/>
              <p:nvPr/>
            </p:nvGrpSpPr>
            <p:grpSpPr>
              <a:xfrm>
                <a:off x="4983305" y="689987"/>
                <a:ext cx="1100528" cy="1074019"/>
                <a:chOff x="4983305" y="690041"/>
                <a:chExt cx="1100528" cy="1074019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99F58D9C-A6D9-41C1-AE1F-C7E8C8A0F0B0}"/>
                    </a:ext>
                  </a:extLst>
                </p:cNvPr>
                <p:cNvSpPr/>
                <p:nvPr/>
              </p:nvSpPr>
              <p:spPr>
                <a:xfrm>
                  <a:off x="4983305" y="690041"/>
                  <a:ext cx="1091632" cy="1061905"/>
                </a:xfrm>
                <a:prstGeom prst="roundRect">
                  <a:avLst>
                    <a:gd name="adj" fmla="val 30107"/>
                  </a:avLst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F8BDD4E-2FDB-4A3E-B522-526729693886}"/>
                    </a:ext>
                  </a:extLst>
                </p:cNvPr>
                <p:cNvSpPr/>
                <p:nvPr/>
              </p:nvSpPr>
              <p:spPr>
                <a:xfrm>
                  <a:off x="5149731" y="1235904"/>
                  <a:ext cx="934102" cy="528156"/>
                </a:xfrm>
                <a:prstGeom prst="rect">
                  <a:avLst/>
                </a:prstGeom>
                <a:solidFill>
                  <a:srgbClr val="76B7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8C1F597-0B2F-4858-AA09-CA51EEC8C83A}"/>
                  </a:ext>
                </a:extLst>
              </p:cNvPr>
              <p:cNvSpPr/>
              <p:nvPr/>
            </p:nvSpPr>
            <p:spPr>
              <a:xfrm>
                <a:off x="4983305" y="690007"/>
                <a:ext cx="579295" cy="1076835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47C93EA-818E-4DA1-96B7-466CFE30365B}"/>
                </a:ext>
              </a:extLst>
            </p:cNvPr>
            <p:cNvGrpSpPr/>
            <p:nvPr/>
          </p:nvGrpSpPr>
          <p:grpSpPr>
            <a:xfrm>
              <a:off x="4727273" y="566879"/>
              <a:ext cx="1100528" cy="1074019"/>
              <a:chOff x="4983305" y="690041"/>
              <a:chExt cx="1100528" cy="1074019"/>
            </a:xfrm>
            <a:solidFill>
              <a:srgbClr val="E15759"/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10801DF2-1E66-4100-9B0F-79005B14B925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F929C45-674D-44AA-9209-81E52E0A0F57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02A4FC-8E3B-4640-9339-8B93A9369B75}"/>
                </a:ext>
              </a:extLst>
            </p:cNvPr>
            <p:cNvSpPr/>
            <p:nvPr/>
          </p:nvSpPr>
          <p:spPr>
            <a:xfrm>
              <a:off x="4727273" y="566912"/>
              <a:ext cx="579295" cy="107683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958BEB-51B5-4DA4-BEDF-0DE2E019B468}"/>
                </a:ext>
              </a:extLst>
            </p:cNvPr>
            <p:cNvSpPr/>
            <p:nvPr/>
          </p:nvSpPr>
          <p:spPr>
            <a:xfrm>
              <a:off x="3650200" y="555857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C7943E4-1D56-45CE-89B4-4082F2E393A3}"/>
                </a:ext>
              </a:extLst>
            </p:cNvPr>
            <p:cNvSpPr/>
            <p:nvPr/>
          </p:nvSpPr>
          <p:spPr>
            <a:xfrm>
              <a:off x="357165" y="3855888"/>
              <a:ext cx="1100701" cy="1100010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4C29E01-2B95-495D-8C37-B5AC1C25E845}"/>
                </a:ext>
              </a:extLst>
            </p:cNvPr>
            <p:cNvSpPr/>
            <p:nvPr/>
          </p:nvSpPr>
          <p:spPr>
            <a:xfrm>
              <a:off x="2549499" y="555857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6BFCC0-18D6-457C-9739-2AEC3D672F0B}"/>
                </a:ext>
              </a:extLst>
            </p:cNvPr>
            <p:cNvSpPr/>
            <p:nvPr/>
          </p:nvSpPr>
          <p:spPr>
            <a:xfrm>
              <a:off x="357165" y="2755892"/>
              <a:ext cx="1100701" cy="1100010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2F338D-C3D3-494D-BC78-83854FBA95EF}"/>
                </a:ext>
              </a:extLst>
            </p:cNvPr>
            <p:cNvSpPr/>
            <p:nvPr/>
          </p:nvSpPr>
          <p:spPr>
            <a:xfrm>
              <a:off x="375826" y="1655873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FF653E-516B-4E74-BFD0-34E33F3AC849}"/>
                </a:ext>
              </a:extLst>
            </p:cNvPr>
            <p:cNvSpPr/>
            <p:nvPr/>
          </p:nvSpPr>
          <p:spPr>
            <a:xfrm>
              <a:off x="1439204" y="55585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450FF3-66DB-4FA9-AAE2-7B4B32A2E1ED}"/>
                </a:ext>
              </a:extLst>
            </p:cNvPr>
            <p:cNvGrpSpPr/>
            <p:nvPr/>
          </p:nvGrpSpPr>
          <p:grpSpPr>
            <a:xfrm>
              <a:off x="339865" y="555857"/>
              <a:ext cx="5500101" cy="5500101"/>
              <a:chOff x="595897" y="678949"/>
              <a:chExt cx="5500101" cy="5500101"/>
            </a:xfrm>
            <a:noFill/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4225618-770F-41CE-B947-DDDD46DF92A6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DA5F230-8292-4098-A5D7-DD4AC685B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917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C3DDD40-7D17-471B-914A-DEEDD7207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2878989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CAC831-242E-4735-88C4-A4DE04756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92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831DBCB-2AFA-4A01-BCB8-E38FAF264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945" y="555867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4950601-EF6E-4FF9-9C15-F6056BD311B1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385592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F9CF12-213A-4919-8226-BC892411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5" y="495594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82F9AC3-E7CD-45E0-BAEC-564EE58B4EFD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87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E4A4D5-8940-4857-8B74-26777AE8A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905" y="555865"/>
              <a:ext cx="0" cy="5500101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9B0FD5-2F0F-4A1C-81B5-52DC42E7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75826" y="1655860"/>
              <a:ext cx="5500101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AD46BD9-D367-4587-A234-21875721D259}"/>
                </a:ext>
              </a:extLst>
            </p:cNvPr>
            <p:cNvGrpSpPr/>
            <p:nvPr/>
          </p:nvGrpSpPr>
          <p:grpSpPr>
            <a:xfrm rot="16200000">
              <a:off x="361788" y="4985158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64557BA-8A1A-4375-B61F-D09277381F5D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DF684E5-040E-4D6C-A6CE-E82D3B37BB77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7C4EEA2-F2F5-4590-B816-71C5183B0407}"/>
                </a:ext>
              </a:extLst>
            </p:cNvPr>
            <p:cNvSpPr/>
            <p:nvPr/>
          </p:nvSpPr>
          <p:spPr>
            <a:xfrm>
              <a:off x="349742" y="4991467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177DA6D-638B-4524-92B4-7ED8397600B8}"/>
              </a:ext>
            </a:extLst>
          </p:cNvPr>
          <p:cNvSpPr txBox="1"/>
          <p:nvPr/>
        </p:nvSpPr>
        <p:spPr>
          <a:xfrm>
            <a:off x="917997" y="24397"/>
            <a:ext cx="547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CB7F3C-1A6F-4FD8-85F6-8CA4E888B364}"/>
              </a:ext>
            </a:extLst>
          </p:cNvPr>
          <p:cNvSpPr txBox="1"/>
          <p:nvPr/>
        </p:nvSpPr>
        <p:spPr>
          <a:xfrm rot="16200000">
            <a:off x="-2131563" y="3036058"/>
            <a:ext cx="550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10931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0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0C2CF-FCEA-4613-BF9F-151D5F1E4D84}"/>
              </a:ext>
            </a:extLst>
          </p:cNvPr>
          <p:cNvSpPr/>
          <p:nvPr/>
        </p:nvSpPr>
        <p:spPr>
          <a:xfrm>
            <a:off x="3484653" y="1910995"/>
            <a:ext cx="2589087" cy="2589087"/>
          </a:xfrm>
          <a:prstGeom prst="rect">
            <a:avLst/>
          </a:prstGeom>
          <a:noFill/>
          <a:ln w="762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A05E01-9510-475B-9D27-2403D62367E6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4779196" y="1910995"/>
            <a:ext cx="0" cy="2589087"/>
          </a:xfrm>
          <a:prstGeom prst="line">
            <a:avLst/>
          </a:prstGeom>
          <a:ln w="762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BC4630-E313-4FF6-B8E7-E8EAD736C6A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3484653" y="3205538"/>
            <a:ext cx="2589087" cy="0"/>
          </a:xfrm>
          <a:prstGeom prst="line">
            <a:avLst/>
          </a:prstGeom>
          <a:ln w="762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505B40-5908-4F99-992E-F451D75E9291}"/>
              </a:ext>
            </a:extLst>
          </p:cNvPr>
          <p:cNvSpPr/>
          <p:nvPr/>
        </p:nvSpPr>
        <p:spPr>
          <a:xfrm>
            <a:off x="6762109" y="1900720"/>
            <a:ext cx="2589088" cy="2589088"/>
          </a:xfrm>
          <a:prstGeom prst="roundRect">
            <a:avLst>
              <a:gd name="adj" fmla="val 59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039E06-DD76-4BCA-B905-61D8C43E4EE2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8056653" y="1900720"/>
            <a:ext cx="0" cy="2589088"/>
          </a:xfrm>
          <a:prstGeom prst="line">
            <a:avLst/>
          </a:prstGeom>
          <a:ln w="762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ECF692-0351-4928-9F7F-7CBEBC619AC2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6762109" y="3195264"/>
            <a:ext cx="2589088" cy="0"/>
          </a:xfrm>
          <a:prstGeom prst="line">
            <a:avLst/>
          </a:prstGeom>
          <a:ln w="762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6684487-C0E7-4E07-8E5B-EEC3AE59F2E9}"/>
              </a:ext>
            </a:extLst>
          </p:cNvPr>
          <p:cNvGrpSpPr/>
          <p:nvPr/>
        </p:nvGrpSpPr>
        <p:grpSpPr>
          <a:xfrm>
            <a:off x="3879536" y="3617650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F6A09-778B-4A6F-9417-8AD3213040E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B5D368-2CA6-4C69-8875-2D25B33A53D8}"/>
                </a:ext>
              </a:extLst>
            </p:cNvPr>
            <p:cNvCxnSpPr>
              <a:cxnSpLocks/>
              <a:stCxn id="49" idx="0"/>
              <a:endCxn id="4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87E94F-5298-4565-BFB4-DC382046B877}"/>
                </a:ext>
              </a:extLst>
            </p:cNvPr>
            <p:cNvCxnSpPr>
              <a:cxnSpLocks/>
              <a:stCxn id="49" idx="1"/>
              <a:endCxn id="4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329B5-17F5-41E5-9B38-0566E4C89F21}"/>
              </a:ext>
            </a:extLst>
          </p:cNvPr>
          <p:cNvGrpSpPr/>
          <p:nvPr/>
        </p:nvGrpSpPr>
        <p:grpSpPr>
          <a:xfrm>
            <a:off x="1674819" y="3611706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0A2F1C-FF43-4788-8A56-20C0666ACD3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967959-FF29-49BB-8721-B948C3965B1F}"/>
                </a:ext>
              </a:extLst>
            </p:cNvPr>
            <p:cNvCxnSpPr>
              <a:cxnSpLocks/>
              <a:stCxn id="72" idx="0"/>
              <a:endCxn id="7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D87B3F-2734-4F2A-9BF6-1633C32843F1}"/>
                </a:ext>
              </a:extLst>
            </p:cNvPr>
            <p:cNvCxnSpPr>
              <a:cxnSpLocks/>
              <a:stCxn id="72" idx="1"/>
              <a:endCxn id="7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609A0B-EC42-4EF0-809D-EF5758A1485B}"/>
              </a:ext>
            </a:extLst>
          </p:cNvPr>
          <p:cNvGrpSpPr/>
          <p:nvPr/>
        </p:nvGrpSpPr>
        <p:grpSpPr>
          <a:xfrm>
            <a:off x="3879536" y="1397872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B90E13-C3E8-4322-86FC-70C4090B873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1D90F9-D799-4907-A05A-631CE1069B6F}"/>
                </a:ext>
              </a:extLst>
            </p:cNvPr>
            <p:cNvCxnSpPr>
              <a:cxnSpLocks/>
              <a:stCxn id="76" idx="0"/>
              <a:endCxn id="7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63327E-5564-4F8C-B128-AAD9C06A6E2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4523F1-5C99-427C-9B0B-C62317E4B889}"/>
              </a:ext>
            </a:extLst>
          </p:cNvPr>
          <p:cNvGrpSpPr/>
          <p:nvPr/>
        </p:nvGrpSpPr>
        <p:grpSpPr>
          <a:xfrm>
            <a:off x="1674819" y="1403817"/>
            <a:ext cx="1945220" cy="1945220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352EB4E-31CD-4342-8389-CA3FA8469D3C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C35344-9ECC-4DA4-B0EE-9139F0777422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3A9C02-E750-4DA3-B178-2EB24FAB22CF}"/>
                </a:ext>
              </a:extLst>
            </p:cNvPr>
            <p:cNvCxnSpPr>
              <a:cxnSpLocks/>
              <a:stCxn id="80" idx="1"/>
              <a:endCxn id="8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641FB7-700A-4C71-A4FB-7D676DB46F0C}"/>
              </a:ext>
            </a:extLst>
          </p:cNvPr>
          <p:cNvSpPr/>
          <p:nvPr/>
        </p:nvSpPr>
        <p:spPr>
          <a:xfrm>
            <a:off x="6332641" y="3134949"/>
            <a:ext cx="1436634" cy="588102"/>
          </a:xfrm>
          <a:prstGeom prst="rightArrow">
            <a:avLst>
              <a:gd name="adj1" fmla="val 50000"/>
              <a:gd name="adj2" fmla="val 116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6DB6E2-CD53-4313-93B1-5E35711BB54F}"/>
              </a:ext>
            </a:extLst>
          </p:cNvPr>
          <p:cNvGrpSpPr/>
          <p:nvPr/>
        </p:nvGrpSpPr>
        <p:grpSpPr>
          <a:xfrm>
            <a:off x="8277160" y="199522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36EA101-D756-4C9B-848D-E5397669D8B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5C04589-639B-4C15-9215-94C803A78BFB}"/>
                </a:ext>
              </a:extLst>
            </p:cNvPr>
            <p:cNvCxnSpPr>
              <a:cxnSpLocks/>
              <a:stCxn id="86" idx="0"/>
              <a:endCxn id="86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DBD88E0-AB56-49BE-BBEE-63AB33870E67}"/>
                </a:ext>
              </a:extLst>
            </p:cNvPr>
            <p:cNvCxnSpPr>
              <a:cxnSpLocks/>
              <a:stCxn id="86" idx="1"/>
              <a:endCxn id="86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F6AA54-D80B-464A-856E-090AD60A677D}"/>
              </a:ext>
            </a:extLst>
          </p:cNvPr>
          <p:cNvGrpSpPr/>
          <p:nvPr/>
        </p:nvGrpSpPr>
        <p:grpSpPr>
          <a:xfrm>
            <a:off x="8532300" y="224009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7EC414E8-44D4-43EC-8B1E-322EA00AA374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8FEA0C2-AC53-4B53-B29D-3BFC1954963B}"/>
                </a:ext>
              </a:extLst>
            </p:cNvPr>
            <p:cNvCxnSpPr>
              <a:cxnSpLocks/>
              <a:stCxn id="90" idx="0"/>
              <a:endCxn id="90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C27123-FEBC-4CE9-9AE7-9F1CD459BBEA}"/>
                </a:ext>
              </a:extLst>
            </p:cNvPr>
            <p:cNvCxnSpPr>
              <a:cxnSpLocks/>
              <a:stCxn id="90" idx="1"/>
              <a:endCxn id="90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B2C2EF0-894D-41C4-B356-DCAC6CF227AD}"/>
              </a:ext>
            </a:extLst>
          </p:cNvPr>
          <p:cNvGrpSpPr/>
          <p:nvPr/>
        </p:nvGrpSpPr>
        <p:grpSpPr>
          <a:xfrm>
            <a:off x="8787440" y="248496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DCE8D6A-F448-4EF6-B74D-2663A726F18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2401EE-B9A2-4F93-B4BE-D808800DBE27}"/>
                </a:ext>
              </a:extLst>
            </p:cNvPr>
            <p:cNvCxnSpPr>
              <a:cxnSpLocks/>
              <a:stCxn id="94" idx="0"/>
              <a:endCxn id="94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9C71CB-1F10-4561-A46A-DC46819E6F8D}"/>
                </a:ext>
              </a:extLst>
            </p:cNvPr>
            <p:cNvCxnSpPr>
              <a:cxnSpLocks/>
              <a:stCxn id="94" idx="1"/>
              <a:endCxn id="94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7AEF1E-9701-45E1-9A16-375CE762F6E9}"/>
              </a:ext>
            </a:extLst>
          </p:cNvPr>
          <p:cNvGrpSpPr/>
          <p:nvPr/>
        </p:nvGrpSpPr>
        <p:grpSpPr>
          <a:xfrm>
            <a:off x="9042580" y="2729826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F44A4A6-6843-4C8E-9F40-5A9E7DADE321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90907AF-08F6-4B92-826C-6A403FE4DFC5}"/>
                </a:ext>
              </a:extLst>
            </p:cNvPr>
            <p:cNvCxnSpPr>
              <a:cxnSpLocks/>
              <a:stCxn id="98" idx="0"/>
              <a:endCxn id="98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CF72A0-8B0D-47B7-860A-00A4ADB9FD58}"/>
                </a:ext>
              </a:extLst>
            </p:cNvPr>
            <p:cNvCxnSpPr>
              <a:cxnSpLocks/>
              <a:stCxn id="98" idx="1"/>
              <a:endCxn id="98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80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55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59C7D61-4646-4AB2-B350-90053CE1770B}"/>
              </a:ext>
            </a:extLst>
          </p:cNvPr>
          <p:cNvGrpSpPr/>
          <p:nvPr/>
        </p:nvGrpSpPr>
        <p:grpSpPr>
          <a:xfrm>
            <a:off x="1608987" y="193942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E4F6EFF-93D1-45A5-B107-2868B620F93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B4983F-F0C3-47A2-91AF-95EE91BD66F6}"/>
                </a:ext>
              </a:extLst>
            </p:cNvPr>
            <p:cNvCxnSpPr>
              <a:cxnSpLocks/>
              <a:stCxn id="35" idx="0"/>
              <a:endCxn id="3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17BC7D-DF15-4B4C-8704-7BCDFE5B16C4}"/>
                </a:ext>
              </a:extLst>
            </p:cNvPr>
            <p:cNvCxnSpPr>
              <a:cxnSpLocks/>
              <a:stCxn id="35" idx="1"/>
              <a:endCxn id="3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B00-FCDD-4C24-99BE-6EFAF76C19AE}"/>
              </a:ext>
            </a:extLst>
          </p:cNvPr>
          <p:cNvGrpSpPr/>
          <p:nvPr/>
        </p:nvGrpSpPr>
        <p:grpSpPr>
          <a:xfrm>
            <a:off x="1864127" y="218429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39083BF-6305-4D4A-BE7E-8395D81BAABA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1A2-EB73-47C1-A3FD-06F8358D2BD6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C32E98-C2F4-4F90-81E2-3AB15A40E222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BD8F-9DA9-46D5-84C9-BC4B0964002F}"/>
              </a:ext>
            </a:extLst>
          </p:cNvPr>
          <p:cNvGrpSpPr/>
          <p:nvPr/>
        </p:nvGrpSpPr>
        <p:grpSpPr>
          <a:xfrm>
            <a:off x="2119267" y="242916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68641DE-F7F7-449B-AA59-77C56046AEF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412DD8-5519-4AE6-89AB-3355898B1B63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CFE410-077A-4DF5-8065-F7DEA7456750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13EA8-31AE-4E91-85EA-6DE7F06F61DC}"/>
              </a:ext>
            </a:extLst>
          </p:cNvPr>
          <p:cNvGrpSpPr/>
          <p:nvPr/>
        </p:nvGrpSpPr>
        <p:grpSpPr>
          <a:xfrm>
            <a:off x="2374407" y="2674026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B65DEA-1D32-4B23-BC62-45B5D2F9273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08F928-83F8-4CA8-9657-7FB0F4AB0682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0B311B-F28D-4A09-94F2-36552CDB6BE8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B43730-2FDA-4A03-98D7-01778065AC3D}"/>
              </a:ext>
            </a:extLst>
          </p:cNvPr>
          <p:cNvCxnSpPr/>
          <p:nvPr/>
        </p:nvCxnSpPr>
        <p:spPr>
          <a:xfrm>
            <a:off x="5317958" y="3987440"/>
            <a:ext cx="1540042" cy="0"/>
          </a:xfrm>
          <a:prstGeom prst="straightConnector1">
            <a:avLst/>
          </a:prstGeom>
          <a:ln w="76200">
            <a:solidFill>
              <a:srgbClr val="4E79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5FF905-9650-4584-8FC9-87FDAC48B540}"/>
              </a:ext>
            </a:extLst>
          </p:cNvPr>
          <p:cNvCxnSpPr/>
          <p:nvPr/>
        </p:nvCxnSpPr>
        <p:spPr>
          <a:xfrm>
            <a:off x="5317958" y="3598094"/>
            <a:ext cx="1540042" cy="0"/>
          </a:xfrm>
          <a:prstGeom prst="straightConnector1">
            <a:avLst/>
          </a:prstGeom>
          <a:ln w="76200">
            <a:solidFill>
              <a:srgbClr val="F28E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043917-87AB-4F09-877E-88F3DE508289}"/>
              </a:ext>
            </a:extLst>
          </p:cNvPr>
          <p:cNvCxnSpPr/>
          <p:nvPr/>
        </p:nvCxnSpPr>
        <p:spPr>
          <a:xfrm>
            <a:off x="5317958" y="3208747"/>
            <a:ext cx="1540042" cy="0"/>
          </a:xfrm>
          <a:prstGeom prst="straightConnector1">
            <a:avLst/>
          </a:prstGeom>
          <a:ln w="76200">
            <a:solidFill>
              <a:srgbClr val="76B7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416652-1D00-4B0C-80A4-428D67F85ED1}"/>
              </a:ext>
            </a:extLst>
          </p:cNvPr>
          <p:cNvCxnSpPr/>
          <p:nvPr/>
        </p:nvCxnSpPr>
        <p:spPr>
          <a:xfrm>
            <a:off x="5317958" y="2819400"/>
            <a:ext cx="1540042" cy="0"/>
          </a:xfrm>
          <a:prstGeom prst="straightConnector1">
            <a:avLst/>
          </a:prstGeom>
          <a:ln w="76200"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AA227A-985F-426D-960C-42215C52A3A3}"/>
              </a:ext>
            </a:extLst>
          </p:cNvPr>
          <p:cNvSpPr txBox="1"/>
          <p:nvPr/>
        </p:nvSpPr>
        <p:spPr>
          <a:xfrm>
            <a:off x="7212463" y="2588568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15759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Precision₃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178197-B1F2-4910-99DC-4ED594104635}"/>
              </a:ext>
            </a:extLst>
          </p:cNvPr>
          <p:cNvSpPr txBox="1"/>
          <p:nvPr/>
        </p:nvSpPr>
        <p:spPr>
          <a:xfrm>
            <a:off x="7212463" y="2977915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B7B2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EE10CF-2D12-4043-9FD5-CBA1A6F7E2FD}"/>
              </a:ext>
            </a:extLst>
          </p:cNvPr>
          <p:cNvSpPr txBox="1"/>
          <p:nvPr/>
        </p:nvSpPr>
        <p:spPr>
          <a:xfrm>
            <a:off x="7212463" y="3367262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8E2B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52CE4-7A28-46E4-A46E-BDE939D2FF91}"/>
              </a:ext>
            </a:extLst>
          </p:cNvPr>
          <p:cNvSpPr txBox="1"/>
          <p:nvPr/>
        </p:nvSpPr>
        <p:spPr>
          <a:xfrm>
            <a:off x="7212463" y="3756608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E79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Precision₀</a:t>
            </a:r>
          </a:p>
        </p:txBody>
      </p:sp>
    </p:spTree>
    <p:extLst>
      <p:ext uri="{BB962C8B-B14F-4D97-AF65-F5344CB8AC3E}">
        <p14:creationId xmlns:p14="http://schemas.microsoft.com/office/powerpoint/2010/main" val="3158082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59C7D61-4646-4AB2-B350-90053CE1770B}"/>
              </a:ext>
            </a:extLst>
          </p:cNvPr>
          <p:cNvGrpSpPr/>
          <p:nvPr/>
        </p:nvGrpSpPr>
        <p:grpSpPr>
          <a:xfrm>
            <a:off x="1608987" y="193942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E4F6EFF-93D1-45A5-B107-2868B620F93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B4983F-F0C3-47A2-91AF-95EE91BD66F6}"/>
                </a:ext>
              </a:extLst>
            </p:cNvPr>
            <p:cNvCxnSpPr>
              <a:cxnSpLocks/>
              <a:stCxn id="35" idx="0"/>
              <a:endCxn id="3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17BC7D-DF15-4B4C-8704-7BCDFE5B16C4}"/>
                </a:ext>
              </a:extLst>
            </p:cNvPr>
            <p:cNvCxnSpPr>
              <a:cxnSpLocks/>
              <a:stCxn id="35" idx="1"/>
              <a:endCxn id="3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B00-FCDD-4C24-99BE-6EFAF76C19AE}"/>
              </a:ext>
            </a:extLst>
          </p:cNvPr>
          <p:cNvGrpSpPr/>
          <p:nvPr/>
        </p:nvGrpSpPr>
        <p:grpSpPr>
          <a:xfrm>
            <a:off x="1864127" y="218429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39083BF-6305-4D4A-BE7E-8395D81BAABA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1A2-EB73-47C1-A3FD-06F8358D2BD6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C32E98-C2F4-4F90-81E2-3AB15A40E222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BD8F-9DA9-46D5-84C9-BC4B0964002F}"/>
              </a:ext>
            </a:extLst>
          </p:cNvPr>
          <p:cNvGrpSpPr/>
          <p:nvPr/>
        </p:nvGrpSpPr>
        <p:grpSpPr>
          <a:xfrm>
            <a:off x="2119267" y="242916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68641DE-F7F7-449B-AA59-77C56046AEF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412DD8-5519-4AE6-89AB-3355898B1B63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CFE410-077A-4DF5-8065-F7DEA7456750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13EA8-31AE-4E91-85EA-6DE7F06F61DC}"/>
              </a:ext>
            </a:extLst>
          </p:cNvPr>
          <p:cNvGrpSpPr/>
          <p:nvPr/>
        </p:nvGrpSpPr>
        <p:grpSpPr>
          <a:xfrm>
            <a:off x="2374407" y="2674026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B65DEA-1D32-4B23-BC62-45B5D2F9273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08F928-83F8-4CA8-9657-7FB0F4AB0682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0B311B-F28D-4A09-94F2-36552CDB6BE8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B43730-2FDA-4A03-98D7-01778065AC3D}"/>
              </a:ext>
            </a:extLst>
          </p:cNvPr>
          <p:cNvCxnSpPr/>
          <p:nvPr/>
        </p:nvCxnSpPr>
        <p:spPr>
          <a:xfrm>
            <a:off x="5317958" y="3987440"/>
            <a:ext cx="1540042" cy="0"/>
          </a:xfrm>
          <a:prstGeom prst="straightConnector1">
            <a:avLst/>
          </a:prstGeom>
          <a:ln w="76200">
            <a:solidFill>
              <a:srgbClr val="4E79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5FF905-9650-4584-8FC9-87FDAC48B540}"/>
              </a:ext>
            </a:extLst>
          </p:cNvPr>
          <p:cNvCxnSpPr/>
          <p:nvPr/>
        </p:nvCxnSpPr>
        <p:spPr>
          <a:xfrm>
            <a:off x="5216358" y="3598094"/>
            <a:ext cx="1540042" cy="0"/>
          </a:xfrm>
          <a:prstGeom prst="straightConnector1">
            <a:avLst/>
          </a:prstGeom>
          <a:ln w="76200">
            <a:solidFill>
              <a:srgbClr val="F28E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043917-87AB-4F09-877E-88F3DE508289}"/>
              </a:ext>
            </a:extLst>
          </p:cNvPr>
          <p:cNvCxnSpPr/>
          <p:nvPr/>
        </p:nvCxnSpPr>
        <p:spPr>
          <a:xfrm>
            <a:off x="5114758" y="3208747"/>
            <a:ext cx="1540042" cy="0"/>
          </a:xfrm>
          <a:prstGeom prst="straightConnector1">
            <a:avLst/>
          </a:prstGeom>
          <a:ln w="76200">
            <a:solidFill>
              <a:srgbClr val="76B7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416652-1D00-4B0C-80A4-428D67F85ED1}"/>
              </a:ext>
            </a:extLst>
          </p:cNvPr>
          <p:cNvCxnSpPr/>
          <p:nvPr/>
        </p:nvCxnSpPr>
        <p:spPr>
          <a:xfrm>
            <a:off x="5013158" y="2819400"/>
            <a:ext cx="1540042" cy="0"/>
          </a:xfrm>
          <a:prstGeom prst="straightConnector1">
            <a:avLst/>
          </a:prstGeom>
          <a:ln w="76200"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AA227A-985F-426D-960C-42215C52A3A3}"/>
              </a:ext>
            </a:extLst>
          </p:cNvPr>
          <p:cNvSpPr txBox="1"/>
          <p:nvPr/>
        </p:nvSpPr>
        <p:spPr>
          <a:xfrm>
            <a:off x="6907663" y="2588568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15759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Precision₃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178197-B1F2-4910-99DC-4ED594104635}"/>
              </a:ext>
            </a:extLst>
          </p:cNvPr>
          <p:cNvSpPr txBox="1"/>
          <p:nvPr/>
        </p:nvSpPr>
        <p:spPr>
          <a:xfrm>
            <a:off x="7009263" y="2977915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B7B2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EE10CF-2D12-4043-9FD5-CBA1A6F7E2FD}"/>
              </a:ext>
            </a:extLst>
          </p:cNvPr>
          <p:cNvSpPr txBox="1"/>
          <p:nvPr/>
        </p:nvSpPr>
        <p:spPr>
          <a:xfrm>
            <a:off x="7110863" y="3367262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8E2B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52CE4-7A28-46E4-A46E-BDE939D2FF91}"/>
              </a:ext>
            </a:extLst>
          </p:cNvPr>
          <p:cNvSpPr txBox="1"/>
          <p:nvPr/>
        </p:nvSpPr>
        <p:spPr>
          <a:xfrm>
            <a:off x="7212463" y="3756608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E79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Precision₀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DE7390-5B83-44A2-8FA0-25E10B9CBBB2}"/>
              </a:ext>
            </a:extLst>
          </p:cNvPr>
          <p:cNvCxnSpPr>
            <a:cxnSpLocks/>
          </p:cNvCxnSpPr>
          <p:nvPr/>
        </p:nvCxnSpPr>
        <p:spPr>
          <a:xfrm>
            <a:off x="8672963" y="2819399"/>
            <a:ext cx="304800" cy="116804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0493C5-62DE-4094-8371-2E00F2D089D3}"/>
              </a:ext>
            </a:extLst>
          </p:cNvPr>
          <p:cNvSpPr txBox="1"/>
          <p:nvPr/>
        </p:nvSpPr>
        <p:spPr>
          <a:xfrm rot="4464734">
            <a:off x="7909413" y="3111271"/>
            <a:ext cx="243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44BDF-95D3-4B5D-BD16-C3AA29994F60}"/>
              </a:ext>
            </a:extLst>
          </p:cNvPr>
          <p:cNvSpPr txBox="1"/>
          <p:nvPr/>
        </p:nvSpPr>
        <p:spPr>
          <a:xfrm>
            <a:off x="9230627" y="2710922"/>
            <a:ext cx="2419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Macro-average</a:t>
            </a:r>
          </a:p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3688228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59C7D61-4646-4AB2-B350-90053CE1770B}"/>
              </a:ext>
            </a:extLst>
          </p:cNvPr>
          <p:cNvGrpSpPr/>
          <p:nvPr/>
        </p:nvGrpSpPr>
        <p:grpSpPr>
          <a:xfrm>
            <a:off x="1608987" y="193942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E4F6EFF-93D1-45A5-B107-2868B620F93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B4983F-F0C3-47A2-91AF-95EE91BD66F6}"/>
                </a:ext>
              </a:extLst>
            </p:cNvPr>
            <p:cNvCxnSpPr>
              <a:cxnSpLocks/>
              <a:stCxn id="35" idx="0"/>
              <a:endCxn id="3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17BC7D-DF15-4B4C-8704-7BCDFE5B16C4}"/>
                </a:ext>
              </a:extLst>
            </p:cNvPr>
            <p:cNvCxnSpPr>
              <a:cxnSpLocks/>
              <a:stCxn id="35" idx="1"/>
              <a:endCxn id="3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B00-FCDD-4C24-99BE-6EFAF76C19AE}"/>
              </a:ext>
            </a:extLst>
          </p:cNvPr>
          <p:cNvGrpSpPr/>
          <p:nvPr/>
        </p:nvGrpSpPr>
        <p:grpSpPr>
          <a:xfrm>
            <a:off x="1864127" y="218429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39083BF-6305-4D4A-BE7E-8395D81BAABA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1A2-EB73-47C1-A3FD-06F8358D2BD6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C32E98-C2F4-4F90-81E2-3AB15A40E222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BD8F-9DA9-46D5-84C9-BC4B0964002F}"/>
              </a:ext>
            </a:extLst>
          </p:cNvPr>
          <p:cNvGrpSpPr/>
          <p:nvPr/>
        </p:nvGrpSpPr>
        <p:grpSpPr>
          <a:xfrm>
            <a:off x="2119267" y="242916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68641DE-F7F7-449B-AA59-77C56046AEF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412DD8-5519-4AE6-89AB-3355898B1B63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CFE410-077A-4DF5-8065-F7DEA7456750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13EA8-31AE-4E91-85EA-6DE7F06F61DC}"/>
              </a:ext>
            </a:extLst>
          </p:cNvPr>
          <p:cNvGrpSpPr/>
          <p:nvPr/>
        </p:nvGrpSpPr>
        <p:grpSpPr>
          <a:xfrm>
            <a:off x="2374407" y="2674026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B65DEA-1D32-4B23-BC62-45B5D2F9273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08F928-83F8-4CA8-9657-7FB0F4AB0682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0B311B-F28D-4A09-94F2-36552CDB6BE8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544BDF-95D3-4B5D-BD16-C3AA29994F60}"/>
              </a:ext>
            </a:extLst>
          </p:cNvPr>
          <p:cNvSpPr txBox="1"/>
          <p:nvPr/>
        </p:nvSpPr>
        <p:spPr>
          <a:xfrm>
            <a:off x="7690973" y="3988419"/>
            <a:ext cx="2419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Micro-average</a:t>
            </a:r>
          </a:p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precision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2B4627-5D20-493D-85D5-F5BCF9DC5052}"/>
              </a:ext>
            </a:extLst>
          </p:cNvPr>
          <p:cNvSpPr/>
          <p:nvPr/>
        </p:nvSpPr>
        <p:spPr>
          <a:xfrm>
            <a:off x="4068237" y="3070405"/>
            <a:ext cx="541097" cy="515276"/>
          </a:xfrm>
          <a:prstGeom prst="ellipse">
            <a:avLst/>
          </a:prstGeom>
          <a:noFill/>
          <a:ln w="57150"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4984C-1D33-4DA5-89AF-FF31C896A152}"/>
              </a:ext>
            </a:extLst>
          </p:cNvPr>
          <p:cNvCxnSpPr>
            <a:cxnSpLocks/>
          </p:cNvCxnSpPr>
          <p:nvPr/>
        </p:nvCxnSpPr>
        <p:spPr>
          <a:xfrm>
            <a:off x="4312874" y="3340953"/>
            <a:ext cx="1111415" cy="1066660"/>
          </a:xfrm>
          <a:prstGeom prst="straightConnector1">
            <a:avLst/>
          </a:prstGeom>
          <a:ln w="76200">
            <a:solidFill>
              <a:srgbClr val="B07A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9EF67B9-E7DC-4DB6-B213-D2427143589E}"/>
              </a:ext>
            </a:extLst>
          </p:cNvPr>
          <p:cNvSpPr/>
          <p:nvPr/>
        </p:nvSpPr>
        <p:spPr>
          <a:xfrm>
            <a:off x="2746569" y="3070405"/>
            <a:ext cx="541097" cy="515276"/>
          </a:xfrm>
          <a:prstGeom prst="ellipse">
            <a:avLst/>
          </a:prstGeom>
          <a:noFill/>
          <a:ln w="57150"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F4C866-887D-409F-B9DC-15132B4D0446}"/>
              </a:ext>
            </a:extLst>
          </p:cNvPr>
          <p:cNvCxnSpPr>
            <a:cxnSpLocks/>
          </p:cNvCxnSpPr>
          <p:nvPr/>
        </p:nvCxnSpPr>
        <p:spPr>
          <a:xfrm>
            <a:off x="2991205" y="3340953"/>
            <a:ext cx="984362" cy="1049540"/>
          </a:xfrm>
          <a:prstGeom prst="straightConnector1">
            <a:avLst/>
          </a:prstGeom>
          <a:ln w="76200">
            <a:solidFill>
              <a:srgbClr val="FF9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3045ED-FBAA-44D1-A6C6-E48B2D75DA95}"/>
              </a:ext>
            </a:extLst>
          </p:cNvPr>
          <p:cNvGrpSpPr/>
          <p:nvPr/>
        </p:nvGrpSpPr>
        <p:grpSpPr>
          <a:xfrm rot="2764871">
            <a:off x="3386419" y="3668017"/>
            <a:ext cx="719476" cy="400110"/>
            <a:chOff x="6859853" y="5263114"/>
            <a:chExt cx="719476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466D89-AF33-4D54-B587-8CE0A4813390}"/>
                </a:ext>
              </a:extLst>
            </p:cNvPr>
            <p:cNvSpPr/>
            <p:nvPr/>
          </p:nvSpPr>
          <p:spPr>
            <a:xfrm>
              <a:off x="6920905" y="5312151"/>
              <a:ext cx="597372" cy="299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92E340-CFDB-4988-8F1B-63680C166D00}"/>
                </a:ext>
              </a:extLst>
            </p:cNvPr>
            <p:cNvSpPr txBox="1"/>
            <p:nvPr/>
          </p:nvSpPr>
          <p:spPr>
            <a:xfrm>
              <a:off x="6859853" y="5263114"/>
              <a:ext cx="719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DA7"/>
                  </a:solidFill>
                  <a:latin typeface="IBM Plex Sans Hebrew SemiBold" panose="020B0703050203000203" pitchFamily="34" charset="-79"/>
                  <a:cs typeface="IBM Plex Sans Hebrew SemiBold" panose="020B0703050203000203" pitchFamily="34" charset="-79"/>
                </a:rPr>
                <a:t>Sum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F1F140-5684-412F-90B1-4091C24E7375}"/>
              </a:ext>
            </a:extLst>
          </p:cNvPr>
          <p:cNvGrpSpPr/>
          <p:nvPr/>
        </p:nvGrpSpPr>
        <p:grpSpPr>
          <a:xfrm rot="2585973">
            <a:off x="4770740" y="3666353"/>
            <a:ext cx="719476" cy="400110"/>
            <a:chOff x="6859853" y="5263113"/>
            <a:chExt cx="719476" cy="400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605D19-FEE8-4CC8-9DF9-748C6270C71A}"/>
                </a:ext>
              </a:extLst>
            </p:cNvPr>
            <p:cNvSpPr/>
            <p:nvPr/>
          </p:nvSpPr>
          <p:spPr>
            <a:xfrm>
              <a:off x="6920905" y="5312151"/>
              <a:ext cx="597372" cy="299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43BBA7-D986-4DE2-86A9-5EBDBCABCCFF}"/>
                </a:ext>
              </a:extLst>
            </p:cNvPr>
            <p:cNvSpPr txBox="1"/>
            <p:nvPr/>
          </p:nvSpPr>
          <p:spPr>
            <a:xfrm>
              <a:off x="6859853" y="5263114"/>
              <a:ext cx="7194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07AA1"/>
                  </a:solidFill>
                  <a:latin typeface="IBM Plex Sans Hebrew SemiBold" panose="020B0703050203000203" pitchFamily="34" charset="-79"/>
                  <a:cs typeface="IBM Plex Sans Hebrew SemiBold" panose="020B0703050203000203" pitchFamily="34" charset="-79"/>
                </a:rPr>
                <a:t>Sum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B1190D-49FA-44CA-9595-E907D19828AC}"/>
              </a:ext>
            </a:extLst>
          </p:cNvPr>
          <p:cNvSpPr txBox="1"/>
          <p:nvPr/>
        </p:nvSpPr>
        <p:spPr>
          <a:xfrm>
            <a:off x="6019800" y="4258281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A3207-176E-4A4A-A62A-83FC2C8A1334}"/>
              </a:ext>
            </a:extLst>
          </p:cNvPr>
          <p:cNvSpPr txBox="1"/>
          <p:nvPr/>
        </p:nvSpPr>
        <p:spPr>
          <a:xfrm>
            <a:off x="5539086" y="4095917"/>
            <a:ext cx="2303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FF9DA7"/>
                </a:solidFill>
                <a:cs typeface="IBM Plex Sans Hebrew SemiBold" panose="020B0703050203000203" pitchFamily="34" charset="-79"/>
              </a:rPr>
              <a:t>Σ</a:t>
            </a:r>
            <a:r>
              <a:rPr lang="en-US" sz="2800" dirty="0">
                <a:solidFill>
                  <a:srgbClr val="FF9D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TP</a:t>
            </a:r>
          </a:p>
          <a:p>
            <a:pPr algn="ctr"/>
            <a:r>
              <a:rPr lang="el-GR" sz="4000" b="1" dirty="0">
                <a:solidFill>
                  <a:srgbClr val="FF9DA7"/>
                </a:solidFill>
                <a:cs typeface="IBM Plex Sans Hebrew SemiBold" panose="020B0703050203000203" pitchFamily="34" charset="-79"/>
              </a:rPr>
              <a:t>Σ</a:t>
            </a:r>
            <a:r>
              <a:rPr lang="en-US" sz="2800" dirty="0">
                <a:solidFill>
                  <a:srgbClr val="FF9D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TP</a:t>
            </a:r>
            <a:r>
              <a:rPr lang="en-US" sz="4000" dirty="0">
                <a:solidFill>
                  <a:srgbClr val="FF9D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IBM Plex Sans Hebrew SemiBold" panose="020B0703050203000203" pitchFamily="34" charset="-79"/>
              </a:rPr>
              <a:t>+</a:t>
            </a:r>
            <a:r>
              <a:rPr lang="en-US" sz="4000" b="1" dirty="0">
                <a:cs typeface="IBM Plex Sans Hebrew SemiBold" panose="020B0703050203000203" pitchFamily="34" charset="-79"/>
              </a:rPr>
              <a:t> </a:t>
            </a:r>
            <a:r>
              <a:rPr lang="el-GR" sz="4000" b="1" dirty="0">
                <a:solidFill>
                  <a:srgbClr val="B07AA1"/>
                </a:solidFill>
                <a:cs typeface="IBM Plex Sans Hebrew SemiBold" panose="020B0703050203000203" pitchFamily="34" charset="-79"/>
              </a:rPr>
              <a:t>Σ</a:t>
            </a:r>
            <a:r>
              <a:rPr lang="en-US" sz="2800" dirty="0">
                <a:solidFill>
                  <a:srgbClr val="B07AA1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19C32A-DCE0-4B2B-BD1B-358843647772}"/>
              </a:ext>
            </a:extLst>
          </p:cNvPr>
          <p:cNvCxnSpPr>
            <a:cxnSpLocks/>
            <a:stCxn id="20" idx="1"/>
            <a:endCxn id="20" idx="3"/>
          </p:cNvCxnSpPr>
          <p:nvPr/>
        </p:nvCxnSpPr>
        <p:spPr>
          <a:xfrm>
            <a:off x="5539086" y="4757636"/>
            <a:ext cx="230352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E14F02A-E980-46CC-9A38-16BC476E8876}"/>
              </a:ext>
            </a:extLst>
          </p:cNvPr>
          <p:cNvSpPr txBox="1"/>
          <p:nvPr/>
        </p:nvSpPr>
        <p:spPr>
          <a:xfrm>
            <a:off x="5552600" y="3848728"/>
            <a:ext cx="229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4013182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59C7D61-4646-4AB2-B350-90053CE1770B}"/>
              </a:ext>
            </a:extLst>
          </p:cNvPr>
          <p:cNvGrpSpPr/>
          <p:nvPr/>
        </p:nvGrpSpPr>
        <p:grpSpPr>
          <a:xfrm>
            <a:off x="1608987" y="193942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E4F6EFF-93D1-45A5-B107-2868B620F93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B4983F-F0C3-47A2-91AF-95EE91BD66F6}"/>
                </a:ext>
              </a:extLst>
            </p:cNvPr>
            <p:cNvCxnSpPr>
              <a:cxnSpLocks/>
              <a:stCxn id="35" idx="0"/>
              <a:endCxn id="3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17BC7D-DF15-4B4C-8704-7BCDFE5B16C4}"/>
                </a:ext>
              </a:extLst>
            </p:cNvPr>
            <p:cNvCxnSpPr>
              <a:cxnSpLocks/>
              <a:stCxn id="35" idx="1"/>
              <a:endCxn id="3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B00-FCDD-4C24-99BE-6EFAF76C19AE}"/>
              </a:ext>
            </a:extLst>
          </p:cNvPr>
          <p:cNvGrpSpPr/>
          <p:nvPr/>
        </p:nvGrpSpPr>
        <p:grpSpPr>
          <a:xfrm>
            <a:off x="1864127" y="218429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39083BF-6305-4D4A-BE7E-8395D81BAABA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1A2-EB73-47C1-A3FD-06F8358D2BD6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C32E98-C2F4-4F90-81E2-3AB15A40E222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BD8F-9DA9-46D5-84C9-BC4B0964002F}"/>
              </a:ext>
            </a:extLst>
          </p:cNvPr>
          <p:cNvGrpSpPr/>
          <p:nvPr/>
        </p:nvGrpSpPr>
        <p:grpSpPr>
          <a:xfrm>
            <a:off x="2119267" y="242916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68641DE-F7F7-449B-AA59-77C56046AEF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412DD8-5519-4AE6-89AB-3355898B1B63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CFE410-077A-4DF5-8065-F7DEA7456750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13EA8-31AE-4E91-85EA-6DE7F06F61DC}"/>
              </a:ext>
            </a:extLst>
          </p:cNvPr>
          <p:cNvGrpSpPr/>
          <p:nvPr/>
        </p:nvGrpSpPr>
        <p:grpSpPr>
          <a:xfrm>
            <a:off x="2374407" y="2674026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B65DEA-1D32-4B23-BC62-45B5D2F9273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08F928-83F8-4CA8-9657-7FB0F4AB0682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0B311B-F28D-4A09-94F2-36552CDB6BE8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B43730-2FDA-4A03-98D7-01778065AC3D}"/>
              </a:ext>
            </a:extLst>
          </p:cNvPr>
          <p:cNvCxnSpPr/>
          <p:nvPr/>
        </p:nvCxnSpPr>
        <p:spPr>
          <a:xfrm>
            <a:off x="5317958" y="3987440"/>
            <a:ext cx="1540042" cy="0"/>
          </a:xfrm>
          <a:prstGeom prst="straightConnector1">
            <a:avLst/>
          </a:prstGeom>
          <a:ln w="76200">
            <a:solidFill>
              <a:srgbClr val="4E79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5FF905-9650-4584-8FC9-87FDAC48B540}"/>
              </a:ext>
            </a:extLst>
          </p:cNvPr>
          <p:cNvCxnSpPr/>
          <p:nvPr/>
        </p:nvCxnSpPr>
        <p:spPr>
          <a:xfrm>
            <a:off x="5216358" y="3598094"/>
            <a:ext cx="1540042" cy="0"/>
          </a:xfrm>
          <a:prstGeom prst="straightConnector1">
            <a:avLst/>
          </a:prstGeom>
          <a:ln w="76200">
            <a:solidFill>
              <a:srgbClr val="F28E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043917-87AB-4F09-877E-88F3DE508289}"/>
              </a:ext>
            </a:extLst>
          </p:cNvPr>
          <p:cNvCxnSpPr/>
          <p:nvPr/>
        </p:nvCxnSpPr>
        <p:spPr>
          <a:xfrm>
            <a:off x="5114758" y="3208747"/>
            <a:ext cx="1540042" cy="0"/>
          </a:xfrm>
          <a:prstGeom prst="straightConnector1">
            <a:avLst/>
          </a:prstGeom>
          <a:ln w="76200">
            <a:solidFill>
              <a:srgbClr val="76B7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416652-1D00-4B0C-80A4-428D67F85ED1}"/>
              </a:ext>
            </a:extLst>
          </p:cNvPr>
          <p:cNvCxnSpPr/>
          <p:nvPr/>
        </p:nvCxnSpPr>
        <p:spPr>
          <a:xfrm>
            <a:off x="5013158" y="2819400"/>
            <a:ext cx="1540042" cy="0"/>
          </a:xfrm>
          <a:prstGeom prst="straightConnector1">
            <a:avLst/>
          </a:prstGeom>
          <a:ln w="76200"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AA227A-985F-426D-960C-42215C52A3A3}"/>
              </a:ext>
            </a:extLst>
          </p:cNvPr>
          <p:cNvSpPr txBox="1"/>
          <p:nvPr/>
        </p:nvSpPr>
        <p:spPr>
          <a:xfrm>
            <a:off x="6907663" y="2637619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15759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Sensitivity₃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178197-B1F2-4910-99DC-4ED594104635}"/>
              </a:ext>
            </a:extLst>
          </p:cNvPr>
          <p:cNvSpPr txBox="1"/>
          <p:nvPr/>
        </p:nvSpPr>
        <p:spPr>
          <a:xfrm>
            <a:off x="7009263" y="3026966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B7B2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Sensitivity₂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EE10CF-2D12-4043-9FD5-CBA1A6F7E2FD}"/>
              </a:ext>
            </a:extLst>
          </p:cNvPr>
          <p:cNvSpPr txBox="1"/>
          <p:nvPr/>
        </p:nvSpPr>
        <p:spPr>
          <a:xfrm>
            <a:off x="7110863" y="3416313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8E2B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Sensitivity₁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352CE4-7A28-46E4-A46E-BDE939D2FF91}"/>
              </a:ext>
            </a:extLst>
          </p:cNvPr>
          <p:cNvSpPr txBox="1"/>
          <p:nvPr/>
        </p:nvSpPr>
        <p:spPr>
          <a:xfrm>
            <a:off x="7212463" y="3805659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E79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Sensitivity₀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DE7390-5B83-44A2-8FA0-25E10B9CBBB2}"/>
              </a:ext>
            </a:extLst>
          </p:cNvPr>
          <p:cNvCxnSpPr>
            <a:cxnSpLocks/>
          </p:cNvCxnSpPr>
          <p:nvPr/>
        </p:nvCxnSpPr>
        <p:spPr>
          <a:xfrm>
            <a:off x="8863463" y="2819399"/>
            <a:ext cx="304800" cy="116804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0493C5-62DE-4094-8371-2E00F2D089D3}"/>
              </a:ext>
            </a:extLst>
          </p:cNvPr>
          <p:cNvSpPr txBox="1"/>
          <p:nvPr/>
        </p:nvSpPr>
        <p:spPr>
          <a:xfrm rot="4464734">
            <a:off x="8099913" y="3111271"/>
            <a:ext cx="243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44BDF-95D3-4B5D-BD16-C3AA29994F60}"/>
              </a:ext>
            </a:extLst>
          </p:cNvPr>
          <p:cNvSpPr txBox="1"/>
          <p:nvPr/>
        </p:nvSpPr>
        <p:spPr>
          <a:xfrm>
            <a:off x="9230627" y="2710922"/>
            <a:ext cx="2419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Macro-average</a:t>
            </a:r>
          </a:p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sensitivity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3F3710-7EA5-4C57-96DC-E4C172F13699}"/>
              </a:ext>
            </a:extLst>
          </p:cNvPr>
          <p:cNvSpPr txBox="1"/>
          <p:nvPr/>
        </p:nvSpPr>
        <p:spPr>
          <a:xfrm>
            <a:off x="1608988" y="1413448"/>
            <a:ext cx="258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952D1-318A-43AE-B08C-AA02775E70E6}"/>
              </a:ext>
            </a:extLst>
          </p:cNvPr>
          <p:cNvSpPr txBox="1"/>
          <p:nvPr/>
        </p:nvSpPr>
        <p:spPr>
          <a:xfrm rot="16200000">
            <a:off x="52834" y="3003139"/>
            <a:ext cx="258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26397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59C7D61-4646-4AB2-B350-90053CE1770B}"/>
              </a:ext>
            </a:extLst>
          </p:cNvPr>
          <p:cNvGrpSpPr/>
          <p:nvPr/>
        </p:nvGrpSpPr>
        <p:grpSpPr>
          <a:xfrm>
            <a:off x="1608987" y="193942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E4F6EFF-93D1-45A5-B107-2868B620F93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B4983F-F0C3-47A2-91AF-95EE91BD66F6}"/>
                </a:ext>
              </a:extLst>
            </p:cNvPr>
            <p:cNvCxnSpPr>
              <a:cxnSpLocks/>
              <a:stCxn id="35" idx="0"/>
              <a:endCxn id="3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17BC7D-DF15-4B4C-8704-7BCDFE5B16C4}"/>
                </a:ext>
              </a:extLst>
            </p:cNvPr>
            <p:cNvCxnSpPr>
              <a:cxnSpLocks/>
              <a:stCxn id="35" idx="1"/>
              <a:endCxn id="3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B00-FCDD-4C24-99BE-6EFAF76C19AE}"/>
              </a:ext>
            </a:extLst>
          </p:cNvPr>
          <p:cNvGrpSpPr/>
          <p:nvPr/>
        </p:nvGrpSpPr>
        <p:grpSpPr>
          <a:xfrm>
            <a:off x="1864127" y="218429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39083BF-6305-4D4A-BE7E-8395D81BAABA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D531A2-EB73-47C1-A3FD-06F8358D2BD6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C32E98-C2F4-4F90-81E2-3AB15A40E222}"/>
                </a:ext>
              </a:extLst>
            </p:cNvPr>
            <p:cNvCxnSpPr>
              <a:cxnSpLocks/>
              <a:stCxn id="39" idx="1"/>
              <a:endCxn id="3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BD8F-9DA9-46D5-84C9-BC4B0964002F}"/>
              </a:ext>
            </a:extLst>
          </p:cNvPr>
          <p:cNvGrpSpPr/>
          <p:nvPr/>
        </p:nvGrpSpPr>
        <p:grpSpPr>
          <a:xfrm>
            <a:off x="2119267" y="242916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68641DE-F7F7-449B-AA59-77C56046AEF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412DD8-5519-4AE6-89AB-3355898B1B63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CFE410-077A-4DF5-8065-F7DEA7456750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13EA8-31AE-4E91-85EA-6DE7F06F61DC}"/>
              </a:ext>
            </a:extLst>
          </p:cNvPr>
          <p:cNvGrpSpPr/>
          <p:nvPr/>
        </p:nvGrpSpPr>
        <p:grpSpPr>
          <a:xfrm>
            <a:off x="2374407" y="2674026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B65DEA-1D32-4B23-BC62-45B5D2F9273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08F928-83F8-4CA8-9657-7FB0F4AB0682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0B311B-F28D-4A09-94F2-36552CDB6BE8}"/>
                </a:ext>
              </a:extLst>
            </p:cNvPr>
            <p:cNvCxnSpPr>
              <a:cxnSpLocks/>
              <a:stCxn id="47" idx="1"/>
              <a:endCxn id="4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544BDF-95D3-4B5D-BD16-C3AA29994F60}"/>
              </a:ext>
            </a:extLst>
          </p:cNvPr>
          <p:cNvSpPr txBox="1"/>
          <p:nvPr/>
        </p:nvSpPr>
        <p:spPr>
          <a:xfrm>
            <a:off x="7690973" y="3988419"/>
            <a:ext cx="2419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Micro-average</a:t>
            </a:r>
          </a:p>
          <a:p>
            <a:pPr algn="ctr"/>
            <a:r>
              <a:rPr lang="en-US" sz="2800" dirty="0">
                <a:solidFill>
                  <a:srgbClr val="706A6A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Sensitivity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2B4627-5D20-493D-85D5-F5BCF9DC5052}"/>
              </a:ext>
            </a:extLst>
          </p:cNvPr>
          <p:cNvSpPr/>
          <p:nvPr/>
        </p:nvSpPr>
        <p:spPr>
          <a:xfrm>
            <a:off x="4068237" y="3070405"/>
            <a:ext cx="541097" cy="515276"/>
          </a:xfrm>
          <a:prstGeom prst="ellipse">
            <a:avLst/>
          </a:prstGeom>
          <a:noFill/>
          <a:ln w="57150"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4984C-1D33-4DA5-89AF-FF31C896A152}"/>
              </a:ext>
            </a:extLst>
          </p:cNvPr>
          <p:cNvCxnSpPr>
            <a:cxnSpLocks/>
          </p:cNvCxnSpPr>
          <p:nvPr/>
        </p:nvCxnSpPr>
        <p:spPr>
          <a:xfrm>
            <a:off x="4312874" y="3340953"/>
            <a:ext cx="1111415" cy="1066660"/>
          </a:xfrm>
          <a:prstGeom prst="straightConnector1">
            <a:avLst/>
          </a:prstGeom>
          <a:ln w="76200">
            <a:solidFill>
              <a:srgbClr val="B07A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9EF67B9-E7DC-4DB6-B213-D2427143589E}"/>
              </a:ext>
            </a:extLst>
          </p:cNvPr>
          <p:cNvSpPr/>
          <p:nvPr/>
        </p:nvSpPr>
        <p:spPr>
          <a:xfrm>
            <a:off x="2746569" y="3070405"/>
            <a:ext cx="541097" cy="515276"/>
          </a:xfrm>
          <a:prstGeom prst="ellipse">
            <a:avLst/>
          </a:prstGeom>
          <a:noFill/>
          <a:ln w="57150"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F4C866-887D-409F-B9DC-15132B4D0446}"/>
              </a:ext>
            </a:extLst>
          </p:cNvPr>
          <p:cNvCxnSpPr>
            <a:cxnSpLocks/>
          </p:cNvCxnSpPr>
          <p:nvPr/>
        </p:nvCxnSpPr>
        <p:spPr>
          <a:xfrm>
            <a:off x="2991205" y="3340953"/>
            <a:ext cx="984362" cy="1049540"/>
          </a:xfrm>
          <a:prstGeom prst="straightConnector1">
            <a:avLst/>
          </a:prstGeom>
          <a:ln w="76200">
            <a:solidFill>
              <a:srgbClr val="FF9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3045ED-FBAA-44D1-A6C6-E48B2D75DA95}"/>
              </a:ext>
            </a:extLst>
          </p:cNvPr>
          <p:cNvGrpSpPr/>
          <p:nvPr/>
        </p:nvGrpSpPr>
        <p:grpSpPr>
          <a:xfrm rot="2764871">
            <a:off x="3386419" y="3668017"/>
            <a:ext cx="719476" cy="400110"/>
            <a:chOff x="6859853" y="5263114"/>
            <a:chExt cx="719476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466D89-AF33-4D54-B587-8CE0A4813390}"/>
                </a:ext>
              </a:extLst>
            </p:cNvPr>
            <p:cNvSpPr/>
            <p:nvPr/>
          </p:nvSpPr>
          <p:spPr>
            <a:xfrm>
              <a:off x="6920905" y="5312151"/>
              <a:ext cx="597372" cy="299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92E340-CFDB-4988-8F1B-63680C166D00}"/>
                </a:ext>
              </a:extLst>
            </p:cNvPr>
            <p:cNvSpPr txBox="1"/>
            <p:nvPr/>
          </p:nvSpPr>
          <p:spPr>
            <a:xfrm>
              <a:off x="6859853" y="5263114"/>
              <a:ext cx="719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DA7"/>
                  </a:solidFill>
                  <a:latin typeface="IBM Plex Sans Hebrew SemiBold" panose="020B0703050203000203" pitchFamily="34" charset="-79"/>
                  <a:cs typeface="IBM Plex Sans Hebrew SemiBold" panose="020B0703050203000203" pitchFamily="34" charset="-79"/>
                </a:rPr>
                <a:t>Sum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F1F140-5684-412F-90B1-4091C24E7375}"/>
              </a:ext>
            </a:extLst>
          </p:cNvPr>
          <p:cNvGrpSpPr/>
          <p:nvPr/>
        </p:nvGrpSpPr>
        <p:grpSpPr>
          <a:xfrm rot="2585973">
            <a:off x="4770740" y="3666353"/>
            <a:ext cx="719476" cy="400110"/>
            <a:chOff x="6859853" y="5263113"/>
            <a:chExt cx="719476" cy="400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605D19-FEE8-4CC8-9DF9-748C6270C71A}"/>
                </a:ext>
              </a:extLst>
            </p:cNvPr>
            <p:cNvSpPr/>
            <p:nvPr/>
          </p:nvSpPr>
          <p:spPr>
            <a:xfrm>
              <a:off x="6920905" y="5312151"/>
              <a:ext cx="597372" cy="299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43BBA7-D986-4DE2-86A9-5EBDBCABCCFF}"/>
                </a:ext>
              </a:extLst>
            </p:cNvPr>
            <p:cNvSpPr txBox="1"/>
            <p:nvPr/>
          </p:nvSpPr>
          <p:spPr>
            <a:xfrm>
              <a:off x="6859853" y="5263114"/>
              <a:ext cx="7194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07AA1"/>
                  </a:solidFill>
                  <a:latin typeface="IBM Plex Sans Hebrew SemiBold" panose="020B0703050203000203" pitchFamily="34" charset="-79"/>
                  <a:cs typeface="IBM Plex Sans Hebrew SemiBold" panose="020B0703050203000203" pitchFamily="34" charset="-79"/>
                </a:rPr>
                <a:t>Sum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B1190D-49FA-44CA-9595-E907D19828AC}"/>
              </a:ext>
            </a:extLst>
          </p:cNvPr>
          <p:cNvSpPr txBox="1"/>
          <p:nvPr/>
        </p:nvSpPr>
        <p:spPr>
          <a:xfrm>
            <a:off x="6019800" y="4258281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A3207-176E-4A4A-A62A-83FC2C8A1334}"/>
              </a:ext>
            </a:extLst>
          </p:cNvPr>
          <p:cNvSpPr txBox="1"/>
          <p:nvPr/>
        </p:nvSpPr>
        <p:spPr>
          <a:xfrm>
            <a:off x="5539086" y="4095917"/>
            <a:ext cx="2303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rgbClr val="FF9DA7"/>
                </a:solidFill>
                <a:cs typeface="IBM Plex Sans Hebrew SemiBold" panose="020B0703050203000203" pitchFamily="34" charset="-79"/>
              </a:rPr>
              <a:t>Σ</a:t>
            </a:r>
            <a:r>
              <a:rPr lang="en-US" sz="2800" dirty="0">
                <a:solidFill>
                  <a:srgbClr val="FF9D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TP</a:t>
            </a:r>
          </a:p>
          <a:p>
            <a:pPr algn="ctr"/>
            <a:r>
              <a:rPr lang="el-GR" sz="4000" b="1" dirty="0">
                <a:solidFill>
                  <a:srgbClr val="FF9DA7"/>
                </a:solidFill>
                <a:cs typeface="IBM Plex Sans Hebrew SemiBold" panose="020B0703050203000203" pitchFamily="34" charset="-79"/>
              </a:rPr>
              <a:t>Σ</a:t>
            </a:r>
            <a:r>
              <a:rPr lang="en-US" sz="2800" dirty="0">
                <a:solidFill>
                  <a:srgbClr val="FF9D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TP</a:t>
            </a:r>
            <a:r>
              <a:rPr lang="en-US" sz="4000" dirty="0">
                <a:solidFill>
                  <a:srgbClr val="FF9DA7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IBM Plex Sans Hebrew SemiBold" panose="020B0703050203000203" pitchFamily="34" charset="-79"/>
              </a:rPr>
              <a:t>+</a:t>
            </a:r>
            <a:r>
              <a:rPr lang="en-US" sz="4000" b="1" dirty="0">
                <a:cs typeface="IBM Plex Sans Hebrew SemiBold" panose="020B0703050203000203" pitchFamily="34" charset="-79"/>
              </a:rPr>
              <a:t> </a:t>
            </a:r>
            <a:r>
              <a:rPr lang="el-GR" sz="4000" b="1" dirty="0">
                <a:solidFill>
                  <a:srgbClr val="B07AA1"/>
                </a:solidFill>
                <a:cs typeface="IBM Plex Sans Hebrew SemiBold" panose="020B0703050203000203" pitchFamily="34" charset="-79"/>
              </a:rPr>
              <a:t>Σ</a:t>
            </a:r>
            <a:r>
              <a:rPr lang="en-US" sz="2800" dirty="0">
                <a:solidFill>
                  <a:srgbClr val="B07AA1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FN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19C32A-DCE0-4B2B-BD1B-358843647772}"/>
              </a:ext>
            </a:extLst>
          </p:cNvPr>
          <p:cNvCxnSpPr>
            <a:cxnSpLocks/>
            <a:stCxn id="20" idx="1"/>
            <a:endCxn id="20" idx="3"/>
          </p:cNvCxnSpPr>
          <p:nvPr/>
        </p:nvCxnSpPr>
        <p:spPr>
          <a:xfrm>
            <a:off x="5539086" y="4757636"/>
            <a:ext cx="230352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E14F02A-E980-46CC-9A38-16BC476E8876}"/>
              </a:ext>
            </a:extLst>
          </p:cNvPr>
          <p:cNvSpPr txBox="1"/>
          <p:nvPr/>
        </p:nvSpPr>
        <p:spPr>
          <a:xfrm>
            <a:off x="5552600" y="3848728"/>
            <a:ext cx="229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AF7479-496F-40E2-8700-E7165FD62588}"/>
              </a:ext>
            </a:extLst>
          </p:cNvPr>
          <p:cNvSpPr txBox="1"/>
          <p:nvPr/>
        </p:nvSpPr>
        <p:spPr>
          <a:xfrm>
            <a:off x="1608987" y="1413448"/>
            <a:ext cx="258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1EECB3-BE00-47FD-B16C-473FA267516B}"/>
              </a:ext>
            </a:extLst>
          </p:cNvPr>
          <p:cNvSpPr txBox="1"/>
          <p:nvPr/>
        </p:nvSpPr>
        <p:spPr>
          <a:xfrm rot="16200000">
            <a:off x="52833" y="3003139"/>
            <a:ext cx="258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1C2E67-AFA8-4829-B551-2B4AFD115D8E}"/>
              </a:ext>
            </a:extLst>
          </p:cNvPr>
          <p:cNvSpPr txBox="1"/>
          <p:nvPr/>
        </p:nvSpPr>
        <p:spPr>
          <a:xfrm>
            <a:off x="1608988" y="1413448"/>
            <a:ext cx="258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318A0-86A1-452F-85EA-864689949D10}"/>
              </a:ext>
            </a:extLst>
          </p:cNvPr>
          <p:cNvSpPr txBox="1"/>
          <p:nvPr/>
        </p:nvSpPr>
        <p:spPr>
          <a:xfrm rot="16200000">
            <a:off x="52834" y="3003139"/>
            <a:ext cx="258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280186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6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18BE82-D1D4-4156-9C1A-2220AFD8B639}"/>
              </a:ext>
            </a:extLst>
          </p:cNvPr>
          <p:cNvGrpSpPr/>
          <p:nvPr/>
        </p:nvGrpSpPr>
        <p:grpSpPr>
          <a:xfrm>
            <a:off x="2323673" y="1284271"/>
            <a:ext cx="2589088" cy="2589088"/>
            <a:chOff x="6000109" y="1900720"/>
            <a:chExt cx="2589088" cy="25890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7AA1B-148A-4749-A93F-003F5D3644A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F87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4A0F127-1E39-482A-B513-16B76FD7D000}"/>
                </a:ext>
              </a:extLst>
            </p:cNvPr>
            <p:cNvCxnSpPr>
              <a:cxnSpLocks/>
              <a:stCxn id="2" idx="0"/>
              <a:endCxn id="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F8766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7F480C-BBA1-49AF-86D1-723B5D41415C}"/>
                </a:ext>
              </a:extLst>
            </p:cNvPr>
            <p:cNvCxnSpPr>
              <a:cxnSpLocks/>
              <a:stCxn id="2" idx="1"/>
              <a:endCxn id="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F8766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B5B8BF-E419-4A51-9B60-9F437DB0ED1C}"/>
              </a:ext>
            </a:extLst>
          </p:cNvPr>
          <p:cNvGrpSpPr/>
          <p:nvPr/>
        </p:nvGrpSpPr>
        <p:grpSpPr>
          <a:xfrm>
            <a:off x="2578813" y="1529137"/>
            <a:ext cx="2589088" cy="2589088"/>
            <a:chOff x="6000109" y="1900720"/>
            <a:chExt cx="2589088" cy="25890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E4AF25-5A00-44D6-BEBE-C9557DF28B54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00B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956E01-62A3-4229-B9C4-AA1BD161B9B9}"/>
                </a:ext>
              </a:extLst>
            </p:cNvPr>
            <p:cNvCxnSpPr>
              <a:cxnSpLocks/>
              <a:stCxn id="7" idx="0"/>
              <a:endCxn id="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00BA3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FE3C30-81A3-4166-927C-6A78D10481A2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00BA3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07C05C-C222-433D-869F-28C8BD621CED}"/>
              </a:ext>
            </a:extLst>
          </p:cNvPr>
          <p:cNvGrpSpPr/>
          <p:nvPr/>
        </p:nvGrpSpPr>
        <p:grpSpPr>
          <a:xfrm>
            <a:off x="2833953" y="1774003"/>
            <a:ext cx="2589088" cy="2589088"/>
            <a:chOff x="6000109" y="1900720"/>
            <a:chExt cx="2589088" cy="258908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A896A4-F9FD-4C64-86EF-0CEBB866FD1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619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4FF295-9C3F-4C01-B3D7-9FD247C67D6C}"/>
                </a:ext>
              </a:extLst>
            </p:cNvPr>
            <p:cNvCxnSpPr>
              <a:cxnSpLocks/>
              <a:stCxn id="11" idx="0"/>
              <a:endCxn id="11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619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608409-A751-4A06-8A61-D32408AA19BF}"/>
                </a:ext>
              </a:extLst>
            </p:cNvPr>
            <p:cNvCxnSpPr>
              <a:cxnSpLocks/>
              <a:stCxn id="11" idx="1"/>
              <a:endCxn id="11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619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1E9BD5-1676-472E-87A3-45B55CE14BC6}"/>
              </a:ext>
            </a:extLst>
          </p:cNvPr>
          <p:cNvGrpSpPr/>
          <p:nvPr/>
        </p:nvGrpSpPr>
        <p:grpSpPr>
          <a:xfrm>
            <a:off x="3089093" y="2018869"/>
            <a:ext cx="2589088" cy="2589088"/>
            <a:chOff x="6000109" y="1900720"/>
            <a:chExt cx="2589088" cy="258908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F73F70-EF32-446A-85E9-B9AA30397E47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C77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73A7A6-8CD6-4910-88FD-1A8BD7CC0F36}"/>
                </a:ext>
              </a:extLst>
            </p:cNvPr>
            <p:cNvCxnSpPr>
              <a:cxnSpLocks/>
              <a:stCxn id="15" idx="0"/>
              <a:endCxn id="1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C77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EDB2D-3896-4271-AE3D-D28EDA52B557}"/>
                </a:ext>
              </a:extLst>
            </p:cNvPr>
            <p:cNvCxnSpPr>
              <a:cxnSpLocks/>
              <a:stCxn id="15" idx="1"/>
              <a:endCxn id="1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C77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0CC735-86EB-4720-901B-CFEF825F1240}"/>
              </a:ext>
            </a:extLst>
          </p:cNvPr>
          <p:cNvGrpSpPr/>
          <p:nvPr/>
        </p:nvGrpSpPr>
        <p:grpSpPr>
          <a:xfrm>
            <a:off x="6501829" y="1281702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8EBC6-18A7-4236-930A-B1C3F60B5D5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87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2B6CD7-C120-498A-AD6E-6396BAE7E3C3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8766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2520D6-D1B6-4B5F-8C98-DF4C30F1E027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8766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90C966-F7E6-4F9C-B3A9-798291CAC406}"/>
              </a:ext>
            </a:extLst>
          </p:cNvPr>
          <p:cNvGrpSpPr/>
          <p:nvPr/>
        </p:nvGrpSpPr>
        <p:grpSpPr>
          <a:xfrm>
            <a:off x="6756969" y="152656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ABECBF7-49FF-462B-AD1A-4C90A098201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00B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BA65F3-2C8B-4097-8AFD-6CE92FB3B73D}"/>
                </a:ext>
              </a:extLst>
            </p:cNvPr>
            <p:cNvCxnSpPr>
              <a:cxnSpLocks/>
              <a:stCxn id="23" idx="0"/>
              <a:endCxn id="2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00BA3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99824F-FE24-4040-8654-32D8FA96B082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00BA3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568E72-2981-45A7-8B94-8009A89D6B67}"/>
              </a:ext>
            </a:extLst>
          </p:cNvPr>
          <p:cNvGrpSpPr/>
          <p:nvPr/>
        </p:nvGrpSpPr>
        <p:grpSpPr>
          <a:xfrm>
            <a:off x="7012109" y="177143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D718CBB-E0C7-403C-82F4-80DE0F897DD4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619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A8D172-BB68-48A7-B8C8-B348922DE3E5}"/>
                </a:ext>
              </a:extLst>
            </p:cNvPr>
            <p:cNvCxnSpPr>
              <a:cxnSpLocks/>
              <a:stCxn id="27" idx="0"/>
              <a:endCxn id="2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619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8CE0A7-7F78-4BCD-AC19-07177F6CB7B0}"/>
                </a:ext>
              </a:extLst>
            </p:cNvPr>
            <p:cNvCxnSpPr>
              <a:cxnSpLocks/>
              <a:stCxn id="27" idx="1"/>
              <a:endCxn id="2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619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44C92-1332-40AE-9EAF-540ED557D005}"/>
              </a:ext>
            </a:extLst>
          </p:cNvPr>
          <p:cNvGrpSpPr/>
          <p:nvPr/>
        </p:nvGrpSpPr>
        <p:grpSpPr>
          <a:xfrm>
            <a:off x="7267249" y="201630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E9AEAE-7A30-43E2-A815-209F218E657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C77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CE72F3-B77F-4B06-946B-13FFD18E49D1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C77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84D41B-5B3A-41A4-82FA-C5E2F3D4098A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C77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75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18BE82-D1D4-4156-9C1A-2220AFD8B639}"/>
              </a:ext>
            </a:extLst>
          </p:cNvPr>
          <p:cNvGrpSpPr/>
          <p:nvPr/>
        </p:nvGrpSpPr>
        <p:grpSpPr>
          <a:xfrm>
            <a:off x="2323673" y="1284271"/>
            <a:ext cx="2589088" cy="2589088"/>
            <a:chOff x="6000109" y="1900720"/>
            <a:chExt cx="2589088" cy="25890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17AA1B-148A-4749-A93F-003F5D3644AE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F87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4A0F127-1E39-482A-B513-16B76FD7D000}"/>
                </a:ext>
              </a:extLst>
            </p:cNvPr>
            <p:cNvCxnSpPr>
              <a:cxnSpLocks/>
              <a:stCxn id="2" idx="0"/>
              <a:endCxn id="2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F8766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7F480C-BBA1-49AF-86D1-723B5D41415C}"/>
                </a:ext>
              </a:extLst>
            </p:cNvPr>
            <p:cNvCxnSpPr>
              <a:cxnSpLocks/>
              <a:stCxn id="2" idx="1"/>
              <a:endCxn id="2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F8766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B5B8BF-E419-4A51-9B60-9F437DB0ED1C}"/>
              </a:ext>
            </a:extLst>
          </p:cNvPr>
          <p:cNvGrpSpPr/>
          <p:nvPr/>
        </p:nvGrpSpPr>
        <p:grpSpPr>
          <a:xfrm>
            <a:off x="2578813" y="1529137"/>
            <a:ext cx="2589088" cy="2589088"/>
            <a:chOff x="6000109" y="1900720"/>
            <a:chExt cx="2589088" cy="25890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E4AF25-5A00-44D6-BEBE-C9557DF28B54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00B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956E01-62A3-4229-B9C4-AA1BD161B9B9}"/>
                </a:ext>
              </a:extLst>
            </p:cNvPr>
            <p:cNvCxnSpPr>
              <a:cxnSpLocks/>
              <a:stCxn id="7" idx="0"/>
              <a:endCxn id="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00BA3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FE3C30-81A3-4166-927C-6A78D10481A2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00BA3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07C05C-C222-433D-869F-28C8BD621CED}"/>
              </a:ext>
            </a:extLst>
          </p:cNvPr>
          <p:cNvGrpSpPr/>
          <p:nvPr/>
        </p:nvGrpSpPr>
        <p:grpSpPr>
          <a:xfrm>
            <a:off x="2833953" y="1774003"/>
            <a:ext cx="2589088" cy="2589088"/>
            <a:chOff x="6000109" y="1900720"/>
            <a:chExt cx="2589088" cy="258908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A896A4-F9FD-4C64-86EF-0CEBB866FD12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619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4FF295-9C3F-4C01-B3D7-9FD247C67D6C}"/>
                </a:ext>
              </a:extLst>
            </p:cNvPr>
            <p:cNvCxnSpPr>
              <a:cxnSpLocks/>
              <a:stCxn id="11" idx="0"/>
              <a:endCxn id="11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619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608409-A751-4A06-8A61-D32408AA19BF}"/>
                </a:ext>
              </a:extLst>
            </p:cNvPr>
            <p:cNvCxnSpPr>
              <a:cxnSpLocks/>
              <a:stCxn id="11" idx="1"/>
              <a:endCxn id="11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619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1E9BD5-1676-472E-87A3-45B55CE14BC6}"/>
              </a:ext>
            </a:extLst>
          </p:cNvPr>
          <p:cNvGrpSpPr/>
          <p:nvPr/>
        </p:nvGrpSpPr>
        <p:grpSpPr>
          <a:xfrm>
            <a:off x="3089093" y="2018869"/>
            <a:ext cx="2589088" cy="2589088"/>
            <a:chOff x="6000109" y="1900720"/>
            <a:chExt cx="2589088" cy="258908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F73F70-EF32-446A-85E9-B9AA30397E47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noFill/>
            <a:ln w="76200">
              <a:solidFill>
                <a:srgbClr val="C77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73A7A6-8CD6-4910-88FD-1A8BD7CC0F36}"/>
                </a:ext>
              </a:extLst>
            </p:cNvPr>
            <p:cNvCxnSpPr>
              <a:cxnSpLocks/>
              <a:stCxn id="15" idx="0"/>
              <a:endCxn id="15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ln w="76200">
              <a:solidFill>
                <a:srgbClr val="C77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EDB2D-3896-4271-AE3D-D28EDA52B557}"/>
                </a:ext>
              </a:extLst>
            </p:cNvPr>
            <p:cNvCxnSpPr>
              <a:cxnSpLocks/>
              <a:stCxn id="15" idx="1"/>
              <a:endCxn id="15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ln w="76200">
              <a:solidFill>
                <a:srgbClr val="C77C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0CC735-86EB-4720-901B-CFEF825F1240}"/>
              </a:ext>
            </a:extLst>
          </p:cNvPr>
          <p:cNvGrpSpPr/>
          <p:nvPr/>
        </p:nvGrpSpPr>
        <p:grpSpPr>
          <a:xfrm>
            <a:off x="6501829" y="1281702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8EBC6-18A7-4236-930A-B1C3F60B5D5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2B6CD7-C120-498A-AD6E-6396BAE7E3C3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2520D6-D1B6-4B5F-8C98-DF4C30F1E027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90C966-F7E6-4F9C-B3A9-798291CAC406}"/>
              </a:ext>
            </a:extLst>
          </p:cNvPr>
          <p:cNvGrpSpPr/>
          <p:nvPr/>
        </p:nvGrpSpPr>
        <p:grpSpPr>
          <a:xfrm>
            <a:off x="6756969" y="152656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ABECBF7-49FF-462B-AD1A-4C90A098201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BA65F3-2C8B-4097-8AFD-6CE92FB3B73D}"/>
                </a:ext>
              </a:extLst>
            </p:cNvPr>
            <p:cNvCxnSpPr>
              <a:cxnSpLocks/>
              <a:stCxn id="23" idx="0"/>
              <a:endCxn id="2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99824F-FE24-4040-8654-32D8FA96B082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568E72-2981-45A7-8B94-8009A89D6B67}"/>
              </a:ext>
            </a:extLst>
          </p:cNvPr>
          <p:cNvGrpSpPr/>
          <p:nvPr/>
        </p:nvGrpSpPr>
        <p:grpSpPr>
          <a:xfrm>
            <a:off x="7012109" y="177143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D718CBB-E0C7-403C-82F4-80DE0F897DD4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A8D172-BB68-48A7-B8C8-B348922DE3E5}"/>
                </a:ext>
              </a:extLst>
            </p:cNvPr>
            <p:cNvCxnSpPr>
              <a:cxnSpLocks/>
              <a:stCxn id="27" idx="0"/>
              <a:endCxn id="2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8CE0A7-7F78-4BCD-AC19-07177F6CB7B0}"/>
                </a:ext>
              </a:extLst>
            </p:cNvPr>
            <p:cNvCxnSpPr>
              <a:cxnSpLocks/>
              <a:stCxn id="27" idx="1"/>
              <a:endCxn id="2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44C92-1332-40AE-9EAF-540ED557D005}"/>
              </a:ext>
            </a:extLst>
          </p:cNvPr>
          <p:cNvGrpSpPr/>
          <p:nvPr/>
        </p:nvGrpSpPr>
        <p:grpSpPr>
          <a:xfrm>
            <a:off x="7267249" y="201630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E9AEAE-7A30-43E2-A815-209F218E657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CE72F3-B77F-4B06-946B-13FFD18E49D1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84D41B-5B3A-41A4-82FA-C5E2F3D4098A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87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0CC735-86EB-4720-901B-CFEF825F1240}"/>
              </a:ext>
            </a:extLst>
          </p:cNvPr>
          <p:cNvGrpSpPr/>
          <p:nvPr/>
        </p:nvGrpSpPr>
        <p:grpSpPr>
          <a:xfrm>
            <a:off x="6501829" y="1281702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8EBC6-18A7-4236-930A-B1C3F60B5D53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E15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2B6CD7-C120-498A-AD6E-6396BAE7E3C3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2520D6-D1B6-4B5F-8C98-DF4C30F1E027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E157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90C966-F7E6-4F9C-B3A9-798291CAC406}"/>
              </a:ext>
            </a:extLst>
          </p:cNvPr>
          <p:cNvGrpSpPr/>
          <p:nvPr/>
        </p:nvGrpSpPr>
        <p:grpSpPr>
          <a:xfrm>
            <a:off x="6756969" y="1526568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ABECBF7-49FF-462B-AD1A-4C90A0982015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76B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BA65F3-2C8B-4097-8AFD-6CE92FB3B73D}"/>
                </a:ext>
              </a:extLst>
            </p:cNvPr>
            <p:cNvCxnSpPr>
              <a:cxnSpLocks/>
              <a:stCxn id="23" idx="0"/>
              <a:endCxn id="23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99824F-FE24-4040-8654-32D8FA96B082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76B7B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568E72-2981-45A7-8B94-8009A89D6B67}"/>
              </a:ext>
            </a:extLst>
          </p:cNvPr>
          <p:cNvGrpSpPr/>
          <p:nvPr/>
        </p:nvGrpSpPr>
        <p:grpSpPr>
          <a:xfrm>
            <a:off x="7012109" y="1771434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D718CBB-E0C7-403C-82F4-80DE0F897DD4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F28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A8D172-BB68-48A7-B8C8-B348922DE3E5}"/>
                </a:ext>
              </a:extLst>
            </p:cNvPr>
            <p:cNvCxnSpPr>
              <a:cxnSpLocks/>
              <a:stCxn id="27" idx="0"/>
              <a:endCxn id="27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8CE0A7-7F78-4BCD-AC19-07177F6CB7B0}"/>
                </a:ext>
              </a:extLst>
            </p:cNvPr>
            <p:cNvCxnSpPr>
              <a:cxnSpLocks/>
              <a:stCxn id="27" idx="1"/>
              <a:endCxn id="27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F28E2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44C92-1332-40AE-9EAF-540ED557D005}"/>
              </a:ext>
            </a:extLst>
          </p:cNvPr>
          <p:cNvGrpSpPr/>
          <p:nvPr/>
        </p:nvGrpSpPr>
        <p:grpSpPr>
          <a:xfrm>
            <a:off x="7267249" y="2016300"/>
            <a:ext cx="2589088" cy="2589088"/>
            <a:chOff x="6000109" y="1900720"/>
            <a:chExt cx="2589088" cy="2589088"/>
          </a:xfrm>
          <a:solidFill>
            <a:schemeClr val="bg1"/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E9AEAE-7A30-43E2-A815-209F218E6578}"/>
                </a:ext>
              </a:extLst>
            </p:cNvPr>
            <p:cNvSpPr/>
            <p:nvPr/>
          </p:nvSpPr>
          <p:spPr>
            <a:xfrm>
              <a:off x="6000109" y="1900720"/>
              <a:ext cx="2589088" cy="2589088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rgbClr val="4E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CE72F3-B77F-4B06-946B-13FFD18E49D1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294653" y="1900720"/>
              <a:ext cx="0" cy="2589088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84D41B-5B3A-41A4-82FA-C5E2F3D4098A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000109" y="3195264"/>
              <a:ext cx="2589088" cy="0"/>
            </a:xfrm>
            <a:prstGeom prst="line">
              <a:avLst/>
            </a:prstGeom>
            <a:grpFill/>
            <a:ln w="76200">
              <a:solidFill>
                <a:srgbClr val="4E79A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05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79F904-6BBC-4832-8829-C026202BD6CB}"/>
              </a:ext>
            </a:extLst>
          </p:cNvPr>
          <p:cNvGrpSpPr/>
          <p:nvPr/>
        </p:nvGrpSpPr>
        <p:grpSpPr>
          <a:xfrm>
            <a:off x="1367775" y="5078975"/>
            <a:ext cx="1089460" cy="1070726"/>
            <a:chOff x="605775" y="5114549"/>
            <a:chExt cx="1053507" cy="103515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B0EB7A7-6A05-4931-8D94-56C9B339D931}"/>
                </a:ext>
              </a:extLst>
            </p:cNvPr>
            <p:cNvGrpSpPr/>
            <p:nvPr/>
          </p:nvGrpSpPr>
          <p:grpSpPr>
            <a:xfrm rot="16200000">
              <a:off x="617821" y="5108240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8931BD8-CFF6-4A24-B7FD-EFF15EBDD973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B729F0-7FD3-47D5-AA4D-9D1EC245E788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8E2121-CAEC-4FE2-915C-DFDDF453889D}"/>
                </a:ext>
              </a:extLst>
            </p:cNvPr>
            <p:cNvSpPr/>
            <p:nvPr/>
          </p:nvSpPr>
          <p:spPr>
            <a:xfrm>
              <a:off x="605775" y="5114549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9646A2-2DF7-41B4-A704-42A04C8379D9}"/>
              </a:ext>
            </a:extLst>
          </p:cNvPr>
          <p:cNvGrpSpPr/>
          <p:nvPr/>
        </p:nvGrpSpPr>
        <p:grpSpPr>
          <a:xfrm>
            <a:off x="5796094" y="726166"/>
            <a:ext cx="1041257" cy="1036764"/>
            <a:chOff x="4983305" y="690041"/>
            <a:chExt cx="1091632" cy="1074019"/>
          </a:xfrm>
          <a:solidFill>
            <a:srgbClr val="E15759"/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88C6D03-73C7-4F22-AF1F-4E9CFF5024B3}"/>
                </a:ext>
              </a:extLst>
            </p:cNvPr>
            <p:cNvSpPr/>
            <p:nvPr/>
          </p:nvSpPr>
          <p:spPr>
            <a:xfrm>
              <a:off x="4983305" y="690041"/>
              <a:ext cx="1091632" cy="1061905"/>
            </a:xfrm>
            <a:prstGeom prst="roundRect">
              <a:avLst>
                <a:gd name="adj" fmla="val 30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B1EAE9-5FD7-4EA1-A712-A565B513A8DC}"/>
                </a:ext>
              </a:extLst>
            </p:cNvPr>
            <p:cNvSpPr/>
            <p:nvPr/>
          </p:nvSpPr>
          <p:spPr>
            <a:xfrm>
              <a:off x="5149731" y="1235904"/>
              <a:ext cx="922798" cy="528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81E66-9A61-401E-A1F5-3BFAC6526DE8}"/>
              </a:ext>
            </a:extLst>
          </p:cNvPr>
          <p:cNvSpPr/>
          <p:nvPr/>
        </p:nvSpPr>
        <p:spPr>
          <a:xfrm>
            <a:off x="5745306" y="689996"/>
            <a:ext cx="579295" cy="1076835"/>
          </a:xfrm>
          <a:prstGeom prst="rect">
            <a:avLst/>
          </a:prstGeom>
          <a:solidFill>
            <a:srgbClr val="76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B9DE06-D76A-4D6D-9DF5-D3A13600C3C7}"/>
              </a:ext>
            </a:extLst>
          </p:cNvPr>
          <p:cNvGrpSpPr/>
          <p:nvPr/>
        </p:nvGrpSpPr>
        <p:grpSpPr>
          <a:xfrm>
            <a:off x="5745305" y="689988"/>
            <a:ext cx="1100528" cy="1076855"/>
            <a:chOff x="4983305" y="689987"/>
            <a:chExt cx="1100528" cy="10768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1A6207-6311-40A8-AF04-8EDBBF88773D}"/>
                </a:ext>
              </a:extLst>
            </p:cNvPr>
            <p:cNvGrpSpPr/>
            <p:nvPr/>
          </p:nvGrpSpPr>
          <p:grpSpPr>
            <a:xfrm>
              <a:off x="4983305" y="689987"/>
              <a:ext cx="1100528" cy="1074019"/>
              <a:chOff x="4983305" y="690041"/>
              <a:chExt cx="1100528" cy="1074019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A85941B-429F-4615-8706-2B11B53B99EE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1021DB-5343-43CC-B360-79CC67FE37EA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232F33-139B-43B8-BEF1-44D4557F143D}"/>
                </a:ext>
              </a:extLst>
            </p:cNvPr>
            <p:cNvSpPr/>
            <p:nvPr/>
          </p:nvSpPr>
          <p:spPr>
            <a:xfrm>
              <a:off x="4983305" y="690007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DC946-7427-4878-87BF-2500A39942D8}"/>
              </a:ext>
            </a:extLst>
          </p:cNvPr>
          <p:cNvGrpSpPr/>
          <p:nvPr/>
        </p:nvGrpSpPr>
        <p:grpSpPr>
          <a:xfrm>
            <a:off x="5745305" y="689962"/>
            <a:ext cx="1100528" cy="1074019"/>
            <a:chOff x="4983305" y="690041"/>
            <a:chExt cx="1100528" cy="1074019"/>
          </a:xfrm>
          <a:solidFill>
            <a:srgbClr val="E15759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C7907EC-BCC6-4F62-9F20-FECAC687FA29}"/>
                </a:ext>
              </a:extLst>
            </p:cNvPr>
            <p:cNvSpPr/>
            <p:nvPr/>
          </p:nvSpPr>
          <p:spPr>
            <a:xfrm>
              <a:off x="4983305" y="690041"/>
              <a:ext cx="1091632" cy="1061905"/>
            </a:xfrm>
            <a:prstGeom prst="roundRect">
              <a:avLst>
                <a:gd name="adj" fmla="val 30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8FB037-367C-4928-945E-100BDC3491D2}"/>
                </a:ext>
              </a:extLst>
            </p:cNvPr>
            <p:cNvSpPr/>
            <p:nvPr/>
          </p:nvSpPr>
          <p:spPr>
            <a:xfrm>
              <a:off x="5149731" y="1235904"/>
              <a:ext cx="934102" cy="528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31BC831-A018-4A5E-8697-258B337FDBBA}"/>
              </a:ext>
            </a:extLst>
          </p:cNvPr>
          <p:cNvSpPr/>
          <p:nvPr/>
        </p:nvSpPr>
        <p:spPr>
          <a:xfrm>
            <a:off x="5745306" y="689995"/>
            <a:ext cx="579295" cy="1076835"/>
          </a:xfrm>
          <a:prstGeom prst="rect">
            <a:avLst/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4551C8-7E10-40CC-A66E-4A84A8E77B69}"/>
              </a:ext>
            </a:extLst>
          </p:cNvPr>
          <p:cNvSpPr/>
          <p:nvPr/>
        </p:nvSpPr>
        <p:spPr>
          <a:xfrm>
            <a:off x="4668233" y="678939"/>
            <a:ext cx="1100701" cy="1100010"/>
          </a:xfrm>
          <a:prstGeom prst="rect">
            <a:avLst/>
          </a:prstGeom>
          <a:solidFill>
            <a:srgbClr val="76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449C50-1A3A-4641-9B6D-65DC758A320F}"/>
              </a:ext>
            </a:extLst>
          </p:cNvPr>
          <p:cNvSpPr/>
          <p:nvPr/>
        </p:nvSpPr>
        <p:spPr>
          <a:xfrm>
            <a:off x="1375198" y="3978970"/>
            <a:ext cx="1100701" cy="1100010"/>
          </a:xfrm>
          <a:prstGeom prst="rect">
            <a:avLst/>
          </a:prstGeom>
          <a:solidFill>
            <a:srgbClr val="76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483EAA-F48A-4D47-B8C6-33E84746F030}"/>
              </a:ext>
            </a:extLst>
          </p:cNvPr>
          <p:cNvSpPr/>
          <p:nvPr/>
        </p:nvSpPr>
        <p:spPr>
          <a:xfrm>
            <a:off x="3567532" y="678939"/>
            <a:ext cx="1100701" cy="1100010"/>
          </a:xfrm>
          <a:prstGeom prst="rect">
            <a:avLst/>
          </a:prstGeom>
          <a:solidFill>
            <a:srgbClr val="F2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7A3C5B-02D9-4590-9400-B0472EF9C306}"/>
              </a:ext>
            </a:extLst>
          </p:cNvPr>
          <p:cNvSpPr/>
          <p:nvPr/>
        </p:nvSpPr>
        <p:spPr>
          <a:xfrm>
            <a:off x="1375198" y="2878974"/>
            <a:ext cx="1100701" cy="1100010"/>
          </a:xfrm>
          <a:prstGeom prst="rect">
            <a:avLst/>
          </a:prstGeom>
          <a:solidFill>
            <a:srgbClr val="F2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5FD809-8FCD-49E0-A5EA-8A0B87007E6D}"/>
              </a:ext>
            </a:extLst>
          </p:cNvPr>
          <p:cNvSpPr/>
          <p:nvPr/>
        </p:nvSpPr>
        <p:spPr>
          <a:xfrm>
            <a:off x="1393859" y="1778955"/>
            <a:ext cx="1100701" cy="1100010"/>
          </a:xfrm>
          <a:prstGeom prst="rect">
            <a:avLst/>
          </a:prstGeom>
          <a:solidFill>
            <a:srgbClr val="4E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67B2A-4856-4B1D-A65F-E25248F0D296}"/>
              </a:ext>
            </a:extLst>
          </p:cNvPr>
          <p:cNvSpPr/>
          <p:nvPr/>
        </p:nvSpPr>
        <p:spPr>
          <a:xfrm>
            <a:off x="2457237" y="678939"/>
            <a:ext cx="1100701" cy="1100010"/>
          </a:xfrm>
          <a:prstGeom prst="rect">
            <a:avLst/>
          </a:prstGeom>
          <a:solidFill>
            <a:srgbClr val="4E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0760F-F955-4D3B-A4E1-817F57103691}"/>
              </a:ext>
            </a:extLst>
          </p:cNvPr>
          <p:cNvGrpSpPr/>
          <p:nvPr/>
        </p:nvGrpSpPr>
        <p:grpSpPr>
          <a:xfrm>
            <a:off x="1357898" y="678940"/>
            <a:ext cx="5500101" cy="5500101"/>
            <a:chOff x="595897" y="678949"/>
            <a:chExt cx="5500101" cy="5500101"/>
          </a:xfrm>
          <a:noFill/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02EAD8-46DB-4322-B3B3-3F43354DE70E}"/>
                </a:ext>
              </a:extLst>
            </p:cNvPr>
            <p:cNvSpPr/>
            <p:nvPr/>
          </p:nvSpPr>
          <p:spPr>
            <a:xfrm>
              <a:off x="595897" y="678949"/>
              <a:ext cx="5500101" cy="5500101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41FC6A-2061-4B29-A5F1-82E789446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5917" y="678949"/>
              <a:ext cx="0" cy="5500101"/>
            </a:xfrm>
            <a:prstGeom prst="line">
              <a:avLst/>
            </a:prstGeom>
            <a:grpFill/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588C4B-AA5A-46AC-8D34-EAD9F055616E}"/>
                </a:ext>
              </a:extLst>
            </p:cNvPr>
            <p:cNvCxnSpPr>
              <a:cxnSpLocks/>
            </p:cNvCxnSpPr>
            <p:nvPr/>
          </p:nvCxnSpPr>
          <p:spPr>
            <a:xfrm>
              <a:off x="595897" y="2878989"/>
              <a:ext cx="5500101" cy="0"/>
            </a:xfrm>
            <a:prstGeom prst="line">
              <a:avLst/>
            </a:prstGeom>
            <a:grpFill/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1F1DA-B012-4D89-BB4C-3109393AD55F}"/>
              </a:ext>
            </a:extLst>
          </p:cNvPr>
          <p:cNvCxnSpPr>
            <a:cxnSpLocks/>
          </p:cNvCxnSpPr>
          <p:nvPr/>
        </p:nvCxnSpPr>
        <p:spPr>
          <a:xfrm flipH="1">
            <a:off x="4657957" y="678950"/>
            <a:ext cx="0" cy="5500101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D563CA-9038-4BF0-BAD9-7E31E4C777B9}"/>
              </a:ext>
            </a:extLst>
          </p:cNvPr>
          <p:cNvCxnSpPr>
            <a:cxnSpLocks/>
          </p:cNvCxnSpPr>
          <p:nvPr/>
        </p:nvCxnSpPr>
        <p:spPr>
          <a:xfrm flipH="1">
            <a:off x="5757977" y="678950"/>
            <a:ext cx="0" cy="5500101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260E07-7F61-42B4-BA4D-CE9950877DE3}"/>
              </a:ext>
            </a:extLst>
          </p:cNvPr>
          <p:cNvCxnSpPr>
            <a:cxnSpLocks/>
          </p:cNvCxnSpPr>
          <p:nvPr/>
        </p:nvCxnSpPr>
        <p:spPr>
          <a:xfrm>
            <a:off x="1357898" y="3979009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0A43BD-78E7-404D-B210-E68D09BE43E2}"/>
              </a:ext>
            </a:extLst>
          </p:cNvPr>
          <p:cNvCxnSpPr>
            <a:cxnSpLocks/>
          </p:cNvCxnSpPr>
          <p:nvPr/>
        </p:nvCxnSpPr>
        <p:spPr>
          <a:xfrm>
            <a:off x="1357898" y="5079029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D810A8-C170-40A0-838A-21011CB9A76E}"/>
              </a:ext>
            </a:extLst>
          </p:cNvPr>
          <p:cNvCxnSpPr>
            <a:cxnSpLocks/>
          </p:cNvCxnSpPr>
          <p:nvPr/>
        </p:nvCxnSpPr>
        <p:spPr>
          <a:xfrm>
            <a:off x="1393859" y="1778969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2FD1BB-9179-4D37-A42F-F302AC7A63DD}"/>
              </a:ext>
            </a:extLst>
          </p:cNvPr>
          <p:cNvCxnSpPr>
            <a:cxnSpLocks/>
          </p:cNvCxnSpPr>
          <p:nvPr/>
        </p:nvCxnSpPr>
        <p:spPr>
          <a:xfrm flipH="1">
            <a:off x="3557937" y="678948"/>
            <a:ext cx="0" cy="5500101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74D2A3-D6C7-42BA-8976-9EE9FF500AC2}"/>
              </a:ext>
            </a:extLst>
          </p:cNvPr>
          <p:cNvCxnSpPr>
            <a:cxnSpLocks/>
          </p:cNvCxnSpPr>
          <p:nvPr/>
        </p:nvCxnSpPr>
        <p:spPr>
          <a:xfrm>
            <a:off x="1393859" y="1778942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74EB1E-E547-4429-8722-C016DCBE9D44}"/>
              </a:ext>
            </a:extLst>
          </p:cNvPr>
          <p:cNvGrpSpPr/>
          <p:nvPr/>
        </p:nvGrpSpPr>
        <p:grpSpPr>
          <a:xfrm rot="16200000">
            <a:off x="1379821" y="5108240"/>
            <a:ext cx="1033387" cy="1049534"/>
            <a:chOff x="4983311" y="686494"/>
            <a:chExt cx="1091634" cy="1077568"/>
          </a:xfrm>
          <a:solidFill>
            <a:srgbClr val="E15759"/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5D281AF-2B1B-4CAE-A7C5-94A44AA740E4}"/>
                </a:ext>
              </a:extLst>
            </p:cNvPr>
            <p:cNvSpPr/>
            <p:nvPr/>
          </p:nvSpPr>
          <p:spPr>
            <a:xfrm>
              <a:off x="4983311" y="686494"/>
              <a:ext cx="1091632" cy="1061905"/>
            </a:xfrm>
            <a:prstGeom prst="roundRect">
              <a:avLst>
                <a:gd name="adj" fmla="val 30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FA77EA2-6F8E-48CD-9759-B9D90082B333}"/>
                </a:ext>
              </a:extLst>
            </p:cNvPr>
            <p:cNvSpPr/>
            <p:nvPr/>
          </p:nvSpPr>
          <p:spPr>
            <a:xfrm>
              <a:off x="4983312" y="1235907"/>
              <a:ext cx="1091633" cy="528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C0D5F8F-98E2-4634-80F0-4605E0580351}"/>
              </a:ext>
            </a:extLst>
          </p:cNvPr>
          <p:cNvSpPr/>
          <p:nvPr/>
        </p:nvSpPr>
        <p:spPr>
          <a:xfrm>
            <a:off x="1367774" y="5114550"/>
            <a:ext cx="1033386" cy="514415"/>
          </a:xfrm>
          <a:prstGeom prst="rect">
            <a:avLst/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5E9EBA6-A713-4256-8C31-5D4FA2399376}"/>
              </a:ext>
            </a:extLst>
          </p:cNvPr>
          <p:cNvSpPr/>
          <p:nvPr/>
        </p:nvSpPr>
        <p:spPr>
          <a:xfrm>
            <a:off x="2487570" y="5060794"/>
            <a:ext cx="3255884" cy="1100010"/>
          </a:xfrm>
          <a:prstGeom prst="rect">
            <a:avLst/>
          </a:prstGeom>
          <a:solidFill>
            <a:srgbClr val="E1575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28923D-E4A0-4B59-9D0D-B4BABABDD262}"/>
              </a:ext>
            </a:extLst>
          </p:cNvPr>
          <p:cNvSpPr/>
          <p:nvPr/>
        </p:nvSpPr>
        <p:spPr>
          <a:xfrm>
            <a:off x="4657958" y="1806329"/>
            <a:ext cx="1100701" cy="4345141"/>
          </a:xfrm>
          <a:prstGeom prst="rect">
            <a:avLst/>
          </a:prstGeom>
          <a:solidFill>
            <a:srgbClr val="76B7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933166-0976-4B13-9E1B-F35CA86F9EF5}"/>
              </a:ext>
            </a:extLst>
          </p:cNvPr>
          <p:cNvSpPr/>
          <p:nvPr/>
        </p:nvSpPr>
        <p:spPr>
          <a:xfrm>
            <a:off x="2451406" y="1763331"/>
            <a:ext cx="4383645" cy="1100010"/>
          </a:xfrm>
          <a:prstGeom prst="rect">
            <a:avLst/>
          </a:prstGeom>
          <a:solidFill>
            <a:srgbClr val="4E79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4C4F69-312A-47B2-8908-67CD430E11F2}"/>
              </a:ext>
            </a:extLst>
          </p:cNvPr>
          <p:cNvSpPr/>
          <p:nvPr/>
        </p:nvSpPr>
        <p:spPr>
          <a:xfrm rot="5400000">
            <a:off x="4657104" y="2889350"/>
            <a:ext cx="3255884" cy="1100010"/>
          </a:xfrm>
          <a:prstGeom prst="rect">
            <a:avLst/>
          </a:prstGeom>
          <a:solidFill>
            <a:srgbClr val="E1575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D08BE-778B-47B5-AFD0-67F452254D3B}"/>
              </a:ext>
            </a:extLst>
          </p:cNvPr>
          <p:cNvGrpSpPr/>
          <p:nvPr/>
        </p:nvGrpSpPr>
        <p:grpSpPr>
          <a:xfrm>
            <a:off x="5793940" y="5107736"/>
            <a:ext cx="1056796" cy="1037921"/>
            <a:chOff x="5031940" y="5107735"/>
            <a:chExt cx="1056796" cy="1037921"/>
          </a:xfrm>
          <a:solidFill>
            <a:srgbClr val="E15759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343E708-18A4-4B83-A023-AC92F5708EA2}"/>
                </a:ext>
              </a:extLst>
            </p:cNvPr>
            <p:cNvGrpSpPr/>
            <p:nvPr/>
          </p:nvGrpSpPr>
          <p:grpSpPr>
            <a:xfrm rot="5400000" flipH="1">
              <a:off x="5040014" y="5104196"/>
              <a:ext cx="1033386" cy="1049534"/>
              <a:chOff x="4983312" y="686494"/>
              <a:chExt cx="1091633" cy="1077568"/>
            </a:xfrm>
            <a:grpFill/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049212F4-0B6E-40B1-AA9E-01554C3A7183}"/>
                  </a:ext>
                </a:extLst>
              </p:cNvPr>
              <p:cNvSpPr/>
              <p:nvPr/>
            </p:nvSpPr>
            <p:spPr>
              <a:xfrm>
                <a:off x="4983312" y="686494"/>
                <a:ext cx="1091632" cy="1061904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788A095-F256-49D2-8528-10004433D068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E1B0648-2202-424F-8804-426DA8F82B71}"/>
                </a:ext>
              </a:extLst>
            </p:cNvPr>
            <p:cNvSpPr/>
            <p:nvPr/>
          </p:nvSpPr>
          <p:spPr>
            <a:xfrm rot="10800000" flipH="1">
              <a:off x="5055350" y="5107735"/>
              <a:ext cx="1033386" cy="5144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A1F1028-38D1-4149-A8CE-01984AC0B435}"/>
              </a:ext>
            </a:extLst>
          </p:cNvPr>
          <p:cNvSpPr/>
          <p:nvPr/>
        </p:nvSpPr>
        <p:spPr>
          <a:xfrm>
            <a:off x="2445420" y="3987922"/>
            <a:ext cx="4389630" cy="1100010"/>
          </a:xfrm>
          <a:prstGeom prst="rect">
            <a:avLst/>
          </a:prstGeom>
          <a:solidFill>
            <a:srgbClr val="76B7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485B0C-60A7-469E-B195-665E4165C0D7}"/>
              </a:ext>
            </a:extLst>
          </p:cNvPr>
          <p:cNvSpPr/>
          <p:nvPr/>
        </p:nvSpPr>
        <p:spPr>
          <a:xfrm>
            <a:off x="3550196" y="1781859"/>
            <a:ext cx="1100701" cy="4363799"/>
          </a:xfrm>
          <a:prstGeom prst="rect">
            <a:avLst/>
          </a:prstGeom>
          <a:solidFill>
            <a:srgbClr val="F28E2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2C04BB-249D-474D-A140-DAFA7BF305A8}"/>
              </a:ext>
            </a:extLst>
          </p:cNvPr>
          <p:cNvSpPr/>
          <p:nvPr/>
        </p:nvSpPr>
        <p:spPr>
          <a:xfrm>
            <a:off x="2453726" y="2872076"/>
            <a:ext cx="4381324" cy="1100010"/>
          </a:xfrm>
          <a:prstGeom prst="rect">
            <a:avLst/>
          </a:prstGeom>
          <a:solidFill>
            <a:srgbClr val="F28E2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A06888-4884-448C-AAA8-E9485B9DB53A}"/>
              </a:ext>
            </a:extLst>
          </p:cNvPr>
          <p:cNvSpPr/>
          <p:nvPr/>
        </p:nvSpPr>
        <p:spPr>
          <a:xfrm>
            <a:off x="2453705" y="1823002"/>
            <a:ext cx="1100701" cy="4329841"/>
          </a:xfrm>
          <a:prstGeom prst="rect">
            <a:avLst/>
          </a:prstGeom>
          <a:solidFill>
            <a:srgbClr val="4E79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79F904-6BBC-4832-8829-C026202BD6CB}"/>
              </a:ext>
            </a:extLst>
          </p:cNvPr>
          <p:cNvGrpSpPr/>
          <p:nvPr/>
        </p:nvGrpSpPr>
        <p:grpSpPr>
          <a:xfrm>
            <a:off x="1367775" y="5078975"/>
            <a:ext cx="1089460" cy="1070726"/>
            <a:chOff x="605775" y="5114549"/>
            <a:chExt cx="1053507" cy="103515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B0EB7A7-6A05-4931-8D94-56C9B339D931}"/>
                </a:ext>
              </a:extLst>
            </p:cNvPr>
            <p:cNvGrpSpPr/>
            <p:nvPr/>
          </p:nvGrpSpPr>
          <p:grpSpPr>
            <a:xfrm rot="16200000">
              <a:off x="617821" y="5108240"/>
              <a:ext cx="1033387" cy="1049534"/>
              <a:chOff x="4983311" y="686494"/>
              <a:chExt cx="1091634" cy="1077568"/>
            </a:xfrm>
            <a:solidFill>
              <a:srgbClr val="E15759"/>
            </a:solidFill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8931BD8-CFF6-4A24-B7FD-EFF15EBDD973}"/>
                  </a:ext>
                </a:extLst>
              </p:cNvPr>
              <p:cNvSpPr/>
              <p:nvPr/>
            </p:nvSpPr>
            <p:spPr>
              <a:xfrm>
                <a:off x="4983311" y="686494"/>
                <a:ext cx="1091632" cy="1061905"/>
              </a:xfrm>
              <a:prstGeom prst="roundRect">
                <a:avLst>
                  <a:gd name="adj" fmla="val 301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B729F0-7FD3-47D5-AA4D-9D1EC245E788}"/>
                  </a:ext>
                </a:extLst>
              </p:cNvPr>
              <p:cNvSpPr/>
              <p:nvPr/>
            </p:nvSpPr>
            <p:spPr>
              <a:xfrm>
                <a:off x="4983312" y="1235907"/>
                <a:ext cx="1091633" cy="528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8E2121-CAEC-4FE2-915C-DFDDF453889D}"/>
                </a:ext>
              </a:extLst>
            </p:cNvPr>
            <p:cNvSpPr/>
            <p:nvPr/>
          </p:nvSpPr>
          <p:spPr>
            <a:xfrm>
              <a:off x="605775" y="5114549"/>
              <a:ext cx="1033386" cy="514415"/>
            </a:xfrm>
            <a:prstGeom prst="rect">
              <a:avLst/>
            </a:prstGeom>
            <a:solidFill>
              <a:srgbClr val="E1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9646A2-2DF7-41B4-A704-42A04C8379D9}"/>
              </a:ext>
            </a:extLst>
          </p:cNvPr>
          <p:cNvGrpSpPr/>
          <p:nvPr/>
        </p:nvGrpSpPr>
        <p:grpSpPr>
          <a:xfrm>
            <a:off x="5796094" y="726166"/>
            <a:ext cx="1041257" cy="1036764"/>
            <a:chOff x="4983305" y="690041"/>
            <a:chExt cx="1091632" cy="1074019"/>
          </a:xfrm>
          <a:solidFill>
            <a:srgbClr val="E15759"/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88C6D03-73C7-4F22-AF1F-4E9CFF5024B3}"/>
                </a:ext>
              </a:extLst>
            </p:cNvPr>
            <p:cNvSpPr/>
            <p:nvPr/>
          </p:nvSpPr>
          <p:spPr>
            <a:xfrm>
              <a:off x="4983305" y="690041"/>
              <a:ext cx="1091632" cy="1061905"/>
            </a:xfrm>
            <a:prstGeom prst="roundRect">
              <a:avLst>
                <a:gd name="adj" fmla="val 30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B1EAE9-5FD7-4EA1-A712-A565B513A8DC}"/>
                </a:ext>
              </a:extLst>
            </p:cNvPr>
            <p:cNvSpPr/>
            <p:nvPr/>
          </p:nvSpPr>
          <p:spPr>
            <a:xfrm>
              <a:off x="5149731" y="1235904"/>
              <a:ext cx="922798" cy="528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2B81E66-9A61-401E-A1F5-3BFAC6526DE8}"/>
              </a:ext>
            </a:extLst>
          </p:cNvPr>
          <p:cNvSpPr/>
          <p:nvPr/>
        </p:nvSpPr>
        <p:spPr>
          <a:xfrm>
            <a:off x="5745306" y="689996"/>
            <a:ext cx="579295" cy="1076835"/>
          </a:xfrm>
          <a:prstGeom prst="rect">
            <a:avLst/>
          </a:prstGeom>
          <a:solidFill>
            <a:srgbClr val="76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B9DE06-D76A-4D6D-9DF5-D3A13600C3C7}"/>
              </a:ext>
            </a:extLst>
          </p:cNvPr>
          <p:cNvGrpSpPr/>
          <p:nvPr/>
        </p:nvGrpSpPr>
        <p:grpSpPr>
          <a:xfrm>
            <a:off x="5745305" y="689988"/>
            <a:ext cx="1100528" cy="1076855"/>
            <a:chOff x="4983305" y="689987"/>
            <a:chExt cx="1100528" cy="10768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1A6207-6311-40A8-AF04-8EDBBF88773D}"/>
                </a:ext>
              </a:extLst>
            </p:cNvPr>
            <p:cNvGrpSpPr/>
            <p:nvPr/>
          </p:nvGrpSpPr>
          <p:grpSpPr>
            <a:xfrm>
              <a:off x="4983305" y="689987"/>
              <a:ext cx="1100528" cy="1074019"/>
              <a:chOff x="4983305" y="690041"/>
              <a:chExt cx="1100528" cy="1074019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A85941B-429F-4615-8706-2B11B53B99EE}"/>
                  </a:ext>
                </a:extLst>
              </p:cNvPr>
              <p:cNvSpPr/>
              <p:nvPr/>
            </p:nvSpPr>
            <p:spPr>
              <a:xfrm>
                <a:off x="4983305" y="690041"/>
                <a:ext cx="1091632" cy="1061905"/>
              </a:xfrm>
              <a:prstGeom prst="roundRect">
                <a:avLst>
                  <a:gd name="adj" fmla="val 30107"/>
                </a:avLst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1021DB-5343-43CC-B360-79CC67FE37EA}"/>
                  </a:ext>
                </a:extLst>
              </p:cNvPr>
              <p:cNvSpPr/>
              <p:nvPr/>
            </p:nvSpPr>
            <p:spPr>
              <a:xfrm>
                <a:off x="5149731" y="1235904"/>
                <a:ext cx="934102" cy="528156"/>
              </a:xfrm>
              <a:prstGeom prst="rect">
                <a:avLst/>
              </a:prstGeom>
              <a:solidFill>
                <a:srgbClr val="76B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232F33-139B-43B8-BEF1-44D4557F143D}"/>
                </a:ext>
              </a:extLst>
            </p:cNvPr>
            <p:cNvSpPr/>
            <p:nvPr/>
          </p:nvSpPr>
          <p:spPr>
            <a:xfrm>
              <a:off x="4983305" y="690007"/>
              <a:ext cx="579295" cy="1076835"/>
            </a:xfrm>
            <a:prstGeom prst="rect">
              <a:avLst/>
            </a:prstGeom>
            <a:solidFill>
              <a:srgbClr val="76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DC946-7427-4878-87BF-2500A39942D8}"/>
              </a:ext>
            </a:extLst>
          </p:cNvPr>
          <p:cNvGrpSpPr/>
          <p:nvPr/>
        </p:nvGrpSpPr>
        <p:grpSpPr>
          <a:xfrm>
            <a:off x="5745305" y="689962"/>
            <a:ext cx="1100528" cy="1074019"/>
            <a:chOff x="4983305" y="690041"/>
            <a:chExt cx="1100528" cy="1074019"/>
          </a:xfrm>
          <a:solidFill>
            <a:srgbClr val="E15759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C7907EC-BCC6-4F62-9F20-FECAC687FA29}"/>
                </a:ext>
              </a:extLst>
            </p:cNvPr>
            <p:cNvSpPr/>
            <p:nvPr/>
          </p:nvSpPr>
          <p:spPr>
            <a:xfrm>
              <a:off x="4983305" y="690041"/>
              <a:ext cx="1091632" cy="1061905"/>
            </a:xfrm>
            <a:prstGeom prst="roundRect">
              <a:avLst>
                <a:gd name="adj" fmla="val 30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8FB037-367C-4928-945E-100BDC3491D2}"/>
                </a:ext>
              </a:extLst>
            </p:cNvPr>
            <p:cNvSpPr/>
            <p:nvPr/>
          </p:nvSpPr>
          <p:spPr>
            <a:xfrm>
              <a:off x="5149731" y="1235904"/>
              <a:ext cx="934102" cy="5281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31BC831-A018-4A5E-8697-258B337FDBBA}"/>
              </a:ext>
            </a:extLst>
          </p:cNvPr>
          <p:cNvSpPr/>
          <p:nvPr/>
        </p:nvSpPr>
        <p:spPr>
          <a:xfrm>
            <a:off x="5745306" y="689995"/>
            <a:ext cx="579295" cy="1076835"/>
          </a:xfrm>
          <a:prstGeom prst="rect">
            <a:avLst/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4551C8-7E10-40CC-A66E-4A84A8E77B69}"/>
              </a:ext>
            </a:extLst>
          </p:cNvPr>
          <p:cNvSpPr/>
          <p:nvPr/>
        </p:nvSpPr>
        <p:spPr>
          <a:xfrm>
            <a:off x="4668233" y="678939"/>
            <a:ext cx="1100701" cy="1100010"/>
          </a:xfrm>
          <a:prstGeom prst="rect">
            <a:avLst/>
          </a:prstGeom>
          <a:solidFill>
            <a:srgbClr val="76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449C50-1A3A-4641-9B6D-65DC758A320F}"/>
              </a:ext>
            </a:extLst>
          </p:cNvPr>
          <p:cNvSpPr/>
          <p:nvPr/>
        </p:nvSpPr>
        <p:spPr>
          <a:xfrm>
            <a:off x="1375198" y="3978970"/>
            <a:ext cx="1100701" cy="1100010"/>
          </a:xfrm>
          <a:prstGeom prst="rect">
            <a:avLst/>
          </a:prstGeom>
          <a:solidFill>
            <a:srgbClr val="76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483EAA-F48A-4D47-B8C6-33E84746F030}"/>
              </a:ext>
            </a:extLst>
          </p:cNvPr>
          <p:cNvSpPr/>
          <p:nvPr/>
        </p:nvSpPr>
        <p:spPr>
          <a:xfrm>
            <a:off x="3567532" y="678939"/>
            <a:ext cx="1100701" cy="1100010"/>
          </a:xfrm>
          <a:prstGeom prst="rect">
            <a:avLst/>
          </a:prstGeom>
          <a:solidFill>
            <a:srgbClr val="F2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7A3C5B-02D9-4590-9400-B0472EF9C306}"/>
              </a:ext>
            </a:extLst>
          </p:cNvPr>
          <p:cNvSpPr/>
          <p:nvPr/>
        </p:nvSpPr>
        <p:spPr>
          <a:xfrm>
            <a:off x="1375198" y="2878889"/>
            <a:ext cx="1100701" cy="1100010"/>
          </a:xfrm>
          <a:prstGeom prst="rect">
            <a:avLst/>
          </a:prstGeom>
          <a:solidFill>
            <a:srgbClr val="F28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5FD809-8FCD-49E0-A5EA-8A0B87007E6D}"/>
              </a:ext>
            </a:extLst>
          </p:cNvPr>
          <p:cNvSpPr/>
          <p:nvPr/>
        </p:nvSpPr>
        <p:spPr>
          <a:xfrm>
            <a:off x="1393859" y="1778964"/>
            <a:ext cx="1100701" cy="1100010"/>
          </a:xfrm>
          <a:prstGeom prst="rect">
            <a:avLst/>
          </a:prstGeom>
          <a:solidFill>
            <a:srgbClr val="4E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67B2A-4856-4B1D-A65F-E25248F0D296}"/>
              </a:ext>
            </a:extLst>
          </p:cNvPr>
          <p:cNvSpPr/>
          <p:nvPr/>
        </p:nvSpPr>
        <p:spPr>
          <a:xfrm>
            <a:off x="2457237" y="678939"/>
            <a:ext cx="1100701" cy="1100010"/>
          </a:xfrm>
          <a:prstGeom prst="rect">
            <a:avLst/>
          </a:prstGeom>
          <a:solidFill>
            <a:srgbClr val="4E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1F1DA-B012-4D89-BB4C-3109393AD55F}"/>
              </a:ext>
            </a:extLst>
          </p:cNvPr>
          <p:cNvCxnSpPr>
            <a:cxnSpLocks/>
          </p:cNvCxnSpPr>
          <p:nvPr/>
        </p:nvCxnSpPr>
        <p:spPr>
          <a:xfrm flipH="1">
            <a:off x="4657957" y="678950"/>
            <a:ext cx="0" cy="5500101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D563CA-9038-4BF0-BAD9-7E31E4C777B9}"/>
              </a:ext>
            </a:extLst>
          </p:cNvPr>
          <p:cNvCxnSpPr>
            <a:cxnSpLocks/>
          </p:cNvCxnSpPr>
          <p:nvPr/>
        </p:nvCxnSpPr>
        <p:spPr>
          <a:xfrm flipH="1">
            <a:off x="5757977" y="678950"/>
            <a:ext cx="0" cy="5500101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260E07-7F61-42B4-BA4D-CE9950877DE3}"/>
              </a:ext>
            </a:extLst>
          </p:cNvPr>
          <p:cNvCxnSpPr>
            <a:cxnSpLocks/>
          </p:cNvCxnSpPr>
          <p:nvPr/>
        </p:nvCxnSpPr>
        <p:spPr>
          <a:xfrm>
            <a:off x="1357898" y="3979009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0A43BD-78E7-404D-B210-E68D09BE43E2}"/>
              </a:ext>
            </a:extLst>
          </p:cNvPr>
          <p:cNvCxnSpPr>
            <a:cxnSpLocks/>
          </p:cNvCxnSpPr>
          <p:nvPr/>
        </p:nvCxnSpPr>
        <p:spPr>
          <a:xfrm>
            <a:off x="1357898" y="5079029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D810A8-C170-40A0-838A-21011CB9A76E}"/>
              </a:ext>
            </a:extLst>
          </p:cNvPr>
          <p:cNvCxnSpPr>
            <a:cxnSpLocks/>
          </p:cNvCxnSpPr>
          <p:nvPr/>
        </p:nvCxnSpPr>
        <p:spPr>
          <a:xfrm>
            <a:off x="1393859" y="1778969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2FD1BB-9179-4D37-A42F-F302AC7A63DD}"/>
              </a:ext>
            </a:extLst>
          </p:cNvPr>
          <p:cNvCxnSpPr>
            <a:cxnSpLocks/>
          </p:cNvCxnSpPr>
          <p:nvPr/>
        </p:nvCxnSpPr>
        <p:spPr>
          <a:xfrm flipH="1">
            <a:off x="3557937" y="678948"/>
            <a:ext cx="0" cy="5500101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74D2A3-D6C7-42BA-8976-9EE9FF500AC2}"/>
              </a:ext>
            </a:extLst>
          </p:cNvPr>
          <p:cNvCxnSpPr>
            <a:cxnSpLocks/>
          </p:cNvCxnSpPr>
          <p:nvPr/>
        </p:nvCxnSpPr>
        <p:spPr>
          <a:xfrm>
            <a:off x="1393859" y="1778942"/>
            <a:ext cx="5500101" cy="0"/>
          </a:xfrm>
          <a:prstGeom prst="lin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74EB1E-E547-4429-8722-C016DCBE9D44}"/>
              </a:ext>
            </a:extLst>
          </p:cNvPr>
          <p:cNvGrpSpPr/>
          <p:nvPr/>
        </p:nvGrpSpPr>
        <p:grpSpPr>
          <a:xfrm rot="16200000">
            <a:off x="1379817" y="5108224"/>
            <a:ext cx="1033387" cy="1049534"/>
            <a:chOff x="4983311" y="686494"/>
            <a:chExt cx="1091634" cy="1077568"/>
          </a:xfrm>
          <a:solidFill>
            <a:srgbClr val="E15759"/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5D281AF-2B1B-4CAE-A7C5-94A44AA740E4}"/>
                </a:ext>
              </a:extLst>
            </p:cNvPr>
            <p:cNvSpPr/>
            <p:nvPr/>
          </p:nvSpPr>
          <p:spPr>
            <a:xfrm>
              <a:off x="4983311" y="686494"/>
              <a:ext cx="1091632" cy="1061905"/>
            </a:xfrm>
            <a:prstGeom prst="roundRect">
              <a:avLst>
                <a:gd name="adj" fmla="val 30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FA77EA2-6F8E-48CD-9759-B9D90082B333}"/>
                </a:ext>
              </a:extLst>
            </p:cNvPr>
            <p:cNvSpPr/>
            <p:nvPr/>
          </p:nvSpPr>
          <p:spPr>
            <a:xfrm>
              <a:off x="4983312" y="1235907"/>
              <a:ext cx="1091633" cy="528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C0D5F8F-98E2-4634-80F0-4605E0580351}"/>
              </a:ext>
            </a:extLst>
          </p:cNvPr>
          <p:cNvSpPr/>
          <p:nvPr/>
        </p:nvSpPr>
        <p:spPr>
          <a:xfrm>
            <a:off x="1367774" y="5114550"/>
            <a:ext cx="1033386" cy="514415"/>
          </a:xfrm>
          <a:prstGeom prst="rect">
            <a:avLst/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0760F-F955-4D3B-A4E1-817F57103691}"/>
              </a:ext>
            </a:extLst>
          </p:cNvPr>
          <p:cNvGrpSpPr/>
          <p:nvPr/>
        </p:nvGrpSpPr>
        <p:grpSpPr>
          <a:xfrm>
            <a:off x="1357898" y="678940"/>
            <a:ext cx="5500101" cy="5500101"/>
            <a:chOff x="595897" y="678949"/>
            <a:chExt cx="5500101" cy="5500101"/>
          </a:xfrm>
          <a:noFill/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02EAD8-46DB-4322-B3B3-3F43354DE70E}"/>
                </a:ext>
              </a:extLst>
            </p:cNvPr>
            <p:cNvSpPr/>
            <p:nvPr/>
          </p:nvSpPr>
          <p:spPr>
            <a:xfrm>
              <a:off x="595897" y="678949"/>
              <a:ext cx="5500101" cy="5500101"/>
            </a:xfrm>
            <a:prstGeom prst="roundRect">
              <a:avLst>
                <a:gd name="adj" fmla="val 5953"/>
              </a:avLst>
            </a:pr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41FC6A-2061-4B29-A5F1-82E789446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5917" y="678949"/>
              <a:ext cx="0" cy="5500101"/>
            </a:xfrm>
            <a:prstGeom prst="line">
              <a:avLst/>
            </a:prstGeom>
            <a:grpFill/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588C4B-AA5A-46AC-8D34-EAD9F055616E}"/>
                </a:ext>
              </a:extLst>
            </p:cNvPr>
            <p:cNvCxnSpPr>
              <a:cxnSpLocks/>
            </p:cNvCxnSpPr>
            <p:nvPr/>
          </p:nvCxnSpPr>
          <p:spPr>
            <a:xfrm>
              <a:off x="595897" y="2878989"/>
              <a:ext cx="5500101" cy="0"/>
            </a:xfrm>
            <a:prstGeom prst="line">
              <a:avLst/>
            </a:prstGeom>
            <a:grpFill/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10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5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2832E3B-0F6E-47BC-90EE-2656FE0BFAC1}"/>
              </a:ext>
            </a:extLst>
          </p:cNvPr>
          <p:cNvGrpSpPr/>
          <p:nvPr/>
        </p:nvGrpSpPr>
        <p:grpSpPr>
          <a:xfrm>
            <a:off x="5202833" y="1773833"/>
            <a:ext cx="3310334" cy="3310334"/>
            <a:chOff x="4235211" y="1346451"/>
            <a:chExt cx="3310334" cy="331033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83EAA-F48A-4D47-B8C6-33E84746F030}"/>
                </a:ext>
              </a:extLst>
            </p:cNvPr>
            <p:cNvSpPr/>
            <p:nvPr/>
          </p:nvSpPr>
          <p:spPr>
            <a:xfrm>
              <a:off x="6444843" y="1371601"/>
              <a:ext cx="1062851" cy="1074859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7A3C5B-02D9-4590-9400-B0472EF9C306}"/>
                </a:ext>
              </a:extLst>
            </p:cNvPr>
            <p:cNvSpPr/>
            <p:nvPr/>
          </p:nvSpPr>
          <p:spPr>
            <a:xfrm>
              <a:off x="4270698" y="3546486"/>
              <a:ext cx="1039116" cy="1071233"/>
            </a:xfrm>
            <a:prstGeom prst="rect">
              <a:avLst/>
            </a:prstGeom>
            <a:solidFill>
              <a:srgbClr val="F28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5FD809-8FCD-49E0-A5EA-8A0B87007E6D}"/>
                </a:ext>
              </a:extLst>
            </p:cNvPr>
            <p:cNvSpPr/>
            <p:nvPr/>
          </p:nvSpPr>
          <p:spPr>
            <a:xfrm>
              <a:off x="4271170" y="2446467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667B2A-4856-4B1D-A65F-E25248F0D296}"/>
                </a:ext>
              </a:extLst>
            </p:cNvPr>
            <p:cNvSpPr/>
            <p:nvPr/>
          </p:nvSpPr>
          <p:spPr>
            <a:xfrm>
              <a:off x="5334548" y="1346451"/>
              <a:ext cx="1100701" cy="1100010"/>
            </a:xfrm>
            <a:prstGeom prst="rect">
              <a:avLst/>
            </a:prstGeom>
            <a:solidFill>
              <a:srgbClr val="4E7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90760F-F955-4D3B-A4E1-817F57103691}"/>
                </a:ext>
              </a:extLst>
            </p:cNvPr>
            <p:cNvGrpSpPr/>
            <p:nvPr/>
          </p:nvGrpSpPr>
          <p:grpSpPr>
            <a:xfrm>
              <a:off x="4235211" y="1346451"/>
              <a:ext cx="3310334" cy="3310334"/>
              <a:chOff x="595897" y="678949"/>
              <a:chExt cx="5500101" cy="5500101"/>
            </a:xfrm>
            <a:noFill/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302EAD8-46DB-4322-B3B3-3F43354DE70E}"/>
                  </a:ext>
                </a:extLst>
              </p:cNvPr>
              <p:cNvSpPr/>
              <p:nvPr/>
            </p:nvSpPr>
            <p:spPr>
              <a:xfrm>
                <a:off x="595897" y="678949"/>
                <a:ext cx="5500101" cy="5500101"/>
              </a:xfrm>
              <a:prstGeom prst="roundRect">
                <a:avLst>
                  <a:gd name="adj" fmla="val 5953"/>
                </a:avLst>
              </a:prstGeom>
              <a:grpFill/>
              <a:ln w="762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41FC6A-2061-4B29-A5F1-82E789446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1344" y="678949"/>
                <a:ext cx="0" cy="5500101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B588C4B-AA5A-46AC-8D34-EAD9F0556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97" y="4334280"/>
                <a:ext cx="5500101" cy="0"/>
              </a:xfrm>
              <a:prstGeom prst="line">
                <a:avLst/>
              </a:prstGeom>
              <a:grpFill/>
              <a:ln w="76200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FD1BB-9179-4D37-A42F-F302AC7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35249" y="1346451"/>
              <a:ext cx="9594" cy="3300045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574D2A3-D6C7-42BA-8976-9EE9FF500AC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0" y="2446454"/>
              <a:ext cx="3274374" cy="0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A0ACAF-D396-4427-9990-7EFB75150A1B}"/>
              </a:ext>
            </a:extLst>
          </p:cNvPr>
          <p:cNvSpPr txBox="1"/>
          <p:nvPr/>
        </p:nvSpPr>
        <p:spPr>
          <a:xfrm>
            <a:off x="5238320" y="1262328"/>
            <a:ext cx="33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060F8F-6870-45A6-BD0C-F13AD238F780}"/>
              </a:ext>
            </a:extLst>
          </p:cNvPr>
          <p:cNvSpPr txBox="1"/>
          <p:nvPr/>
        </p:nvSpPr>
        <p:spPr>
          <a:xfrm rot="16200000">
            <a:off x="3284110" y="3128324"/>
            <a:ext cx="33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71F8BE-174F-4906-935B-04C87B82E25F}"/>
              </a:ext>
            </a:extLst>
          </p:cNvPr>
          <p:cNvSpPr txBox="1"/>
          <p:nvPr/>
        </p:nvSpPr>
        <p:spPr>
          <a:xfrm>
            <a:off x="6277436" y="3080914"/>
            <a:ext cx="11515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Positive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7755A0-1382-45D1-A0E5-9A051783C1A4}"/>
              </a:ext>
            </a:extLst>
          </p:cNvPr>
          <p:cNvSpPr txBox="1"/>
          <p:nvPr/>
        </p:nvSpPr>
        <p:spPr>
          <a:xfrm>
            <a:off x="7368122" y="3080914"/>
            <a:ext cx="11515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False Negative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3076D9-4FA2-42D9-BAE2-30C82E92E21D}"/>
              </a:ext>
            </a:extLst>
          </p:cNvPr>
          <p:cNvSpPr txBox="1"/>
          <p:nvPr/>
        </p:nvSpPr>
        <p:spPr>
          <a:xfrm>
            <a:off x="7378467" y="4193744"/>
            <a:ext cx="11515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Negative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409535-7906-40FC-B526-92C91CB3E8C0}"/>
              </a:ext>
            </a:extLst>
          </p:cNvPr>
          <p:cNvSpPr txBox="1"/>
          <p:nvPr/>
        </p:nvSpPr>
        <p:spPr>
          <a:xfrm>
            <a:off x="6277436" y="4198152"/>
            <a:ext cx="11515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False Positive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44C2FB-F0FB-4696-9F1A-4040EB38E7A6}"/>
              </a:ext>
            </a:extLst>
          </p:cNvPr>
          <p:cNvSpPr txBox="1"/>
          <p:nvPr/>
        </p:nvSpPr>
        <p:spPr>
          <a:xfrm>
            <a:off x="5238320" y="1258033"/>
            <a:ext cx="33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Predicted label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156F84-F839-4B58-BB57-0A4606E3F2EC}"/>
              </a:ext>
            </a:extLst>
          </p:cNvPr>
          <p:cNvSpPr txBox="1"/>
          <p:nvPr/>
        </p:nvSpPr>
        <p:spPr>
          <a:xfrm rot="16200000">
            <a:off x="3284110" y="3124029"/>
            <a:ext cx="33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BM Plex Sans Hebrew SemiBold" panose="020B0703050203000203" pitchFamily="34" charset="-79"/>
                <a:cs typeface="IBM Plex Sans Hebrew SemiBold" panose="020B0703050203000203" pitchFamily="34" charset="-79"/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83824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110</Words>
  <Application>Microsoft Office PowerPoint</Application>
  <PresentationFormat>Custom</PresentationFormat>
  <Paragraphs>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IBM Plex Sans Hebrew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Ehud Karavani</dc:creator>
  <cp:lastModifiedBy>Ehud Karavani</cp:lastModifiedBy>
  <cp:revision>58</cp:revision>
  <dcterms:created xsi:type="dcterms:W3CDTF">2021-09-03T05:57:48Z</dcterms:created>
  <dcterms:modified xsi:type="dcterms:W3CDTF">2021-09-04T08:48:08Z</dcterms:modified>
</cp:coreProperties>
</file>