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6E2"/>
    <a:srgbClr val="57C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9308-2553-91CF-583C-3F9675C5C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0AA98-3E33-894A-D6D8-7ED961B85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08FF-6189-625C-2079-95801098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B2F7-B922-58B7-48C3-A8DF1297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E57B-B6D8-ACA2-BA10-74134956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DA43-68A9-C175-E392-038DBEAA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8C99A-98C9-EDC2-607E-B739DD4DD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2F41-2807-8A5D-7E61-554735F7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BFA6-C265-9ACB-F194-3A847F8D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6743-2CFC-0800-C8E4-2138C9A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B8938-4188-3824-B113-A77B812FE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88B6B-5D4C-A539-A5DD-F088E4C2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1C5C-365D-1A76-AC47-7806F46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8124-6B93-459F-E11F-CFFDCC71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79BD-C987-49FA-DA73-F2F49ED7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1EF0-42A9-2307-D267-E150D9C9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CCC3-61D0-7BCD-9F8A-19B1D2F8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144B-9F9B-38A0-2399-CA655056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5E0E-CA66-255B-62CB-4E24666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C784-8E45-A7FC-95F8-C440D788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2C75-E712-4CC6-E9B3-73706542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42A06-8C38-D059-EE87-76414CDA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498B-D163-8CF9-DD41-81D6EED5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CA4B-B8FA-9209-A12D-D87B3924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7B74-C4EB-5AFA-8A7B-18885970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E001-3AE9-2FC7-ECDD-EAF93152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CAFA-AC3C-20C3-C5DC-BBAA27A5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6680-2ECC-8829-04EF-C204E1B9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C97F-15AB-9075-690A-E5CC617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AB3D-B3CA-2F61-1F6E-46028538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561F-1A9E-A808-160B-8BA02B0F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C600-7C17-F0D1-E65A-351CA86F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CBB3-DC76-CB9B-BA05-A48A01BE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50F0-6CD1-29AD-B563-658193016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93D6F-D32D-CF57-CE91-59EAEA521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ACA74-8F69-F363-E914-282C5028C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09486-9B0D-44B0-D100-C2D41C01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AE928-3EF2-34DA-9749-A44E93E6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32511-30A6-32B9-6A5D-DE8A17D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F1A0-B2F5-5263-FBD9-1865E220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A8BDF-2126-ECD2-637D-DA17EA2E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0DA5C-F7BC-E9DC-2038-03728429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5C2B5-A045-08AF-6C96-E51FA45C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9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D93DE-6FEE-2A5B-9BB7-3D4CC66B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73E95-07EA-4520-87FB-7139E9F9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E1BFE-2999-4DD6-22F3-36AE1A0C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5138-F5EC-0D68-3A5E-73F53AAA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DD2B-6A6F-B6A1-3E4D-D503308B6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343B9-0B90-2C7C-9573-BE45A607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40B78-F79F-8CE9-E974-16519B58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DF9AF-9D09-E6EA-3112-E16220DC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37253-8402-9507-D145-201EFA96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05F0-834B-1ED5-5748-34E1997E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12525-BF0F-B4FA-3DBB-687F0ED60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C002A-52B6-A2AA-E6D7-E84EC95B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82894-F0E2-ECD1-10A5-26F17A74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C4CBE-2C55-1311-EFAF-9E393C1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A9D4-B6ED-D2C8-6790-DC004147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83D6F-9690-DEF5-9C0F-2916D52E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0882E-79B5-A365-46F9-40D7FE8C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7D6E-CDCF-CCF9-DA7B-9466419AB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85FF-4304-418E-84B9-9CD01B274DB3}" type="datetimeFigureOut">
              <a:rPr lang="en-US" smtClean="0"/>
              <a:t>30-Dec-24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0B12-476A-B635-701B-F930B319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4293-8445-622D-F818-37416903D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17.png"/><Relationship Id="rId5" Type="http://schemas.openxmlformats.org/officeDocument/2006/relationships/image" Target="../media/image39.png"/><Relationship Id="rId15" Type="http://schemas.openxmlformats.org/officeDocument/2006/relationships/image" Target="../media/image21.png"/><Relationship Id="rId10" Type="http://schemas.openxmlformats.org/officeDocument/2006/relationships/image" Target="../media/image44.png"/><Relationship Id="rId4" Type="http://schemas.openxmlformats.org/officeDocument/2006/relationships/image" Target="../media/image13.png"/><Relationship Id="rId9" Type="http://schemas.openxmlformats.org/officeDocument/2006/relationships/image" Target="../media/image43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B5F2-FCE2-29BA-91C0-572204F78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47CD-77B2-51A3-2DAA-6DEF2C7D5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207F6-D03F-1189-44CD-7D46B17C5951}"/>
                  </a:ext>
                </a:extLst>
              </p:cNvPr>
              <p:cNvSpPr/>
              <p:nvPr/>
            </p:nvSpPr>
            <p:spPr>
              <a:xfrm>
                <a:off x="676656" y="941832"/>
                <a:ext cx="2258568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207F6-D03F-1189-44CD-7D46B17C5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2258568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1C68CD-BBBC-7452-CAE8-93FD2EBEEC9C}"/>
                  </a:ext>
                </a:extLst>
              </p:cNvPr>
              <p:cNvSpPr/>
              <p:nvPr/>
            </p:nvSpPr>
            <p:spPr>
              <a:xfrm>
                <a:off x="676656" y="1837944"/>
                <a:ext cx="2258568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1C68CD-BBBC-7452-CAE8-93FD2EBEE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2258568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461AEB-0565-46DA-02DC-4650A7D937A9}"/>
                  </a:ext>
                </a:extLst>
              </p:cNvPr>
              <p:cNvSpPr/>
              <p:nvPr/>
            </p:nvSpPr>
            <p:spPr>
              <a:xfrm>
                <a:off x="676656" y="2734056"/>
                <a:ext cx="2258568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461AEB-0565-46DA-02DC-4650A7D93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2258568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938F36-FBFF-BC52-1FC0-8CFB2CEE8A93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938F36-FBFF-BC52-1FC0-8CFB2CEE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B8599-16AF-644F-D4B4-93BDF90CD4F8}"/>
                  </a:ext>
                </a:extLst>
              </p:cNvPr>
              <p:cNvSpPr txBox="1"/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B8599-16AF-644F-D4B4-93BDF90C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ACFC1-FCF8-1323-B8BA-C86078F80B2F}"/>
                  </a:ext>
                </a:extLst>
              </p:cNvPr>
              <p:cNvSpPr txBox="1"/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ACFC1-FCF8-1323-B8BA-C86078F8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DEBBBC-2E80-F80E-141F-1629497DF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07725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DEBBBC-2E80-F80E-141F-1629497DF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07725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6060B2B-2580-0C4D-8692-7612D59FEC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145585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6060B2B-2580-0C4D-8692-7612D59FEC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145585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D95BCA-45F5-ADB9-808E-E3284481A8F4}"/>
                  </a:ext>
                </a:extLst>
              </p:cNvPr>
              <p:cNvSpPr txBox="1"/>
              <p:nvPr/>
            </p:nvSpPr>
            <p:spPr>
              <a:xfrm>
                <a:off x="5227321" y="4983480"/>
                <a:ext cx="392734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from </a:t>
                </a:r>
                <a:r>
                  <a:rPr lang="en-US" sz="1400" dirty="0" err="1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itertools</a:t>
                </a:r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 import combinations</a:t>
                </a:r>
              </a:p>
              <a:p>
                <a:r>
                  <a:rPr lang="en-US" sz="1400" dirty="0" err="1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n_splits</a:t>
                </a:r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 = 3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l = list(range(</a:t>
                </a:r>
                <a:r>
                  <a:rPr lang="en-US" sz="1400" dirty="0" err="1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n_splits</a:t>
                </a:r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))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list(combinations(l, 2)) 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&gt;&gt;&gt; [(1, 2), (1, 3), (2, 3)]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# gives you the index for model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JetBrains Mono Medium" panose="02000009000000000000" pitchFamily="49" charset="0"/>
                        <a:cs typeface="JetBrains Mono Medium" panose="02000009000000000000" pitchFamily="49" charset="0"/>
                      </a:rPr>
                      <m:t>𝜋</m:t>
                    </m:r>
                  </m:oMath>
                </a14:m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JetBrains Mono Medium" panose="02000009000000000000" pitchFamily="49" charset="0"/>
                        <a:cs typeface="JetBrains Mono Medium" panose="02000009000000000000" pitchFamily="49" charset="0"/>
                      </a:rPr>
                      <m:t>𝑚</m:t>
                    </m:r>
                  </m:oMath>
                </a14:m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D95BCA-45F5-ADB9-808E-E3284481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1" y="4983480"/>
                <a:ext cx="3927348" cy="1600438"/>
              </a:xfrm>
              <a:prstGeom prst="rect">
                <a:avLst/>
              </a:prstGeom>
              <a:blipFill>
                <a:blip r:embed="rId10"/>
                <a:stretch>
                  <a:fillRect l="-466" t="-763" b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377D751-B26C-885D-C2ED-5CD867776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55971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377D751-B26C-885D-C2ED-5CD867776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55971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4111E3E-8838-0197-6403-DE07F0DE5E23}"/>
              </a:ext>
            </a:extLst>
          </p:cNvPr>
          <p:cNvSpPr txBox="1"/>
          <p:nvPr/>
        </p:nvSpPr>
        <p:spPr>
          <a:xfrm>
            <a:off x="5663182" y="3778813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F0C508-EEDE-05F3-4E14-9AE807FB82AD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EC35C3-8931-2B0E-0EEE-421F53CA3443}"/>
              </a:ext>
            </a:extLst>
          </p:cNvPr>
          <p:cNvSpPr txBox="1"/>
          <p:nvPr/>
        </p:nvSpPr>
        <p:spPr>
          <a:xfrm>
            <a:off x="3950966" y="3787171"/>
            <a:ext cx="78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 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27BC34-D1B3-C8D7-3E18-ED2392D41BE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8006C5-0111-CF62-1F2D-E35D5BC17D62}"/>
              </a:ext>
            </a:extLst>
          </p:cNvPr>
          <p:cNvSpPr txBox="1"/>
          <p:nvPr/>
        </p:nvSpPr>
        <p:spPr>
          <a:xfrm>
            <a:off x="4779261" y="378895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selected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21FC42-5658-0739-45D8-895266EC290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66352" y="3527801"/>
            <a:ext cx="60968" cy="2611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D03D30-9C2B-11EA-9639-85076365650D}"/>
              </a:ext>
            </a:extLst>
          </p:cNvPr>
          <p:cNvSpPr txBox="1"/>
          <p:nvPr/>
        </p:nvSpPr>
        <p:spPr>
          <a:xfrm>
            <a:off x="4343399" y="118872"/>
            <a:ext cx="345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each model’s predictions on the whole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2D77D-F245-12D1-1D94-2186F028AC41}"/>
              </a:ext>
            </a:extLst>
          </p:cNvPr>
          <p:cNvSpPr txBox="1"/>
          <p:nvPr/>
        </p:nvSpPr>
        <p:spPr>
          <a:xfrm>
            <a:off x="7809990" y="84308"/>
            <a:ext cx="245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Look-up predictions based on model-index and split-index to get a single vector</a:t>
            </a:r>
          </a:p>
        </p:txBody>
      </p:sp>
    </p:spTree>
    <p:extLst>
      <p:ext uri="{BB962C8B-B14F-4D97-AF65-F5344CB8AC3E}">
        <p14:creationId xmlns:p14="http://schemas.microsoft.com/office/powerpoint/2010/main" val="333416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74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B401C-47AD-E933-F930-3026AAA0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40F121-2836-AED1-471A-849369C2ECA4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40F121-2836-AED1-471A-849369C2E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02E101-1B14-FD8E-25C1-D25358142341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02E101-1B14-FD8E-25C1-D25358142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97F883-804A-E379-41DC-50EE96FE904B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97F883-804A-E379-41DC-50EE96FE9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9E6703-4971-BBB6-1A67-149D310564E4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9E6703-4971-BBB6-1A67-149D31056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862A2-70E4-083F-7122-9775809EA3C0}"/>
                  </a:ext>
                </a:extLst>
              </p:cNvPr>
              <p:cNvSpPr txBox="1"/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B8599-16AF-644F-D4B4-93BDF90C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460EBE-493E-089E-E798-04AC8CA2619F}"/>
                  </a:ext>
                </a:extLst>
              </p:cNvPr>
              <p:cNvSpPr txBox="1"/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ACFC1-FCF8-1323-B8BA-C86078F8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B2A0F70-2358-C798-242D-19EA9B94F2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182334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B2A0F70-2358-C798-242D-19EA9B94F2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182334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7E56147-073A-A9BC-40D9-4E31A16B1C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02598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7E56147-073A-A9BC-40D9-4E31A16B1C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02598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794B53D-B9D1-CE39-C965-A314F6E82C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377D751-B26C-885D-C2ED-5CD867776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55971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7C1056D-78F5-1624-2E68-3CBDC3490CEE}"/>
              </a:ext>
            </a:extLst>
          </p:cNvPr>
          <p:cNvSpPr txBox="1"/>
          <p:nvPr/>
        </p:nvSpPr>
        <p:spPr>
          <a:xfrm>
            <a:off x="5663182" y="3778813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E599DC-B34D-208B-FEF6-CC48A5E3EF0E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7A1E4-5AD4-A6DE-7EE8-90A4BA16501D}"/>
              </a:ext>
            </a:extLst>
          </p:cNvPr>
          <p:cNvSpPr txBox="1"/>
          <p:nvPr/>
        </p:nvSpPr>
        <p:spPr>
          <a:xfrm>
            <a:off x="3950966" y="3787171"/>
            <a:ext cx="78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 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F1E247-EB57-50A9-624A-D7F08DCD2AE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155771-F719-AA5C-DD26-DF31EFA0451F}"/>
              </a:ext>
            </a:extLst>
          </p:cNvPr>
          <p:cNvSpPr txBox="1"/>
          <p:nvPr/>
        </p:nvSpPr>
        <p:spPr>
          <a:xfrm>
            <a:off x="4779261" y="378895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selected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37C2C8-3750-FD66-ADF9-852BF83DF11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66352" y="3527801"/>
            <a:ext cx="60968" cy="2611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BABDD2-9A99-6DE6-A040-5E28D49F03AA}"/>
              </a:ext>
            </a:extLst>
          </p:cNvPr>
          <p:cNvSpPr txBox="1"/>
          <p:nvPr/>
        </p:nvSpPr>
        <p:spPr>
          <a:xfrm>
            <a:off x="4343399" y="118872"/>
            <a:ext cx="345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each model’s predictions on the whole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2CE68-04AD-B5D9-DDFF-D0BD0D037673}"/>
              </a:ext>
            </a:extLst>
          </p:cNvPr>
          <p:cNvSpPr txBox="1"/>
          <p:nvPr/>
        </p:nvSpPr>
        <p:spPr>
          <a:xfrm>
            <a:off x="7809990" y="84308"/>
            <a:ext cx="245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Look-up predictions based on model-index and split-index to get a single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FD3DD-F89E-1EA7-F328-2C16CBD30FAD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FD3DD-F89E-1EA7-F328-2C16CBD30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8C61CE-424B-67ED-F4A1-57752233086C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8C61CE-424B-67ED-F4A1-577522330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AEE56E-5717-8B50-30F6-B96358C4414F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AEE56E-5717-8B50-30F6-B96358C4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08D8F3-9A97-F159-0D79-47C4EAD4D967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08D8F3-9A97-F159-0D79-47C4EAD4D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3A4A99-DCE0-6CFF-BF3B-07ED83E7A669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3A4A99-DCE0-6CFF-BF3B-07ED83E7A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9D13E8-BB45-5CDE-2266-72DF459BA629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9D13E8-BB45-5CDE-2266-72DF459BA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7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4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27814-7529-8043-FE82-DB50BF32D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0DFD78-1A50-F87F-88D5-95710DB4F287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0DFD78-1A50-F87F-88D5-95710DB4F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586836-37A5-A60D-07D7-A04F068D6AB7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586836-37A5-A60D-07D7-A04F068D6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0F9BAF-9CFA-BD02-D58F-79C91A3D1CCC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0F9BAF-9CFA-BD02-D58F-79C91A3D1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EBA26-5F14-0857-3421-9742ED685B15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EBA26-5F14-0857-3421-9742ED68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FECD7A-D1ED-4AD9-A8B3-E5A192EFEE12}"/>
                  </a:ext>
                </a:extLst>
              </p:cNvPr>
              <p:cNvSpPr txBox="1"/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FECD7A-D1ED-4AD9-A8B3-E5A192EF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EA0418-7589-464E-DAB5-E5382F792B8B}"/>
                  </a:ext>
                </a:extLst>
              </p:cNvPr>
              <p:cNvSpPr txBox="1"/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EA0418-7589-464E-DAB5-E5382F79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1EE6025-E75F-EC31-9129-5455AF397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28393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1EE6025-E75F-EC31-9129-5455AF397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28393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54483" r="-2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54483" r="-1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54483" r="-24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155556" r="-2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55556" r="-1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155556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255556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6AE4091-9DE6-895D-9797-C12F1B2C9F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445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6AE4091-9DE6-895D-9797-C12F1B2C9F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445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54861" r="-20370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54861" r="-101220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153793" r="-203704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53793" r="-101220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255556" r="-203704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55556" r="-10122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E5B45C8-C3CD-88C2-EA66-293F6457F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786572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E5B45C8-C3CD-88C2-EA66-293F6457F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786572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3379831-1CB9-DEEC-F8E5-3F6E9123E8F5}"/>
              </a:ext>
            </a:extLst>
          </p:cNvPr>
          <p:cNvSpPr txBox="1"/>
          <p:nvPr/>
        </p:nvSpPr>
        <p:spPr>
          <a:xfrm>
            <a:off x="5663182" y="3778813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B4F1AA-06AB-A652-C6EC-888431283DBE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EAAE3B-2794-89C8-666A-1FA17526A9EC}"/>
              </a:ext>
            </a:extLst>
          </p:cNvPr>
          <p:cNvSpPr txBox="1"/>
          <p:nvPr/>
        </p:nvSpPr>
        <p:spPr>
          <a:xfrm>
            <a:off x="3950966" y="3787171"/>
            <a:ext cx="78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 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F2665A-1D2F-3CCF-4550-CF6B06C99676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F86C82-CF6E-E107-A80B-FBA8FAE2A439}"/>
              </a:ext>
            </a:extLst>
          </p:cNvPr>
          <p:cNvSpPr txBox="1"/>
          <p:nvPr/>
        </p:nvSpPr>
        <p:spPr>
          <a:xfrm>
            <a:off x="4779261" y="3788952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selected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8D226-A42C-DDFC-0883-7F84640417B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66352" y="3527801"/>
            <a:ext cx="60968" cy="2611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64DBF3-1ADE-1E37-2E89-4AED5A769A68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Double 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3E6D3E-FF29-70FD-F5F1-306000394211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3E6D3E-FF29-70FD-F5F1-306000394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1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982658-2C03-632B-DDFC-C258B1D8718B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982658-2C03-632B-DDFC-C258B1D87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61189C1-200E-76A8-D8F6-398B9BDF1146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61189C1-200E-76A8-D8F6-398B9BDF1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BC3B51B-F069-27BF-EE6F-62A496D2A655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BC3B51B-F069-27BF-EE6F-62A496D2A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7B15B65-C93C-D239-5620-B7EA94FBDEE1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7B15B65-C93C-D239-5620-B7EA94FBD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70639B7-EF80-E30F-E719-58F476F7C5D9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70639B7-EF80-E30F-E719-58F476F7C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65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F7AEA-0480-2EFE-A9E3-C275FD5A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6C79897-6CD3-00E8-041C-046EC3633AC6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6C79897-6CD3-00E8-041C-046EC3633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0F3F9A-B59F-CF42-37F7-15F618CAB62C}"/>
                  </a:ext>
                </a:extLst>
              </p:cNvPr>
              <p:cNvSpPr/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0F3F9A-B59F-CF42-37F7-15F618CAB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3C52E-7C8F-2345-0EA5-DC7913CB9DA8}"/>
                  </a:ext>
                </a:extLst>
              </p:cNvPr>
              <p:cNvSpPr txBox="1"/>
              <p:nvPr/>
            </p:nvSpPr>
            <p:spPr>
              <a:xfrm>
                <a:off x="3374136" y="129075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3C52E-7C8F-2345-0EA5-DC7913CB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290750"/>
                <a:ext cx="5760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144F5-4759-E3D4-E70B-A9F7D94080F9}"/>
                  </a:ext>
                </a:extLst>
              </p:cNvPr>
              <p:cNvSpPr txBox="1"/>
              <p:nvPr/>
            </p:nvSpPr>
            <p:spPr>
              <a:xfrm>
                <a:off x="3374136" y="2634918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144F5-4759-E3D4-E70B-A9F7D940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634918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599976A-6962-554E-47A8-C168F9F49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815428"/>
                  </p:ext>
                </p:extLst>
              </p:nvPr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599976A-6962-554E-47A8-C168F9F49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815428"/>
                  </p:ext>
                </p:extLst>
              </p:nvPr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36406" r="-102469" b="-100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36406" r="-2469" b="-1004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137037" r="-102469" b="-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137037" r="-2469" b="-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AB627EC-6C7F-8F34-4348-9BBDFDFC8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166219"/>
                  </p:ext>
                </p:extLst>
              </p:nvPr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AB627EC-6C7F-8F34-4348-9BBDFDFC8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166219"/>
                  </p:ext>
                </p:extLst>
              </p:nvPr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36574" r="-101220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36574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135945" r="-101220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135945" r="-2469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5C65022-E548-C177-76EE-3B30B1746B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531014"/>
                  </p:ext>
                </p:extLst>
              </p:nvPr>
            </p:nvGraphicFramePr>
            <p:xfrm>
              <a:off x="7644382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5C65022-E548-C177-76EE-3B30B1746B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531014"/>
                  </p:ext>
                </p:extLst>
              </p:nvPr>
            </p:nvGraphicFramePr>
            <p:xfrm>
              <a:off x="7644382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2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20" t="-36574" r="-101220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36574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20" t="-135945" r="-101220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35945" r="-2469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9131EF9-A2B3-2D59-8B62-2E5804B51F3C}"/>
              </a:ext>
            </a:extLst>
          </p:cNvPr>
          <p:cNvSpPr txBox="1"/>
          <p:nvPr/>
        </p:nvSpPr>
        <p:spPr>
          <a:xfrm>
            <a:off x="5169406" y="3778813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946C16-0EA0-5E91-6A82-9C6DB651E462}"/>
              </a:ext>
            </a:extLst>
          </p:cNvPr>
          <p:cNvCxnSpPr/>
          <p:nvPr/>
        </p:nvCxnSpPr>
        <p:spPr>
          <a:xfrm>
            <a:off x="5151118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830625-BA40-DF09-26D2-3DAA6B777647}"/>
              </a:ext>
            </a:extLst>
          </p:cNvPr>
          <p:cNvSpPr txBox="1"/>
          <p:nvPr/>
        </p:nvSpPr>
        <p:spPr>
          <a:xfrm>
            <a:off x="3950966" y="3787171"/>
            <a:ext cx="78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F4E2B2-DF37-2C8F-8103-DC9275FA475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6710A7-C0CA-C12A-B944-9470B3A459B8}"/>
              </a:ext>
            </a:extLst>
          </p:cNvPr>
          <p:cNvSpPr txBox="1"/>
          <p:nvPr/>
        </p:nvSpPr>
        <p:spPr>
          <a:xfrm>
            <a:off x="676657" y="118872"/>
            <a:ext cx="795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DD7F9-5298-74C0-9446-F7C136A0D753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DD7F9-5298-74C0-9446-F7C136A0D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blipFill>
                <a:blip r:embed="rId9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2E7CF7-1B3E-17C3-AB75-261F6E2B3190}"/>
                  </a:ext>
                </a:extLst>
              </p:cNvPr>
              <p:cNvSpPr/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2E7CF7-1B3E-17C3-AB75-261F6E2B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blipFill>
                <a:blip r:embed="rId10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C13894-A6BC-24D3-8C1F-A086B32D4A68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C13894-A6BC-24D3-8C1F-A086B32D4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blipFill>
                <a:blip r:embed="rId11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DAF791-8AD5-EAA2-7529-4684FEF5B145}"/>
                  </a:ext>
                </a:extLst>
              </p:cNvPr>
              <p:cNvSpPr/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DAF791-8AD5-EAA2-7529-4684FEF5B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blipFill>
                <a:blip r:embed="rId12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4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D3A50-9412-5B69-E547-AB045144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8019090-8C4B-D715-7FFD-17165A2D0F99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8019090-8C4B-D715-7FFD-17165A2D0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FDF4A9-8A34-9B3F-47C4-2374C976E57C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FDF4A9-8A34-9B3F-47C4-2374C976E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77F3D0-F42D-5BD4-8587-3E06B477C116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77F3D0-F42D-5BD4-8587-3E06B477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8C9F93-DF1C-0101-D9FD-573D3631B282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8C9F93-DF1C-0101-D9FD-573D3631B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D3D884-A2A5-DA2B-2408-7962840D5282}"/>
                  </a:ext>
                </a:extLst>
              </p:cNvPr>
              <p:cNvSpPr txBox="1"/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D3D884-A2A5-DA2B-2408-7962840D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4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4B9FCE-9CBD-317B-9F5F-9F8E78946760}"/>
                  </a:ext>
                </a:extLst>
              </p:cNvPr>
              <p:cNvSpPr txBox="1"/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4B9FCE-9CBD-317B-9F5F-9F8E7894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0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F700BE-B777-E6AA-AE0C-AE6F57A45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96539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F700BE-B777-E6AA-AE0C-AE6F57A45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96539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54483" r="-2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54483" r="-1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54483" r="-24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155556" r="-2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55556" r="-1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155556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255556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DE974C8-462A-9D60-0212-D7DBA48095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106950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DE974C8-462A-9D60-0212-D7DBA48095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106950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54861" r="-20370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54861" r="-101220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153793" r="-203704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53793" r="-101220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255556" r="-203704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55556" r="-10122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4792F1C-9E03-9EF6-ED9B-642462839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938660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4792F1C-9E03-9EF6-ED9B-642462839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938660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B8BB19-9A07-1334-49F8-85D3FB31AA73}"/>
              </a:ext>
            </a:extLst>
          </p:cNvPr>
          <p:cNvSpPr txBox="1"/>
          <p:nvPr/>
        </p:nvSpPr>
        <p:spPr>
          <a:xfrm>
            <a:off x="5663182" y="3778813"/>
            <a:ext cx="89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EED93-FEE6-F1CA-EA17-9D2824160976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C0E881-60E3-97B8-9B64-06B17CEA77F3}"/>
              </a:ext>
            </a:extLst>
          </p:cNvPr>
          <p:cNvSpPr txBox="1"/>
          <p:nvPr/>
        </p:nvSpPr>
        <p:spPr>
          <a:xfrm>
            <a:off x="3911723" y="3787171"/>
            <a:ext cx="86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F99C0-954B-8F6B-A59E-DFAF50DAD93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400" y="3564315"/>
            <a:ext cx="247655" cy="2228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43FD09-526C-FABB-9078-FE206C1624A2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1AFB03-D4A8-A7CC-9B24-0DE671AEB823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1AFB03-D4A8-A7CC-9B24-0DE671AEB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1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053C55-9443-FE4B-F3B5-823D2D2FF9F1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053C55-9443-FE4B-F3B5-823D2D2FF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829146-7715-7637-F371-CDDAB4087E12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829146-7715-7637-F371-CDDAB4087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1898F9-775A-17D0-F399-3F2F5055D8E8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1898F9-775A-17D0-F399-3F2F5055D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C3B611-8B84-585B-9EB0-8611E7EF88C7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C3B611-8B84-585B-9EB0-8611E7EF8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1546D3-AD29-AE19-9AC6-4669BBE95095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1546D3-AD29-AE19-9AC6-4669BBE95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22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D2DC-D8EE-E2E2-EF44-9D2CC160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7A610F-F2A0-1619-0678-4C7C9CCD11CA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7A610F-F2A0-1619-0678-4C7C9CCD1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A173A8-1613-7FC5-DD90-089DB34E4D24}"/>
                  </a:ext>
                </a:extLst>
              </p:cNvPr>
              <p:cNvSpPr/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A173A8-1613-7FC5-DD90-089DB34E4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71DCE-49F8-DFE5-FC85-19500D2C6BA8}"/>
                  </a:ext>
                </a:extLst>
              </p:cNvPr>
              <p:cNvSpPr txBox="1"/>
              <p:nvPr/>
            </p:nvSpPr>
            <p:spPr>
              <a:xfrm>
                <a:off x="3374136" y="129075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71DCE-49F8-DFE5-FC85-19500D2C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290750"/>
                <a:ext cx="5760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316401-4F09-6B6B-C431-7631C93B2CB0}"/>
                  </a:ext>
                </a:extLst>
              </p:cNvPr>
              <p:cNvSpPr txBox="1"/>
              <p:nvPr/>
            </p:nvSpPr>
            <p:spPr>
              <a:xfrm>
                <a:off x="3374136" y="2634918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316401-4F09-6B6B-C431-7631C93B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634918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E1D0525-9F03-6722-3FBE-8BC0D35989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E1D0525-9F03-6722-3FBE-8BC0D35989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36406" r="-102469" b="-100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36406" r="-2469" b="-1004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137037" r="-102469" b="-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137037" r="-2469" b="-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D846E0C-D777-C202-65D3-70D639C649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D846E0C-D777-C202-65D3-70D639C649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36574" r="-101220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36574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135945" r="-101220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135945" r="-2469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42B484A-9274-17CD-4D40-0B51AAD3A22F}"/>
              </a:ext>
            </a:extLst>
          </p:cNvPr>
          <p:cNvSpPr txBox="1"/>
          <p:nvPr/>
        </p:nvSpPr>
        <p:spPr>
          <a:xfrm>
            <a:off x="5169406" y="3778813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F1D94D-1003-90A7-04E0-2FDFDBA7B43C}"/>
              </a:ext>
            </a:extLst>
          </p:cNvPr>
          <p:cNvCxnSpPr/>
          <p:nvPr/>
        </p:nvCxnSpPr>
        <p:spPr>
          <a:xfrm>
            <a:off x="5151118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B4C211-B3B7-1F8C-FBB0-378CB37636C3}"/>
              </a:ext>
            </a:extLst>
          </p:cNvPr>
          <p:cNvSpPr txBox="1"/>
          <p:nvPr/>
        </p:nvSpPr>
        <p:spPr>
          <a:xfrm>
            <a:off x="3950966" y="3787171"/>
            <a:ext cx="78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B2CA6-A736-54EC-857A-54809552F2A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350193-907B-8EA6-0FA8-B55360E00691}"/>
              </a:ext>
            </a:extLst>
          </p:cNvPr>
          <p:cNvSpPr txBox="1"/>
          <p:nvPr/>
        </p:nvSpPr>
        <p:spPr>
          <a:xfrm>
            <a:off x="676658" y="118872"/>
            <a:ext cx="632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 with 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7732C3-BEF0-550B-1C10-AB50BD74E148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7732C3-BEF0-550B-1C10-AB50BD74E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blipFill>
                <a:blip r:embed="rId8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FBB03E-9A31-78D9-7956-58AD9C28C968}"/>
                  </a:ext>
                </a:extLst>
              </p:cNvPr>
              <p:cNvSpPr/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FBB03E-9A31-78D9-7956-58AD9C28C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blipFill>
                <a:blip r:embed="rId9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05E1863-ADD2-36BB-F722-8C666BC35CB4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05E1863-ADD2-36BB-F722-8C666BC35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blipFill>
                <a:blip r:embed="rId10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F87F4D-40B9-0F9C-EE8F-A2668FB4193C}"/>
                  </a:ext>
                </a:extLst>
              </p:cNvPr>
              <p:cNvSpPr/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F87F4D-40B9-0F9C-EE8F-A2668FB4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blipFill>
                <a:blip r:embed="rId11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5C0BED3-224A-F9CB-3C0D-3D09F7197D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862644"/>
                  </p:ext>
                </p:extLst>
              </p:nvPr>
            </p:nvGraphicFramePr>
            <p:xfrm>
              <a:off x="7927211" y="2203704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C6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0A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5C0BED3-224A-F9CB-3C0D-3D09F7197D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862644"/>
                  </p:ext>
                </p:extLst>
              </p:nvPr>
            </p:nvGraphicFramePr>
            <p:xfrm>
              <a:off x="7927211" y="2203704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r="-2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t="-55556" r="-2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t="-55556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t="-55556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t="-154483" r="-2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t="-15448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t="-15448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t="-256250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t="-256250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t="-256250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B1A9E9C-7C19-FFFB-7AFC-4CADF8E86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44687"/>
                  </p:ext>
                </p:extLst>
              </p:nvPr>
            </p:nvGraphicFramePr>
            <p:xfrm>
              <a:off x="10119105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439007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4390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C6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993241"/>
                      </a:ext>
                    </a:extLst>
                  </a:tr>
                  <a:tr h="4390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0A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926892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B1A9E9C-7C19-FFFB-7AFC-4CADF8E86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44687"/>
                  </p:ext>
                </p:extLst>
              </p:nvPr>
            </p:nvGraphicFramePr>
            <p:xfrm>
              <a:off x="10119105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220" t="1250" r="-10243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1250" r="-3704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439007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220" t="-36574" r="-10243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109722" r="-3704" b="-5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4390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209722" r="-3704" b="-4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993241"/>
                      </a:ext>
                    </a:extLst>
                  </a:tr>
                  <a:tr h="4390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309722" r="-3704" b="-3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926892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220" t="-135945" r="-102439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135945" r="-3704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DEC6A53-2AEF-73FA-1BD5-0433D8F9BF45}"/>
              </a:ext>
            </a:extLst>
          </p:cNvPr>
          <p:cNvSpPr/>
          <p:nvPr/>
        </p:nvSpPr>
        <p:spPr>
          <a:xfrm>
            <a:off x="7000241" y="992016"/>
            <a:ext cx="279143" cy="1312272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ED890C4-A10E-2DA0-7D9E-F2A9FCB35EDD}"/>
              </a:ext>
            </a:extLst>
          </p:cNvPr>
          <p:cNvSpPr/>
          <p:nvPr/>
        </p:nvSpPr>
        <p:spPr>
          <a:xfrm flipH="1">
            <a:off x="7648067" y="2700373"/>
            <a:ext cx="279143" cy="2621435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3DBD3E0-5399-27DE-30B0-E069D06EE9F9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7279383" y="1648151"/>
            <a:ext cx="368683" cy="2362939"/>
          </a:xfrm>
          <a:prstGeom prst="curvedConnector5">
            <a:avLst>
              <a:gd name="adj1" fmla="val 69445"/>
              <a:gd name="adj2" fmla="val 49306"/>
              <a:gd name="adj3" fmla="val 1319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86F6832-687E-727E-9BA1-C5FCA1CC3B8E}"/>
              </a:ext>
            </a:extLst>
          </p:cNvPr>
          <p:cNvCxnSpPr>
            <a:cxnSpLocks/>
            <a:stCxn id="39" idx="1"/>
            <a:endCxn id="62" idx="1"/>
          </p:cNvCxnSpPr>
          <p:nvPr/>
        </p:nvCxnSpPr>
        <p:spPr>
          <a:xfrm rot="10800000" flipH="1">
            <a:off x="9681588" y="1648153"/>
            <a:ext cx="1700149" cy="2362939"/>
          </a:xfrm>
          <a:prstGeom prst="curvedConnector3">
            <a:avLst>
              <a:gd name="adj1" fmla="val 143856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F706260E-7F36-C7C9-8FD1-DD17AF55D47F}"/>
              </a:ext>
            </a:extLst>
          </p:cNvPr>
          <p:cNvSpPr/>
          <p:nvPr/>
        </p:nvSpPr>
        <p:spPr>
          <a:xfrm>
            <a:off x="9402446" y="2700373"/>
            <a:ext cx="279143" cy="2621435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49B6E479-AADF-E699-9B7D-9DEBF1F07078}"/>
              </a:ext>
            </a:extLst>
          </p:cNvPr>
          <p:cNvSpPr/>
          <p:nvPr/>
        </p:nvSpPr>
        <p:spPr>
          <a:xfrm>
            <a:off x="11102595" y="992016"/>
            <a:ext cx="279143" cy="1312272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6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403</Words>
  <Application>Microsoft Office PowerPoint</Application>
  <PresentationFormat>Widescreen</PresentationFormat>
  <Paragraphs>245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IBM Plex Sans Medium</vt:lpstr>
      <vt:lpstr>JetBrains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Ehud Karavani</dc:creator>
  <cp:lastModifiedBy>Ehud Karavani</cp:lastModifiedBy>
  <cp:revision>4</cp:revision>
  <dcterms:created xsi:type="dcterms:W3CDTF">2024-10-29T14:13:44Z</dcterms:created>
  <dcterms:modified xsi:type="dcterms:W3CDTF">2024-12-30T11:53:08Z</dcterms:modified>
</cp:coreProperties>
</file>