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notesSlides/notesSlide3.xml" ContentType="application/vnd.openxmlformats-officedocument.presentationml.notesSlide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notesSlides/notesSlide4.xml" ContentType="application/vnd.openxmlformats-officedocument.presentationml.notesSlide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notesSlides/notesSlide5.xml" ContentType="application/vnd.openxmlformats-officedocument.presentationml.notesSlide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notesSlides/notesSlide6.xml" ContentType="application/vnd.openxmlformats-officedocument.presentationml.notesSlide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notesSlides/notesSlide7.xml" ContentType="application/vnd.openxmlformats-officedocument.presentationml.notesSlide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notesSlides/notesSlide8.xml" ContentType="application/vnd.openxmlformats-officedocument.presentationml.notesSlide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8" r:id="rId3"/>
    <p:sldId id="276" r:id="rId4"/>
    <p:sldId id="259" r:id="rId5"/>
    <p:sldId id="279" r:id="rId6"/>
    <p:sldId id="260" r:id="rId7"/>
    <p:sldId id="262" r:id="rId8"/>
    <p:sldId id="268" r:id="rId9"/>
    <p:sldId id="269" r:id="rId10"/>
    <p:sldId id="270" r:id="rId11"/>
    <p:sldId id="271" r:id="rId12"/>
    <p:sldId id="273" r:id="rId13"/>
    <p:sldId id="264" r:id="rId14"/>
    <p:sldId id="265" r:id="rId15"/>
    <p:sldId id="274" r:id="rId16"/>
    <p:sldId id="266" r:id="rId17"/>
    <p:sldId id="275" r:id="rId18"/>
    <p:sldId id="267" r:id="rId19"/>
    <p:sldId id="278" r:id="rId20"/>
    <p:sldId id="280" r:id="rId21"/>
    <p:sldId id="283" r:id="rId22"/>
    <p:sldId id="261" r:id="rId23"/>
    <p:sldId id="284" r:id="rId24"/>
    <p:sldId id="282" r:id="rId25"/>
    <p:sldId id="281" r:id="rId26"/>
    <p:sldId id="277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3939"/>
    <a:srgbClr val="7F96AF"/>
    <a:srgbClr val="969858"/>
    <a:srgbClr val="5B2D90"/>
    <a:srgbClr val="008C3A"/>
    <a:srgbClr val="58728E"/>
    <a:srgbClr val="AB7BB3"/>
    <a:srgbClr val="4C6E78"/>
    <a:srgbClr val="B74EC2"/>
    <a:srgbClr val="33A4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08.98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9.24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6.02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7.030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8.11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8.50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9.191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0.65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1.75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1.09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2.97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3.34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9.86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9.654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9 0,'-4'0,"-1"0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2.31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0,'4'0,"2"0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0.15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2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3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4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5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6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0.41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9"/>
    </inkml:context>
    <inkml:brush xml:id="br0">
      <inkml:brushProperty name="width" value="0.44979" units="cm"/>
      <inkml:brushProperty name="height" value="0.44979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0"/>
    </inkml:context>
    <inkml:brush xml:id="br0">
      <inkml:brushProperty name="width" value="0.44979" units="cm"/>
      <inkml:brushProperty name="height" value="0.44979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1"/>
    </inkml:context>
    <inkml:brush xml:id="br0">
      <inkml:brushProperty name="width" value="0.44979" units="cm"/>
      <inkml:brushProperty name="height" value="0.44979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2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3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4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5"/>
    </inkml:context>
    <inkml:brush xml:id="br0">
      <inkml:brushProperty name="width" value="0.50271" units="cm"/>
      <inkml:brushProperty name="height" value="0.5027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6"/>
    </inkml:context>
    <inkml:brush xml:id="br0">
      <inkml:brushProperty name="width" value="0.50271" units="cm"/>
      <inkml:brushProperty name="height" value="0.50271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7"/>
    </inkml:context>
    <inkml:brush xml:id="br0">
      <inkml:brushProperty name="width" value="0.23813" units="cm"/>
      <inkml:brushProperty name="height" value="0.23813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1.23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0"/>
    </inkml:context>
    <inkml:brush xml:id="br0">
      <inkml:brushProperty name="width" value="0.23813" units="cm"/>
      <inkml:brushProperty name="height" value="0.23813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1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2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3"/>
    </inkml:context>
    <inkml:brush xml:id="br0">
      <inkml:brushProperty name="width" value="0.22931" units="cm"/>
      <inkml:brushProperty name="height" value="0.2293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4"/>
    </inkml:context>
    <inkml:brush xml:id="br0">
      <inkml:brushProperty name="width" value="0.19403" units="cm"/>
      <inkml:brushProperty name="height" value="0.19403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5"/>
    </inkml:context>
    <inkml:brush xml:id="br0">
      <inkml:brushProperty name="width" value="0.19403" units="cm"/>
      <inkml:brushProperty name="height" value="0.19403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6"/>
    </inkml:context>
    <inkml:brush xml:id="br0">
      <inkml:brushProperty name="width" value="0.19403" units="cm"/>
      <inkml:brushProperty name="height" value="0.19403" units="cm"/>
      <inkml:brushProperty name="color" value="#F6630D"/>
      <inkml:brushProperty name="ignorePressure" value="1"/>
    </inkml:brush>
  </inkml:definitions>
  <inkml:trace contextRef="#ctx0" brushRef="#br0">9 0,'-4'0,"-1"0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7"/>
    </inkml:context>
    <inkml:brush xml:id="br0">
      <inkml:brushProperty name="width" value="0.19403" units="cm"/>
      <inkml:brushProperty name="height" value="0.19403" units="cm"/>
      <inkml:brushProperty name="color" value="#F6630D"/>
      <inkml:brushProperty name="ignorePressure" value="1"/>
    </inkml:brush>
  </inkml:definitions>
  <inkml:trace contextRef="#ctx0" brushRef="#br0">0 0,'4'0,"2"0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4.726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6.02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4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6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0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7.030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1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2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3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4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9 0,'-4'0,"-1"0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6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0,'4'0,"2"0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46:51.968"/>
    </inkml:context>
    <inkml:brush xml:id="br0">
      <inkml:brushProperty name="width" value="0.1" units="cm"/>
      <inkml:brushProperty name="height" value="0.1" units="cm"/>
      <inkml:brushProperty name="color" value="#9D3939"/>
    </inkml:brush>
  </inkml:definitions>
  <inkml:trace contextRef="#ctx0" brushRef="#br0">0 2463 4200,'0'0'8899,"16"-28"-7086,22-18-1660,3 1-1,1 3 0,2 1 0,80-56 1,46-29-115,-15 9 6,-8 1 189,-46 32-140,132-108-31,-56 44-27,20 2-35,-97 78 3,60-39 2,61-22-29,285-121 0,181-34 79,-556 231 149,138-52 542,105 15-183,-330 81-512,5 0 71,-47 9 97,33-9 180,68-10 79,-85 14-382,-1 2-1,1 0 1,35 0 0,-51 3 474,42-6-530,134-17 27,-155 19-70,-9 2 1,-1 0 0,0 1 0,0 1 0,14 0 0,-25 0 55,-2-33-6472,0 15 1251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46:53.186"/>
    </inkml:context>
    <inkml:brush xml:id="br0">
      <inkml:brushProperty name="width" value="0.1" units="cm"/>
      <inkml:brushProperty name="height" value="0.1" units="cm"/>
      <inkml:brushProperty name="color" value="#9D3939"/>
    </inkml:brush>
  </inkml:definitions>
  <inkml:trace contextRef="#ctx0" brushRef="#br0">0 1 2760,'0'0'6573,"14"5"-5501,218 83 3635,109 32-3039,-339-119-1645,0-1-1,-1 1 1,1-1-1,-1 1 1,1 0 0,-1-1-1,1 1 1,-1 0-1,0 0 1,1 0-1,-1 0 1,0 0-1,0 0 1,0 0-1,0 1 1,0-1-1,0 0 1,0 0-1,0 1 1,0-1-1,-1 1 1,1-1-1,0 1 1,-1-1 0,1 1-1,-1 0 1,0-1-1,0 1 1,1 2-1,-2 0 16,0 0 0,-1-1 0,1 1-1,-1-1 1,0 1 0,0-1 0,0 0-1,0 0 1,0 0 0,-1 0 0,0 0 0,1 0-1,-1 0 1,-3 2 0,-59 59 164,3 2-1,3 4 1,-91 142-1,118-159 11,21-33-160,-1 0-1,-15 17 1,14-9 72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46:57.012"/>
    </inkml:context>
    <inkml:brush xml:id="br0">
      <inkml:brushProperty name="width" value="0.1" units="cm"/>
      <inkml:brushProperty name="height" value="0.1" units="cm"/>
      <inkml:brushProperty name="color" value="#548235"/>
    </inkml:brush>
  </inkml:definitions>
  <inkml:trace contextRef="#ctx0" brushRef="#br0">1 1 3600,'0'0'10562,"11"6"-10373,38 34-122,66 49 6,79 57 121,32 20 504,-111-81-194,-81-57-283,67 42 1,93 56 289,-53-32-230,11 8 272,-48-32-328,54 32 427,230 75 560,-99-51-1076,-218-95-95,2-3 0,1-3 0,120 24 0,239 13 10,-52-51-21,-274-12-27,68-17 38,-173 18-25,57 0 63,-15-1-3,-7 1-38,-1 0 0,69 11 1,-73-7 198,-1-1 1,53-1-1,-57-3-84,-25 1-132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8.11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47:07.681"/>
    </inkml:context>
    <inkml:brush xml:id="br0">
      <inkml:brushProperty name="width" value="0.1" units="cm"/>
      <inkml:brushProperty name="height" value="0.1" units="cm"/>
      <inkml:brushProperty name="color" value="#548235"/>
    </inkml:brush>
  </inkml:definitions>
  <inkml:trace contextRef="#ctx0" brushRef="#br0">2 0 3600,'-1'9'15796,"0"-4"-15795,1 1 0,0-1 0,0 0-1,1 0 1,0 0 0,-1 0 0,2 0 0,2 9 0,16 22 116,2-1-1,2-1 1,39 45 0,-23-29 145,-20-28 0,40 36 0,1 2 106,-48-47-299,1-1-1,21 16 0,20 17-30,2-3 46,-22-18-56,-31-21-21,-3-3-7,0 0 0,-1 1 0,1-1 0,-1 0 0,1 1 0,-1-1-1,1 1 1,-1-1 0,1 1 0,-1-1 0,0 0 0,1 1 0,-1 0 0,0-1 0,1 1-1,-1-1 1,0 1 0,1-1 0,-1 1 0,0 0 0,0-1 0,0 1 0,0-1-1,0 1 1,0 0 0,0-1 0,0 2 0,4-1-25,-4-1 24,0-1-1,0 1 1,1 0 0,-1 0 0,0 0-1,1 0 1,-1 0 0,0 0 0,1 0-1,-1 0 1,0 0 0,0 0 0,1 0-1,-1 0 1,0 1 0,1-1 0,-1 0 0,0 0-1,0 0 1,1 0 0,-1 0 0,0 0-1,0 1 1,1-1 0,-1 0 0,0 0-1,0 1 1,1-1 0,-1 0 0,0 0-1,0 0 1,0 1 0,0-1 0,0 0-1,1 1 1,-1-1 0,0 0 0,0 0-1,0 1 1,0-1 0,0 0 0,0 1 0,0-1-1,0 0 1,0 1 0,0-1 0,0 0-1,0 0 1,0 1 0,0-1 0,0 0-1,0 1 1,-1-1 0,1 1 0,1 16-207,0-14 198,-1 0 1,1 0-1,-1 0 0,0 0 0,0 1 1,0-1-1,0 0 0,-1 0 1,1 0-1,-1 0 0,0 0 1,0 0-1,0 0 0,0 0 0,0 0 1,-1 0-1,1 0 0,-4 3 1,-33 34 38,-6 3-1,9-15 8,-40 42 1,59-55-37,-153 127 43,137-116-38,7-6 11,13-9 5,1-2 0,-2 0 0,1 0 0,-19 8 1,30-12 8,1-4-25,0-1-1,0 0 0,0 1 0,0-1 0,0 0 0,0 1 0,0-1 1,0 1-1,0-1 0,0 0 0,0 1 0,0-1 0,0 1 0,0-1 1,0 0-1,0 1 0,0-1 0,-1 0 0,1 1 0,0-1 0,0 0 0,0 1 1,-1-1-1,1 0 0,0 1 0,0-1 0,-1 0 0,1 1 0,0-1 1,-1 0-1,1 0 0,0 0 0,-1 1 0,1-1 0,0 0 0,-1 0 1,1 0-1,-1 0 0,1 0 0,0 0 0,-1 1 0,1-1 0,0 0 0,-1 0 1,1 0-1,-1 0 0,1-1 0,-2 2 52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2:25:55.37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12 6 544,'0'0'11278,"-12"0"-8788,645 0-2108,-348-5-613,-282 5 230,0 1-1,0-1 1,0 1-1,0 0 1,0 0 0,-1 0-1,1 0 1,0 1-1,-1-1 1,1 1 0,-1 0-1,0 0 1,1-1 0,-1 2-1,0-1 1,3 3-1,33 48 90,-23-32-49,-11-15-36,-1 1 0,1-1 0,-1 1 0,0 0 0,-1 0 0,3 11 0,-3-11 0,1 1 1,-1 0-1,1-1 1,7 13-1,7 8 12,-2 0-1,-1 0 0,-2 2 0,0-1 1,-2 2-1,-1-1 0,-2 1 0,-1 1 1,3 57-1,6 59 103,-1 3-98,0 0-11,0-13 8,0 32 0,0 19 1,-14 692-162,-14-728 132,13-96 13,-10 72 0,7-81-13,4 92 1,2-57 2,-2-58 13,2 1 0,0-1 0,2 0 0,0 0 1,12 35-1,-2-15 41,-3 0 1,6 52-1,-4-25 3,-8-24-46,-5-38 2,1-1 1,1 1-1,-1 0 0,6 17 0,-1-9 5,-2 1 0,0 1-1,1 25 1,2 11 14,-4-37-19,-2 1 0,0-1 0,-3 28 0,0-27-1,2 1-1,0-1 1,4 23 0,1-11-10,2 60 0,7 25-8,0 32-40,0 14-79,-14 260-653,14-292 597,-14 202-744,0-319 926,-2 0 0,0 0 0,-7 25 0,5-25-2,0 1 0,1 0 1,-1 29-1,4 994 90,0-1035-76,-1 1 0,0-1 0,1 0-1,-1 0 1,0 0 0,-1 0 0,1 0 0,0 0 0,-1 0 0,0 0 0,0 0-1,1-1 1,-2 1 0,1-1 0,0 1 0,-5 3 0,-18 26 236,20-26-116,1 0 0,-1 0-1,0 0 1,0 0 0,-1-1 0,0 0-1,1 0 1,-2-1 0,-7 5 0,-5 3 210,0-2 0,-25 11 1,18-13-260,-1-1 1,0-1-1,0-1 0,0-1 1,-49-1-1,-87-3 448,145 0-478,0 1 1,0 0 0,0 1 0,0 1-1,0 0 1,-23 9 0,40-12-42,0 0 1,1 0-1,-1 1 1,0-1-1,0 0 1,0 1-1,1-1 1,-1 0-1,0 1 0,1-1 1,-1 1-1,0-1 1,1 1-1,-1-1 1,0 1-1,1 0 1,-1-1-1,1 1 1,-1 0-1,1-1 0,0 1 1,-1 0-1,1-1 1,0 1-1,-1 0 1,1 0-1,0 0 1,-1 1-1,1-1-283,0 27-7861,0-17 3967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2:25:56.8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284 0 2200,'0'0'13227,"-16"18"-10420,-2 3-2514,3-4-261,1 1-1,-22 33 1,-35 50 37,33-49-32,32-45-40,0 0 1,0 0-1,1 1 0,-1-1 1,2 1-1,-1 0 0,1 1 1,0-1-1,1 1 1,0-1-1,1 1 0,-1 0 1,2 0-1,-2 11 0,-4-2 20,7-17-10,-1 0 1,0 0-1,0 0 0,1 1 0,-1-1 0,0 0 0,1 0 0,0 0 1,-1 0-1,1 1 0,-1-1 0,1 0 0,0 0 0,0 1 0,0-1 1,0 2-1,0 0-10,0 0 1,0 0 0,1 0-1,-1 0 1,1 0-1,-1 0 1,1 0 0,0 0-1,1 0 1,-1 0 0,0-1-1,1 1 1,-1 0-1,1-1 1,0 1 0,0-1-1,0 0 1,0 1 0,0-1-1,3 2 1,2 1 10,1-1 0,0 0 0,0 0 0,0 0 0,9 2 0,10 5 32,34 19-17,34 20 132,-65-18-167,-25-30 31,-4-1-14,-1-1 0,1 0 1,0 0-1,-1 1 0,1-1 0,-1 0 1,0 1-1,1-1 0,-1 0 0,1 1 1,-1-1-1,1 0 0,-1 1 1,0-1-1,1 1 0,-1-1 0,0 1 1,0-1-1,1 1 0,-1-1 1,0 1-1,0-1 0,0 1 0,1 0 1,-1-1-1,0 1 0,0-1 1,0 1-1,0-1 0,0 1 0,0 1 1,-1-2-5,1 0 0,0 0 0,0 1 0,0-1-1,1 0 1,-1 0 0,0 1 0,0-1 0,0 0 0,0 1 0,0-1 0,0 0 0,0 0 0,0 0 0,0 1 0,1-1 0,-1 0 0,0 0 0,0 1 0,0-1 0,1 0 0,-1 0 0,0 0 0,0 0 0,0 1 0,1-1 0,-1 0 0,0 0 0,0 0 0,1 0 0,-1 0 0,0 0 0,0 0-1,1 0 1,-1 0 0,0 0 0,1 0 0,-1 1 1,1-1 0,-1 0-1,0 0 1,1 0 0,-1 0 0,0 0-1,1 0 1,-1 0 0,0 0 0,1 1-1,-1-1 1,0 0 0,1 0-1,-1 0 1,0 1 0,0-1 0,1 0-1,-1 0 1,0 1 0,0-1 0,1 0-1,-1 1 1,0-1 0,0 0-1,0 1 1,0-1 0,0 0 0,1 1-1,-1-1 1,0 0 0,0 1 0,0-1-1,0 0 1,0 1 0,0-1-1,0 0 1,0 1 0,0 0 0,0 0 1,0 0 0,1 0 1,-1 0-1,1 0 0,-1-1 1,1 1-1,-1 0 0,1 0 0,0 0 1,-1 0-1,1 0 0,0-1 1,0 1-1,-1 0 0,1-1 1,0 1-1,0 0 0,0-1 0,0 1 1,0-1-1,0 0 0,2 1 1,-2 0 1,1-1 1,-1 1-1,0-1 1,1 1-1,-1 0 1,0-1-1,0 1 1,0 0-1,1 0 1,-1 0-1,0 0 1,0 0-1,0 0 1,0 0-1,-1 0 0,1 0 1,0 1-1,0-1 1,-1 0-1,1 0 1,-1 1-1,1-1 1,-1 0-1,1 1 1,-1 1-1,3 2-6,6 0 0,-7-4-7,-2 0-4,0 3 12,0-3 8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2:26:37.490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1360 1 1144,'0'0'9313,"3"6"-8687,5 3-346,1 0 0,0-1 0,0 0 0,15 8 0,27 25 531,-5-4-240,-39-32-512,1 0 0,-1 1 0,0 0 0,0 1 0,-1-1-1,0 1 1,0 0 0,-1 1 0,6 9 0,5 10 150,-13-22-146,0 0-1,0-1 0,-1 1 1,1 1-1,-1-1 0,0 0 1,-1 1-1,1-1 0,-1 0 1,0 1-1,0 0 0,-1 7 1,14 73 83,-14-82-143,0 20 23,0-1 0,2 1 0,8 45 0,-7-52-13,-1 0 0,0 0 0,-1 1 0,-1-1 1,-3 21-1,1 14 3,2 355 169,-15-351 44,1 30-125,14-79-91,-1-1 0,-1 1 0,1-1 0,-1 1 0,0-1 1,-3 7-1,2-6-12,0 0 1,1 0-1,0 0 1,0 1 0,1-1-1,-1 10 1,2-11-2,-1 0 1,0 0-1,0-1 0,-1 1 1,0 0-1,0 0 0,-2 5 0,1-5 3,0 1 0,1-1-1,0 0 1,0 1-1,1 0 1,0-1-1,0 10 1,0-11 16,0 1 1,-1 0 0,1-1 0,-1 1 0,0-1-1,0 1 1,-1-1 0,-4 8 0,4-8-10,0 1 1,0-1-1,0 0 1,1 1-1,0-1 0,0 1 1,1 0-1,-2 10 1,2-10-6,-1 0 0,0 0 1,0 0-1,0 0 0,-1-1 1,0 1-1,0-1 0,0 0 1,-1 0-1,-5 6 0,-11 19 19,6 4 11,12-27-28,0-1 0,0 0 0,-1 0 1,0 0-1,0 0 0,0 0 1,-1-1-1,-5 7 0,-34 46 229,24-23-222,17-30-13,0 0 0,0 1 1,-1-1-1,0 0 0,0 0 1,-7 8-1,-6 5 2,2 0 1,0 2-1,1 0 1,-15 32-1,-10-6 3,26-28-9,0-1-1,-23 23 1,-64 82-31,56-69 47,32-40-13,1 0 0,0 1 0,1 0 0,-10 22 0,-37 43-13,52-74 16,0 0-1,0 0 1,0-1 0,0 1 0,0-1 0,-1 0 0,-9 6-1,9-6 1,0-1 0,0 1 0,1 0 0,-1 1 0,1-1 0,0 1 0,-6 9 0,3-5 0,1-1 0,-1 1 0,0-1 0,-1 0 0,-14 11-1,-18 20 4,-1-4-9,35-31 2,0 1 0,0-1 0,1 1 0,0 0 0,0 0-1,-9 11 1,-56 58-167,46-50 136,21-21 26,-1-1 1,1 1-1,0 1 0,0-1 1,0 0-1,0 1 1,-3 6-1,1-2-34,0 0 1,0 0-1,-1 0 1,0-1-1,0 0 1,-11 9-1,-9 12-43,-16 17 19,19-24 41,19-19 19,0 2-1,0-1 1,1 0-1,-1 1 0,1-1 1,0 1-1,0 0 1,-3 6-1,-37 41-58,5 2-2,6-11-43,22-31 97,8-10 7,1 1 0,0-1 0,-1 1 0,1-1 0,0 1 0,0-1 0,0 1 0,0-1 0,0 1 0,0 0 0,0 0 0,1-1 0,-1 1 0,0 0 0,1 2 0,-3 4-13,0-1 1,0 1-1,0-1 0,-1 0 0,0 0 0,-1-1 0,1 1 0,-10 9 0,7-9 10,1 1 0,0 1 0,0-1 0,1 1-1,0 0 1,-5 13 0,1-4 4,-5 22-46,9-32 44,0 0 1,0 0-1,1 1 1,1-1-1,-6 18 1,3-9-2,5-15 5,0-1 0,0 1 0,0-1 0,0 1 0,1-1 0,-1 1 0,1-1 0,-1 1 0,1-1 0,-1 1 0,1 0 0,0 3 0,0-5 0,0 1 0,0 0 0,0 0 0,0 0 0,0-1 0,-1 1 0,1 0 0,0 0 0,0-1 0,-1 1 0,1 0 0,0 0 0,-1-1-1,1 1 1,0 0 0,-1-1 0,1 1 0,-1-1 0,1 1 0,-2 0 0,1 0 0,1 0 1,-1-1-1,1 1 0,-1 0 0,0 0 1,1-1-1,-1 1 0,1 0 1,-1 0-1,1 0 0,0 0 0,-1 0 1,1 0-1,0-1 0,0 1 1,0 0-1,0 0 0,0 0 0,0 0 1,0 1-1,0 2 2,-1-1-1,1 1 1,-1-1 0,1 0 0,-1 0-1,0 1 1,0-1 0,0 0 0,-1 0-1,1 0 1,-3 3 0,2-1 4,0-1-1,0 1 1,0-1 0,0 1-1,1 0 1,-1 0 0,1-1-1,0 1 1,1 0 0,-1 0 0,1 7-1,0-11 27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2:26:43.122"/>
    </inkml:context>
    <inkml:brush xml:id="br0">
      <inkml:brushProperty name="width" value="0.1" units="cm"/>
      <inkml:brushProperty name="height" value="0.1" units="cm"/>
      <inkml:brushProperty name="color" value="#5B2D90"/>
    </inkml:brush>
  </inkml:definitions>
  <inkml:trace contextRef="#ctx0" brushRef="#br0">1 1 2712,'0'0'7223,"0"7"-6704,2 19-214,1-1 0,1 0 0,1 0 1,2 0-1,0 0 0,21 43 0,-11-21 187,-14-35-303,1-1 0,0 0 0,11 20 0,11 32 121,-26-62-307,1 1 0,0-1 0,-1 0-1,0 1 1,1-1 0,-1 0-1,0 1 1,1-1 0,-1 1 0,0-1-1,0 1 1,0-1 0,0 0-1,-1 1 1,1-1 0,0 1 0,-1 1-1,1-1 2,-1-1 0,1 1 0,0 0 0,-1 0 0,1 0 0,0 0 0,0 0 1,1 0-1,-1 0 0,0-1 0,1 1 0,-1 0 0,1 0 0,0 3 0,2 0-4,-1 0 0,0 0-1,0 1 1,-1-1 0,1 1 0,-1 0 0,-1-1 0,1 1 0,-1 0 0,0-1 0,-1 12 0,0 10 17,44-26-13,-35-2 41,1-1 1,0 0-1,-1-1 0,1 0 1,-1 0-1,0 0 1,0-1-1,10-7 0,10-3 168,116-72 975,231-126-367,-350 195-801,-21 14-17,1 0 0,-1 0 0,1 0-1,0 1 1,0 0 0,0 0 0,0 0 0,8-2 0,-1-4 54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3.294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 10 248,'0'0'6530,"7"0"-6685,21 0 5683,159-5-4269,-111 1-1323,-74 4 49,0 0-59,-1 0 2,0 0 1,0 1-1,0-1 1,0 0 0,0 0-1,0 0 1,0 1-1,0-1 1,0 1 0,0-1-1,0 1 1,0-1 0,0 1-1,0 0 1,0-1-1,-1 1 1,1 0 0,0-1-1,-1 1 1,1 0-1,1 1 1,-2 25-388,1-14 453,-1 0-1,0 0 0,-1 0 0,-1 0 0,0 0 0,-4 13 0,-5 25 67,-11 25-12,11-23-32,10-50-20,0 0 0,0 0 0,0 0 0,0 0 0,1 0 0,-1 0 0,1 0 0,0 0-1,0 1 1,0 2 0,1-3 5,-1-1 0,0 1 0,0-1 0,0 1 0,0-1 0,-1 1 0,1-1 0,-1 0 0,1 1 0,-1-1 0,0 1 0,-1 2 0,1-3-6,0 1 0,0-1 0,0 1 0,1-1 0,0 1 0,-1-1 0,1 1-1,0-1 1,0 1 0,0-1 0,0 1 0,1 0 0,0 2 0,-1-2-1,1-1-1,-1 1 1,0 0 0,0 0 0,0 0 0,0 0 0,0 0-1,-1 0 1,0 4 0,-1 0 8,0 0 0,0 1 0,0-1 0,1 0 0,1 1 0,-1-1 0,2 13 0,-1-16-2,-11 44 0,11-2 37,0-44-35,1-1 0,-1 0-1,1 0 1,0 1 0,0-1 0,0 0-1,0 0 1,0 0 0,0 0-1,0 0 1,0 0 0,0 0 0,1 0-1,-1-1 1,0 1 0,1 0-1,-1-1 1,0 1 0,1-1 0,-1 1-1,0-1 1,1 0 0,-1 1-1,2-1 1,1 1 6,12 4 23,1 0 0,0 0 0,0-2-1,0 0 1,0-1 0,1-1 0,-1 0 0,26-3 0,21 1-473,-63 1 387,0 0-1,-1 0 1,1 1-1,0-1 1,0 0-1,0 0 1,-1 0-1,1 0 1,0 0-1,0 0 1,0-1 0,-1 1-1,1 0 1,0 0-1,0-1 1,-1 1-1,1 0 1,0-1-1,-1 1 1,1 0-1,0-1 1,-1 1 0,1-1-1,-1 1 1,1-1-1,0 0 1,-1 1-1,1-1 1,-1 1-1,0-1 1,1 0-1,-1 0 1,0 1 0,1-1-1,-1 0 1,0 0-1,0 1 1,1-1-1,-1-1 1,0 1-81,-1-1-1,1 1 1,-1 0 0,1 0 0,-1 0-1,1 0 1,-1 0 0,1 0-1,-1 0 1,0 1 0,1-1 0,-1 0-1,0 0 1,0 0 0,0 1 0,0-1-1,0 0 1,0 1 0,0-1 0,0 1-1,0-1 1,0 1 0,0 0 0,0-1-1,-2 1 1,-60-6-1905,58 5 1768,1 1 0,-1 0 0,1 1 0,-1-1 0,1 1 0,-1 0 0,1 0 1,-1 0-1,1 0 0,0 1 0,-5 2 0,-9 7 462,-12 10 120,0 13 475,28-28-441,-1 1 1,1-1 0,0 0 0,0 1 0,1-1 0,-1 1-1,2-1 1,-1 1 0,1 0 0,0-1 0,0 1-1,2 7 1,-2 23-484,12-10 380,-13-24-223,1 1 0,0 0 0,0-1 0,0 1 0,1 0 0,0-1 0,-1 1 1,1-1-1,0 1 0,1-1 0,2 7 0,-3-4 8,1 1 1,-1-1-1,0 1 0,-1-1 1,0 1-1,0 0 0,0 0 1,-2 7-1,1 7-29,1 294 903,11-269-1275,-11-35 405,0 1 1,-1 0-1,0 0 1,-1 0 0,0 0-1,-6 18 1,4-23 46,1 1 0,-2-1 0,1 0 0,-1 0 0,0 0 0,0-1 0,0 0 0,-1 0 0,0 0 1,-10 7-1,-3 2 356,0-1 1,-1 0-1,-1-1 1,-34 15-1,23-11 183,27-14-536,0 0 0,0 0 0,0-1 0,0 0 0,0 0 1,-1 0-1,1 0 0,-1-1 0,1 0 0,-9 1 0,-7 4 386,18 2-6416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5.628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 1 72,'0'0'2675,"32"3"7372,-21-2-10300,234-1 3707,-243 0-3543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8.869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12 0 1304,'0'0'6017,"0"22"427,2-13-6486,7 3 641,-6-8-520,0 0 0,1 1 0,-1-1 0,1-1-1,0 1 1,-1 0 0,2-1 0,-1 0 0,8 5 0,42 28 213,-28-23-164,-17-5-62,-9-8-63,0 0-17,-2 21-905,-25 0 1589,-43 26 0,46-25-343,23-21-319,-1-1-1,0 1 1,0-1 0,1 1 0,-1 0 0,1-1 0,-1 1 0,0 0-1,1 0 1,0 0 0,-1 0 0,1 1 0,0-1 0,-1 0 0,1 1 0,0-1-1,0 0 1,0 1 0,0-1 0,0 1 0,1 0 0,-1-1 0,0 1-1,1 0 1,-1-1 0,1 1 0,-1 0 0,1 0 0,0 1 0,0-2-30,0 3 123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25.37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1 196 88,'0'0'8521,"33"-26"-1776,99 2-5599,203-12-882,-109 16 360,230-24 904,-36 34-790,-342 10-701,546-17 157,-333 8-179,-170 0 25,-119 9-32,9 0-7,134 0 5,11 0 95,-156 2-377,0-2 229,0 0-1,0 0 0,0 1 1,0-1-1,0 0 1,0 0-1,0 0 1,0 0-1,0 1 0,0-1 1,0 0-1,0 0 1,0 0-1,0 1 1,0-1-1,0 0 1,0 0-1,0 0 0,0 1 1,0-1-1,0 0 1,0 0-1,0 0 1,0 0-1,0 1 1,0-1-1,-1 0 0,1 0 1,0 0-1,0 0 1,0 0-1,0 1 1,0-1-1,0 0 0,-1 0 1,1 0-1,0 0 1,0 0-1,0 0 1,0 0-1,-1 0 1,1 1-1,0-1 0,0 0 1,0 0-1,-1 0 1,1 0-1,0 0 1,-32 0-5129,12 0-161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29.183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1 864,'0'0'5706,"22"0"4810,-21 2-10448,-1 0 0,1 1 1,0-1-1,0 1 1,0-1-1,0 0 0,0 0 1,1 0-1,-1 0 1,1 0-1,-1 0 0,1 0 1,0 0-1,0 0 1,0-1-1,0 1 0,0-1 1,0 0-1,3 2 1,53 27 754,-39-21-456,104 57 1014,-121-65-1380,-1 0-1,0-1 1,1 1-1,-1 0 1,1 0-1,-1 0 1,0 0-1,0 0 1,1 0-1,-1 0 1,0 0-1,0 0 1,0 1-1,0-1 1,0 0-1,-1 1 1,1-1-1,0 1 1,-1-1-1,1 1 1,0 2-1,-1-4 0,0 1 0,0-1 0,1 1 1,-1-1-1,0 1 0,0-1 0,0 1 0,1-1 0,-1 1 1,0-1-1,1 1 0,-1-1 0,0 1 0,1-1 0,-1 1 1,1-1-1,-1 0 0,0 1 0,1-1 0,-1 0 0,1 0 1,-1 1-1,1-1 0,-1 0 0,1 0 0,0 0 0,-1 1 1,2-1-1,-2 0 2,1 0 1,-1 0 0,1 0-1,-1 0 1,1 1 0,-1-1-1,1 0 1,-1 0 0,1 1-1,-1-1 1,0 0-1,1 0 1,-1 1 0,1-1-1,-1 0 1,0 1 0,1-1-1,-1 1 1,0-1 0,1 1-1,-1-1 1,0 0 0,0 1-1,1-1 1,-1 1-1,0-1 1,0 1 0,0 0-1,0 0 20,2-1 11,-1 0-35,-1 0-1,0 0 1,1-1 0,-1 1-1,0 0 1,1 0-1,-1 0 1,0 0 0,0 0-1,1 0 1,-1 0 0,0 0-1,1 0 1,-1 1 0,0-1-1,1 0 1,-1 0-1,0 0 1,1 0 0,-1 0-1,0 1 1,1-1 0,-1 0-1,0 0 1,0 0 0,1 1-1,-1-1 1,0 0-1,0 0 1,0 1 0,1-1-1,-1 0 1,0 0 0,0 1-1,0-1 1,0 0-1,0 1 1,0-1 0,1 0-1,-1 1 1,0-1 0,0 0-1,0 1 1,0-1 0,0 0-1,0 1 1,0-1-1,0 0 1,0 1 0,-1-1-1,1 0 1,0 0 0,0 1-1,0-1 1,0 0 0,0 1-1,0-1 1,-1 0-1,1 0 1,0 1 0,0-1-1,-1 0 1,1 1 0,0-1-47,-13 1 23,0 0 0,0 1 0,1 0 0,-1 1 1,1 0-1,-1 1 0,1 1 0,0 0 0,1 0 0,-1 1 0,-19 15 0,-79 45 122,102-62-86,7-4-6,-1 1-1,0 0 0,1 0 1,-1-1-1,0 1 1,1 0-1,-1 0 1,1 0-1,0 0 0,-1 1 1,1-1-1,0 0 1,0 1-1,-2 2 1,1-1 446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8.50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08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3153 19 1088,'0'0'4329,"-3"0"-3830,-12 0-63,11 0 2261,-29 0 153,-378-18 1406,399 18-4076,-48-1 117,0 3 0,-88 14 0,-144 19 173,226-29-278,-128 8 888,-145 16 20,175-17-952,96-9-70,-94 16-1,-20 13-29,-189 44-175,311-61 92,2 2 0,-93 44 0,127-50 0,1 0 1,0 2 0,1 1-1,1 1 1,0 1-1,1 0 1,1 2 0,-27 33-1,36-38 38,1 0 1,1 1-1,0-1 0,1 1 0,1 1 0,1-1 0,0 1 0,0 0 0,-1 18 0,0 13-39,1 89 0,6-124 27,0 0-1,1 0 1,1 0-1,0-1 1,1 1-1,0-1 1,0 1 0,1-1-1,1-1 1,0 1-1,8 11 1,13 14-13,49 54 1,-63-77 10,1-1 0,0 0 0,1-1-1,0-1 1,1 0 0,0-1 0,21 9 0,10 1 30,68 19 0,94 14 38,95 28 37,-163-37-87,-49-13 19,239 67 102,-235-67-90,11 1-29,49 9-10,-25-9 3,116 48 98,-151-51-107,100 16 0,82 14 49,-244-49-6,56 15-266,152 22-1,-40-43-88,-105-5-159,-75-1 487,-1 0 1,0-1 0,1-1 0,-1-1 0,-1-1 0,33-15-1,-21 9 0,-14 4 1,1-1 1,-1 0-1,21-18 0,-11 9 9,-14 9 11,-1-1 1,18-19-1,-20 19-28,-7 6-1,0 0-1,0-1 1,-1 0 0,0 1-1,0-1 1,0 0-1,2-9 1,10-20-126,-11 23 113,0 0 1,-1-1-1,-1 0 0,0 0 0,-1 1 0,0-1 0,-1 0 0,-1 0 1,-2-16-1,1-18-10,4 9-44,-1 28 67,0 0-1,0 1 1,-1-1-1,0 0 1,-1 1 0,0-1-1,-1 1 1,0-1-1,0 1 1,-6-13-1,-25-53 31,16 46-13,11 19-15,0 0 1,0 0-1,-13-15 1,-48-55 41,17 33 284,-89-65 0,128 104-296,1 0 0,1-1 0,-13-13 0,-17-16 155,5-3 34,27 32-226,1-1 0,0 0-1,0-1 1,0 0 0,2 0-1,-5-14 1,0 2-10,-6-40 13,12 54 1,1 0 0,1-1 0,-1 0 0,2 1 0,-1-14 0,2 14 0,-2 0 0,1 0 0,-1 0 0,0 0 0,-1 1 0,-4-14 0,4 16 13,1 0 1,0 0-1,0 0 1,0-1-1,1 1 0,0 0 1,0 0-1,1-9 0,0 10 2,0-1 0,-1 1 0,0-1-1,0 1 1,-1-1 0,1 1 0,-1-1-1,0 1 1,-4-10 0,4 13-13,1 0-1,-1 0 1,1 0-1,-1 0 1,1 0-1,0 0 1,-1 0-1,1 0 1,0 0-1,0 0 1,1 0-1,0-3 1,-3-21 5,-16-53 2,16 75-7,1-1 0,0 1 0,0 0 0,1-1 0,-1 1 0,1-1 0,0-4 0,1 5 4,-1 0 0,0 0 1,-1 1-1,1-1 1,-1 0-1,1 1 0,-1-1 1,-2-5-1,-2-9 20,-3-1-6,-9-7-10,15 22-10,0 0 0,0 0 0,-1 1 0,0-1 0,1 0 0,-1 1 0,0 0 0,-5-4 0,-9-8 14,15 13-11,0-1 1,0 1-1,-1 0 1,1 0 0,-1 0-1,1 1 1,-1-1-1,-5-2 1,-17-10 144,21 11-148,0 0 0,0 0-1,-1 1 1,1-1 0,-1 1 0,0 1 0,-6-3-1,-2 0 67,-32-6 292,33 11-800,-12-4 1698,23 3-1488,0-1 1,1 1 0,-1-1 0,1 1 0,-1-1-1,1 1 1,0-1 0,-1 0 0,1 1 0,0-1-1,-1 0 1,1 0 0,0 1 0,0-1 0,0 0 0,-1 1-1,1-1 1,0 0 0,0 0 0,0 1 0,0-2-1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11.311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1210 1 1704,'0'0'11754,"-1"13"-9225,-111 57-953,85-51-1452,0 0 1,-39 38-1,43-37 66,0-2 0,-45 28 0,14-11 52,-36 23 15,51-35-121,0 3 1,-51 44 0,54-39-117,25-23-16,0 1 1,1 0-1,0 0 1,0 1-1,-11 17 0,-24 25 206,1 11-26,38-51-92,-1 0 0,0-1 0,0 0 0,-1 0 0,-1-1 1,1 0-1,-2-1 0,-17 15 0,11-12 74,13-10-141,0 0-1,0 1 0,-1-1 0,1 0 1,0-1-1,-1 1 0,0 0 1,1-1-1,-1 0 0,-6 1 0,-142 30 990,150-32-1019,0 1 0,1-1 0,-1 0 1,0 1-1,1-1 0,-1 1 0,0 0 1,1 0-1,-1 0 0,1-1 0,-1 1 1,1 1-1,-1-1 0,1 0 0,0 0 1,0 0-1,-1 1 0,1-1 0,0 1 1,0-1-1,0 1 0,0 1 0,-17 10 86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12.79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201 1 968,'0'0'12696,"-12"14"-10754,1 2-1636,1-1 1,0 1 0,-8 19-1,-22 33 70,-25 29 691,50-72-951,-3-1-8,16-20-61,2-3 162,0 0-235,1 0 14,-1 1 0,1-1 0,-1 0 0,1 1-1,-1-1 1,1 0 0,0 0 0,0 0 0,-1 0 0,1 1-1,0-1 1,2 1 0,28 32 341,-24-24-276,0-2 1,1 1-1,0-1 1,1 0 0,0-1-1,14 10 1,120 55 378,-132-69-438,-1-2 4,-1 3-690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29.390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795 378 1968,'-9'-4'10019,"3"3"-10485,-26 1 408,-1 2 0,1 1 1,-33 7-1,-8 1 119,56-9-38,1 0 0,0 0 0,0 2-1,0 0 1,0 1 0,-18 8 0,-53 23 28,75-31-24,1 1 0,0 1 0,0 0 1,0 1-1,1 0 0,0 0 0,-14 17 0,-3 6 334,-24 36 0,43-55-310,2 1-1,0-1 1,0 1 0,-6 23 0,3-10 7,-43 116 886,46-112-804,5-26-135,1 1-1,-1 0 1,0-1 0,-1 1 0,1-1 0,-1 1 0,0-1 0,0 0 0,-4 6 0,2-3-1,1-1 0,0 0 1,0 1-1,0 0 0,1-1 0,0 1 1,0 0-1,1 0 0,0 0 0,0 10 0,2 80-71,1-42 49,-2-45 3,0 1 1,1-1-1,1 1 0,-1-1 0,2 0 0,-1 1 0,2-1 1,-1 0-1,1-1 0,1 1 0,0-1 0,0 0 0,1 0 1,9 11-1,7 23 52,3-6-8,-23-33-37,1 1-1,-1-1 0,1 1 1,0-1-1,0 0 1,0 0-1,1-1 0,-1 1 1,1-1-1,8 6 1,-2-1 43,1-1 1,-1 2-1,0 0 1,8 10-1,-9-9 2,1 0 0,0-1 0,1 0-1,12 8 1,11 14 37,-28-27-56,0 0-1,0 1 1,0 0-1,-1 0 1,1 0-1,-1 1 1,0 0-1,7 11 1,-6-10 8,0 0 0,0-1 1,0 0-1,1-1 1,0 1-1,0-1 1,8 4-1,12 11 187,-12-9-127,0 0-1,0 0 1,1-1 0,24 10 0,-24-14 41,-11-5-109,1 1 0,-1 0 0,0 0 0,0 0 0,0 1 0,0 0 0,8 5 0,35 19 58,-45-24-61,1-1 1,0-1 0,0 1 0,-1 0-1,1-1 1,0 0 0,0 0-1,0 0 1,9 0 0,-9 0 10,0-1-1,1 1 1,-1 0 0,0 0-1,0 0 1,1 0 0,-1 1 0,0 0-1,-1 0 1,5 3 0,4 0-7,-1 0 0,1-1-1,0 0 1,0 0 0,0-2 0,0 1 0,0-1 0,1-1 0,17 0 0,191-1 89,24 0-81,-229-2-27,0 1-1,-1-2 1,1 0 0,17-6 0,16-4-2,-33 10-2,3 0-7,-1 0 1,0-2-1,20-7 0,18-3-54,-12-2 68,-42 16 7,5-3 0,1 0 1,-1 0-1,1 1 0,9-3 0,5 1-10,-13 1 0,2 3 0,29-13-78,-15 7-24,42-7-289,-65 14 333,31-9-256,57 0-160,66 1 31,-126 7 425,4 1-386,0 1 0,57 8 0,-86-7 380,0 0 0,0 0 0,0 0 0,0 1 1,0 0-1,8 6 0,22 12 19,-29-18 13,0 1 1,0 0 0,0 1-1,-1-1 1,0 1 0,0 0-1,0 0 1,7 10 0,-7-8 22,1 0 1,0-1-1,0 0 0,0 0 1,9 6-1,-12-10-23,-1 0 0,1 0 0,-1 0 0,1 0-1,-1 1 1,0-1 0,0 1 0,0-1 0,0 1-1,-1 0 1,1 0 0,-1 0 0,0 0 0,1 0-1,-1 0 1,-1 0 0,1 0 0,0 1 0,-1-1 0,1 3-1,-1-3 4,0-1 0,1 0 0,-1 0-1,1 0 1,-1 0 0,1-1-1,0 1 1,0 0 0,0 0 0,0 0-1,2 2 1,-1-2-7,-1 0-1,0 0 0,0 0 1,0 0-1,0 0 0,0 0 1,0 0-1,0 0 1,-1 0-1,1 0 0,0 4 1,4 6 9,1 5 16,-6-14-11,0 1-1,0 0 0,0 0 0,1 0 0,-1 0 1,1 0-1,0-1 0,0 1 0,0 0 0,3 5 1,7 26 107,-8-29-100,-1 0 1,0 0-1,0 1 1,-1-1-1,0 0 1,0 1-1,0 12 1,11 38 460,-12-53-454,0 1-1,1-1 0,0 0 0,0 0 0,0 0 1,0 0-1,4 7 0,-3-7-15,0 0 1,0 1-1,-1-1 1,0 0-1,0 1 0,0-1 1,0 1-1,0 5 1,10 57 79,-11-65-95,0 1 1,0-1-1,0 1 1,1-1-1,-1 1 1,1-1-1,-1 1 1,1-1 0,0 0-1,0 1 1,0-1-1,2 4 1,-2-4 5,0 0-1,0 1 1,-1-1 0,1 1 0,-1-1 0,0 1 0,1-1 0,-1 1 0,0 0-1,-1-1 1,1 1 0,0-1 0,-1 4 0,0-3 8,0-1 0,1 1 0,0 0 0,-1 0 0,1 0 0,1 0 0,-1 0 0,0 0 0,1 0 0,-1-1 0,2 5 0,1 2 36,-1 0 1,0 0 0,0 0-1,-1 1 1,0-1 0,0 1-1,-1-1 1,-2 15 0,1 5-35,12 21 53,1 43 52,-12 286-176,4-369 54,3 9 37,15 25-728,-23-41 664,11 4-31,5 10 183,5-3 244,-7-2-112,65 32-339,21-12-1278,-21-13-134,-56-16 1024,0-2 1,1 0-1,23-2 0,-3 0-731,-17 0 1104,1-2-1,-1-1 1,0-2-1,36-11 1,27-6-1130,54-20 935,-106 33 344,48-15 317,-63 20-340,-1 0 0,1 2 0,0 1 0,0 0 0,0 2 0,27 2 0,-4-1-48,-41-1-16,1 0 0,-1 1 0,1 0-1,-1 0 1,0 0 0,0 0 0,0 1 0,0-1 0,0 1 0,0 0 0,0 0-1,0 0 1,0 1 0,-1 0 0,0-1 0,1 1 0,4 6 0,15 11-116,10-3-467,13 4-64,-34-13 701,30 13 205,-28-16-331,0 0 0,1-2 0,-1 0 0,1 0 1,0-2-1,-1 1 0,1-2 0,25-2 0,27 1 530,-63 1-426,1-1 1,-1 0-1,0 0 0,1 0 0,-1-1 0,0 1 0,0-1 0,0 0 1,6-3-1,11-6-27,-15 7-22,0 0 0,0-1 0,0 0 0,-1 0 0,1 0 0,-1-1 0,0 0 0,-1 0 1,0 0-1,0 0 0,0-1 0,3-8 0,13-18-149,-16 28 170,0-1-1,-1 1 1,0-1 0,0 0 0,0 0-1,2-7 1,28-66-2294,-29 62 1498,0 0-1,1-32 1,-6-86 5098,-1 55 229,2-108 61,0-94-2033,-12 206-2394,1-8 477,0 43 232,0 3-583,11-771 2158,4 801-2400,3-11 28,-7 10-64,-1-19 120,1 28-99,0-1 1,0 1-1,0-1 1,0 0-1,0 1 0,0-1 1,1 0-1,-1 1 1,0-1-1,0 1 0,0-1 1,1 0-1,-1 1 1,0-1-1,1 1 0,-1-1 1,0 1-1,1-1 1,-1 1-1,1-1 1,-1 1-1,1 0 0,-1-1 1,1 1-1,-1 0 1,1-1-1,-1 1 0,1 0 1,-1-1-1,1 1 1,-1 0-1,1 0 1,0 0-1,-1-1 5,0-6 13,-1 5-14,0 0 1,1 0-1,0 0 0,0 0 1,-1 0-1,1 0 1,0 0-1,1 0 1,-1 0-1,0 0 0,1 0 1,-1 0-1,1 0 1,-1 0-1,1 0 1,0 0-1,0 0 0,0 0 1,0 1-1,0-1 1,3-3-1,-3 2-8,1-19-72,2 17 89,0 3-22,-1-7 6,-4 5 0,12-31 0,-1 11 0,-8 22 0,-1 0 0,1 0 0,-1 0 0,0 0 0,0-1 0,0 1 0,0 0 0,-1-1 0,1 1 0,0-4 0,0 2-4,0-1 1,1 1-1,-1 0 0,1 0 1,0 0-1,0 0 0,0 1 1,0-1-1,1 0 0,0 1 0,0 0 1,6-6-1,1-3-20,0 1 31,0 1-1,1 0 1,15-11-1,-13 10 15,5 0 45,0 0 1,1 0-1,29-11 1,37-19 137,34-40 82,-108 71-257,0 0 0,0 0 0,18-23 0,-26 28-21,1 0 0,-1 0 0,0 0 0,0 0 0,0-1 0,-1 1 0,0-1 0,0 0 0,-1 1 0,1-1 0,-1 0 0,0-8 0,11-84-95,-12-71-42,-1 165 115,0 1 0,0 0 0,0-1 0,-1 1 0,1 0-1,-1-1 1,1 1 0,-1 0 0,0 0 0,0 0 0,-1 1 0,1-1 0,-1 1 0,1-1 0,-5-2 0,0-2-24,-1 2 0,1-1 0,-1 1 0,0 0-1,-12-5 1,-133-65-315,72 43 238,-107-15-217,127 30 546,-25-3-349,-6 6 131,-68-7-56,-220 12 97,279 10-34,29 4-23,1 4 0,0 3 0,-114 34 0,172-43 20,-431 113 496,324-81-488,65-18-82,-63 11 0,-26 1-48,-89 13-7,173-32 152,41-6 5,1-1 1,-30 2-1,22-4 7,-48 9 0,-6 2-127,-206 17-251,242-25-121,-88-5 1,50-1 390,75 1 50,0 1-1,0-1 1,0-1 0,0 0 0,0 0-1,0 0 1,0-1 0,0 1 0,1-2-1,0 1 1,-7-5 0,-32-15-32,27 17 8,1 0 0,-1 2 0,0 0 1,0 2-1,-25-2 0,-98 5-420,55 1 340,49-1 91,0 1 1,-1 1-1,1 3 0,-37 9 0,11 6 1609,61-20-1504,0 0 0,0 0-1,0 0 1,0 0-1,0 0 1,0 1 0,0-1-1,0 0 1,0 1 0,0 0-1,1-1 1,-1 1-1,1 0 1,-2 2 0,-3 22-4481,6-12-417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46.300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1 103 760,'0'0'9298,"44"-27"-9205,10 9 46,105-19 0,-149 35-110,56-7 24,1 2 0,111 4 0,-120 3-44,-55 1-7,1-1 0,-1 0 1,0 1-1,0-1 0,0 1 0,0 0 1,0 0-1,-1 0 0,1 1 0,0-1 1,0 0-1,3 4 0,17 7 17,-19-10 16,0 0 1,0 1-1,-1 0 1,1-1-1,-1 1 1,1 0-1,-1 0 1,0 1-1,-1-1 1,1 1-1,0 0 1,-1-1-1,0 1 1,4 8-1,11 18 205,-12-21-126,-2 1 0,1 0-1,-1-1 1,0 1 0,-1 0 0,0 1 0,-1-1-1,0 0 1,-1 0 0,0 1 0,-1 10 0,0-5 43,1 130 612,-1-135-753,0 0 0,-2-1 0,1 1 0,-1-1-1,-7 17 1,-1 3 24,-34 149 221,23-77 24,11-51-112,0 9-114,-23 75 510,23-63-130,0-9-275,-11 31 1,11-24-27,0 18 70,8-72-106,1 1 0,1 0 0,0 0 0,4 33 1,-1-3-77,-3-41-13,1 0 1,1-1-1,-1 1 0,1 0 1,0 0-1,0-1 0,1 1 1,2 6-1,7 46 58,-1-25 10,-9-28-99,-1-1 0,2 0 0,-1 1 0,0-1 0,1 0 0,0 0 0,0 0 0,0 0 0,0 0 0,1 0 0,4 5 0,38 36 26,-32-32 76,-7-7-64,0 0 0,0 0 0,1 0 0,-1-1 0,1 0 0,11 6 0,-7-7 40,0 0 0,1 0-1,0-1 1,0-1 0,0 0 0,0-1-1,0 0 1,0-1 0,0 0 0,14-2 0,19 1-195,-44 0 111,-1 1 0,1 0 0,0-1 1,-1 1-1,1-1 0,-1 1 0,1-1 0,-1 0 1,1 1-1,-1-1 0,1 1 0,-1-1 0,0 0 1,1 1-1,-1-1 0,0 0 0,1 0 0,-1 1 1,0-1-1,0 0 0,0 1 0,0-1 0,0 0 1,0 0-1,0 0 0,0 1 0,0-1 1,0 0-1,0 0 0,0 1 0,0-1 0,-1 0 1,1 1-1,0-1 0,-1 0 0,1 0 0,0 1 1,-1-1-1,1 1 0,-1-1 0,1 0 0,-1 1 1,1-1-1,-1 1 0,1-1 0,-1 1 1,0 0-1,1-1 0,-1 1 0,-1-1 0,-20-4-566,-34-3-286,12 4 439,35 3 449,1-1 0,-1 1 0,0 1-1,1 0 1,-1 0 0,0 0 0,1 1-1,-11 3 1,-9 21 373,10-7-231,7-7-103,0-1 0,1 1 0,0 1 0,-13 20 1,12 5 114,9-31-115,1 0 0,0 1-1,0-1 1,1 0 0,-1 1-1,1-1 1,1 1 0,1 7-1,-1 8 176,-1-11-163,0 0 0,0-1 0,1 1 0,0 0 0,1 0 0,1-1 0,-1 1 0,2-1 0,5 14 0,25 60 245,-30-73-247,0-1 0,0 1 0,3 21 0,-5-23-42,0 1-1,0-1 0,1 1 1,1-1-1,-1 0 0,6 9 0,25 70 136,-31-81-155,0 0 1,-1 0 0,1 0 0,-1 0-1,-1 0 1,2 12 0,4 13 54,7 14-30,-7-29-5,-2 1-1,0-1 1,-1 1-1,-1-1 1,1 20 0,-2-26-8,-1 1 1,1-1 0,1 0 0,0 0 0,4 10-1,7 26 17,-5 2-10,-6-28 50,1 0 0,1 0 0,9 26 0,31 100 348,-23-54-147,0-9-215,-15-65-20,0 0-1,-2 1 1,-1 0-1,0-1 0,1 25 1,-3 106 87,-2-94 19,-1-46-132,-1 0-1,0 0 1,0-1 0,-1 1 0,-1-1 0,1 1 0,-9 13 0,-6 18 17,14-34-13,0-1 0,-1 0 0,1 1-1,-1-1 1,-1-1 0,1 1 0,-1-1 0,0 0 0,-1-1 0,-7 6 0,-5 4 23,-44 27 292,48-32-301,0 0 1,1 1-1,-15 13 0,25-19 9,-1-1 0,-1 1 0,1-1-1,-1 0 1,1 0 0,-1-1 0,0 0 0,0 0-1,0 0 1,0-1 0,-9 2 0,14-3 65,-1 0-20,2 0-78,0 0-1,-1 0 1,1 0-1,-1 0 1,1 0-1,0 0 1,-1 0 0,1 0-1,0 0 1,-1 0-1,1 0 1,-1 0-1,1 0 1,0 0 0,-1 1-1,1-1 1,0 0-1,-1 0 1,1 0-1,0 1 1,-1-1-1,1 0 1,0 1 0,0-1-1,-1 0 1,1 0-1,0 1 1,0-1-1,0 0 1,-1 1 0,1-1-1,0 1 1,0-1-1,0 0 1,0 1-1,0-1 1,0 0 0,0 1-1,0-1 1,0 1-1,0-1 1,0 0-1,0 1 1,0-1 0,0 1-1,0-1 1,0 0-1,0 1 1,0-1-1,-4 24-2085,-5-7-2070,-11 5-7781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9:28.627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0 6 1248,'0'0'9101,"34"0"-2264,13-3-6624,-34 2-219,0 0 0,0 0 0,0 1-1,0 1 1,0 0 0,0 1 0,16 4 0,13 25 28,-33-25-20,0 1 0,-1-1 0,0 1 0,0 1 0,-1-1 0,0 1 0,-1 1-1,1-1 1,-2 1 0,1 0 0,7 18 0,7 13 15,-15-32-26,0 0 1,-1 0-1,0 0 0,-1 1 0,0 0 0,0-1 1,-1 1-1,0 0 0,1 12 0,-3-16-3,1 1-1,0-1 0,0 0 0,0 0 1,0 0-1,1 1 0,2 4 0,-2-5 3,0 0 0,0 0 0,-1 0 0,1 0 0,-1 0 0,-1 0 0,1 6 0,10 128-82,-11 364-374,0-496 459,-1 1-1,-1 0 1,0-1 0,0 1-1,0-1 1,-7 14-1,-4 13-4,2 46 35,8-65-8,1 0 1,1 1-1,0-1 1,2 20-1,0-20-14,-1 0 1,0 1-1,-1-1 1,-4 19-1,2-17 4,1 1-1,0-1 1,2 1-1,3 31 1,-1 6-20,-2-25-1,-2-1-1,-5 34 1,-5 40-90,1 8-94,0 19 100,-1-62 75,8-41-16,-1 0-1,-2-1 1,-11 34 0,-16 59-262,25-95 285,0 1-1,-6 29 1,6-15 6,-1 20 9,-3 6-26,12-60 26,0-1 0,0 1 0,0 0 0,1-1 0,0 1-1,0 0 1,0 6 0,1-8 1,-1 0 0,0 0 1,0 1-1,0-1 0,0 0 0,-1 0 0,1 1 0,-1-1 0,0 0 1,0 0-1,0 0 0,-2 4 0,2-4 3,0 0-1,0 0 1,1 0-1,-1 0 1,1 0 0,-1 0-1,1 0 1,0 0-1,0 0 1,0 0-1,1 0 1,-1 0 0,1 3-1,0-2 2,0 0 0,-1-1-1,1 1 1,-1 0 0,0 0-1,0 0 1,-1 0 0,1-1 0,-3 7-1,-15 46 137,16-38-288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9:31.772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0 1 7281,'0'0'7391,"11"14"-6645,-4-8-368,0 1 0,-1 0 0,0 0 1,0 1-1,-1 0 0,0 0 0,0 0 0,6 17 1,8 10 110,4 4-97,-9-16-105,0 0 0,2 0 0,30 33 0,-15-21-10,-25-27-255,1 0 1,0 0 0,0-1-1,1 0 1,0 0-1,0-1 1,0 1-1,1-2 1,14 8-1,-20-11-16,0 0-1,0 1 0,-1-1 1,1 1-1,-1 0 0,0 0 0,0 0 1,0 0-1,0 0 0,-1 0 1,3 5-1,10 17 38,-10-13-16,-4-12-26,0 1 1,0-1 0,0 0 0,0 1-1,0-1 1,0 1 0,0-1 0,0 0-1,0 1 1,0-1 0,0 0 0,1 1-1,-1-1 1,0 0 0,0 1 0,0-1-1,0 0 1,1 1 0,-1-1 0,0 0-1,0 0 1,1 1 0,-1-1 0,0 0-1,1 0 1,-1 1 0,0-1 0,0 0-1,1 0 1,-1 0 0,0 0 0,1 1-1,-1-1 1,1 0 0,0 0-8,-1 1 0,0-1-1,1 0 1,-1 1 0,0-1 0,1 1-1,-1-1 1,0 1 0,1-1 0,-1 1 0,0-1-1,0 1 1,0-1 0,1 1 0,-1-1-1,0 1 1,0-1 0,0 1 0,0-1 0,0 1-1,0-1 1,0 1 0,0 0 0,0-1-1,0 1 1,0-1 0,-1 1 0,1-1-1,0 1 1,0-1 0,0 1 0,-1-1 0,1 1-1,0-1-2,0 0 0,0 0 0,1 0-1,-1-1 1,0 1 0,0 0-1,1 0 1,-1 0 0,0 0-1,1 0 1,-1 0 0,0 0 0,1 0-1,-1 0 1,0 0 0,0 0-1,1 0 1,-1 0 0,0 0-1,1 0 1,-1 0 0,0 0 0,1 0-1,-1 0 1,0 0 0,0 1-1,1-1 1,-1 0 0,0 0-1,0 0 1,1 0 0,-1 1 0,0-1-1,0 0 1,0 0 0,1 0-1,-1 1 1,0-1 0,0 0 0,0 1-1,0-1 1,0 0 0,1 0-1,-1 1 1,0-1 0,0 0-1,0 1 1,0-1 0,0 0 0,0 0-1,0 1 1,0-1 0,0 0-1,0 1 1,0-1 0,0 0-1,0 1 1,0-1 0,-1 0 0,1 1-1,6-5-15,-1 1-1,0-1 0,1 0 1,-2 0-1,1-1 0,0 1 0,5-9 1,11-9 76,45-51 158,-50 54-155,0 1-1,29-25 1,-22 24-2,0-1-1,31-35 1,-32 28-167,3 5-229,-21 20 229,0-1 0,-1 0-1,1 0 1,-1-1 0,0 1 0,0-1 0,4-5 0,7-2-291,-6 6-1480,-6-2-4348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20:41.4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1363 1128,'-9'-1'15234,"38"-24"-14720,-19 16-441,0 0 1,1 0-1,1 1 1,18-11-1,140-66 197,220-107-162,16 34-118,262-28 13,724-120-65,-1088 254 47,538-80 30,-729 118-17,754-77-17,-812 87 19,727-35 21,-775 38-23,1368-21 223,-985 47-60,-268-13-82,446 79 248,-135-14 164,460 95 657,-516-95 174,-123-18-929,-39-8-65,-113-28 96,73 12 217,-162-25-473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20:42.8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201 40 496,'0'-3'14027,"0"-3"-10482,2-24-2029,16 38-1377,0 2-1,26 18 1,19 9 198,224 131 507,-282-165-836,-4-3-3,0 1-1,1 0 1,-1-1 0,0 1 0,0 0 0,0 0 0,0 0-1,0 0 1,0 0 0,0 0 0,0 0 0,0 0 0,0 0-1,-1 0 1,1 1 0,0-1 0,-1 0 0,1 0 0,-1 1 0,0-1-1,1 0 1,-1 1 0,0-1 0,0 1 0,1 1 0,3 6 10,-3-8-25,-1-1 1,1 1-1,-1-1 1,1 1 0,-1 0-1,1-1 1,-1 1-1,1 0 1,-1 0 0,1-1-1,-1 1 1,0 0-1,1 0 1,-1-1 0,0 1-1,0 0 1,0 0-1,0 0 1,1 0 0,-1 0-1,0-1 1,-1 1 0,1 0-1,0 0 1,0 1-1,-23-2 73,-12 2-106,1 2 0,-1 1 0,-45 13 0,8-2-100,-12 3 103,2 4 0,-140 58 0,220-80 235,2-23-19399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2:54.383"/>
    </inkml:context>
    <inkml:brush xml:id="br0">
      <inkml:brushProperty name="width" value="0.05" units="cm"/>
      <inkml:brushProperty name="height" value="0.05" units="cm"/>
      <inkml:brushProperty name="color" value="#7F96AF"/>
    </inkml:brush>
  </inkml:definitions>
  <inkml:trace contextRef="#ctx0" brushRef="#br0">1 133 248,'0'0'10543,"24"0"-9657,331-36 367,45-1 412,-255 22-1293,112 6 65,-201 11-430,-44-1-7,0 0 0,1-1 0,-1 0 0,0-1 0,15-3 0,-17 1 3,-8 2 10,92 5 1160,110-9 1,-148-2-1076,-32 3-97,0 1 1,43 0-1,-22 3 39,9 0-980,-54-5-3151,0-3-289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9.191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2:54.384"/>
    </inkml:context>
    <inkml:brush xml:id="br0">
      <inkml:brushProperty name="width" value="0.05" units="cm"/>
      <inkml:brushProperty name="height" value="0.05" units="cm"/>
      <inkml:brushProperty name="color" value="#7F96AF"/>
    </inkml:brush>
  </inkml:definitions>
  <inkml:trace contextRef="#ctx0" brushRef="#br0">2 1 1336,'0'0'7572,"-1"15"-2618,5-4-4481,21 7 489,40 22 0,-25-17-317,14 25-429,-52-44-216,-2-3-10,0 2 10,0-2-10,0-1 0,0 0 0,0 1 1,0-1-1,0 0 0,0 1 0,0-1 1,0 0-1,0 1 0,0-1 0,0 0 1,0 0-1,0 1 0,1-1 0,-1 0 1,0 1-1,0-1 0,0 0 0,0 0 1,1 1-1,-1-1 0,0 0 0,0 0 1,1 1-1,-1-1 0,0 0 0,0 0 1,1 0-1,-1 1 0,0-1 0,1 0 0,-1 0 1,0 0-1,1 0 0,-1 0 0,1 0 1,-10 10-632,-56 21 464,0 7 554,63-32-177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03.649"/>
    </inkml:context>
    <inkml:brush xml:id="br0">
      <inkml:brushProperty name="width" value="0.05" units="cm"/>
      <inkml:brushProperty name="height" value="0.05" units="cm"/>
      <inkml:brushProperty name="color" value="#7F96AF"/>
    </inkml:brush>
  </inkml:definitions>
  <inkml:trace contextRef="#ctx0" brushRef="#br0">1 133 248,'0'0'10543,"24"0"-9657,331-36 367,45-1 412,-255 22-1293,112 6 65,-201 11-430,-44-1-7,0 0 0,1-1 0,-1 0 0,0-1 0,15-3 0,-17 1 3,-8 2 10,92 5 1160,110-9 1,-148-2-1076,-32 3-97,0 1 1,43 0-1,-22 3 39,9 0-980,-54-5-3151,0-3-289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07.838"/>
    </inkml:context>
    <inkml:brush xml:id="br0">
      <inkml:brushProperty name="width" value="0.05" units="cm"/>
      <inkml:brushProperty name="height" value="0.05" units="cm"/>
      <inkml:brushProperty name="color" value="#7F96AF"/>
    </inkml:brush>
  </inkml:definitions>
  <inkml:trace contextRef="#ctx0" brushRef="#br0">2 1 1336,'0'0'7572,"-1"15"-2618,5-4-4481,21 7 489,40 22 0,-25-17-317,14 25-429,-52-44-216,-2-3-10,0 2 10,0-2-10,0-1 0,0 0 0,0 1 1,0-1-1,0 0 0,0 1 0,0-1 1,0 0-1,0 1 0,0-1 0,0 0 1,0 0-1,0 1 0,1-1 0,-1 0 1,0 1-1,0-1 0,0 0 0,0 0 1,1 1-1,-1-1 0,0 0 0,0 0 1,1 1-1,-1-1 0,0 0 0,0 0 1,1 0-1,-1 1 0,0-1 0,1 0 0,-1 0 1,0 0-1,1 0 0,-1 0 0,1 0 1,-10 10-632,-56 21 464,0 7 554,63-32-177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3.294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 10 248,'0'0'6530,"7"0"-6685,21 0 5683,159-5-4269,-111 1-1323,-74 4 49,0 0-59,-1 0 2,0 0 1,0 1-1,0-1 1,0 0 0,0 0-1,0 0 1,0 1-1,0-1 1,0 1 0,0-1-1,0 1 1,0-1 0,0 1-1,0 0 1,0-1-1,-1 1 1,1 0 0,0-1-1,-1 1 1,1 0-1,1 1 1,-2 25-388,1-14 453,-1 0-1,0 0 0,-1 0 0,-1 0 0,0 0 0,-4 13 0,-5 25 67,-11 25-12,11-23-32,10-50-20,0 0 0,0 0 0,0 0 0,0 0 0,1 0 0,-1 0 0,1 0 0,0 0-1,0 1 1,0 2 0,1-3 5,-1-1 0,0 1 0,0-1 0,0 1 0,0-1 0,-1 1 0,1-1 0,-1 0 0,1 1 0,-1-1 0,0 1 0,-1 2 0,1-3-6,0 1 0,0-1 0,0 1 0,1-1 0,0 1 0,-1-1 0,1 1-1,0-1 1,0 1 0,0-1 0,0 1 0,1 0 0,0 2 0,-1-2-1,1-1-1,-1 1 1,0 0 0,0 0 0,0 0 0,0 0 0,0 0-1,-1 0 1,0 4 0,-1 0 8,0 0 0,0 1 0,0-1 0,1 0 0,1 1 0,-1-1 0,2 13 0,-1-16-2,-11 44 0,11-2 37,0-44-35,1-1 0,-1 0-1,1 0 1,0 1 0,0-1 0,0 0-1,0 0 1,0 0 0,0 0-1,0 0 1,0 0 0,0 0 0,1 0-1,-1-1 1,0 1 0,1 0-1,-1-1 1,0 1 0,1-1 0,-1 1-1,0-1 1,1 0 0,-1 1-1,2-1 1,1 1 6,12 4 23,1 0 0,0 0 0,0-2-1,0 0 1,0-1 0,1-1 0,-1 0 0,26-3 0,21 1-473,-63 1 387,0 0-1,-1 0 1,1 1-1,0-1 1,0 0-1,0 0 1,-1 0-1,1 0 1,0 0-1,0 0 1,0-1 0,-1 1-1,1 0 1,0 0-1,0-1 1,-1 1-1,1 0 1,0-1-1,-1 1 1,1 0-1,0-1 1,-1 1 0,1-1-1,-1 1 1,1-1-1,0 0 1,-1 1-1,1-1 1,-1 1-1,0-1 1,1 0-1,-1 0 1,0 1 0,1-1-1,-1 0 1,0 0-1,0 1 1,1-1-1,-1-1 1,0 1-81,-1-1-1,1 1 1,-1 0 0,1 0 0,-1 0-1,1 0 1,-1 0 0,1 0-1,-1 0 1,0 1 0,1-1 0,-1 0-1,0 0 1,0 0 0,0 1 0,0-1-1,0 0 1,0 1 0,0-1 0,0 1-1,0-1 1,0 1 0,0 0 0,0-1-1,-2 1 1,-60-6-1905,58 5 1768,1 1 0,-1 0 0,1 1 0,-1-1 0,1 1 0,-1 0 0,1 0 1,-1 0-1,1 0 0,0 1 0,-5 2 0,-9 7 462,-12 10 120,0 13 475,28-28-441,-1 1 1,1-1 0,0 0 0,0 1 0,1-1 0,-1 1-1,2-1 1,-1 1 0,1 0 0,0-1 0,0 1-1,2 7 1,-2 23-484,12-10 380,-13-24-223,1 1 0,0 0 0,0-1 0,0 1 0,1 0 0,0-1 0,-1 1 1,1-1-1,0 1 0,1-1 0,2 7 0,-3-4 8,1 1 1,-1-1-1,0 1 0,-1-1 1,0 1-1,0 0 0,0 0 1,-2 7-1,1 7-29,1 294 903,11-269-1275,-11-35 405,0 1 1,-1 0-1,0 0 1,-1 0 0,0 0-1,-6 18 1,4-23 46,1 1 0,-2-1 0,1 0 0,-1 0 0,0 0 0,0-1 0,0 0 0,-1 0 0,0 0 1,-10 7-1,-3 2 356,0-1 1,-1 0-1,-1-1 1,-34 15-1,23-11 183,27-14-536,0 0 0,0 0 0,0-1 0,0 0 0,0 0 1,-1 0-1,1 0 0,-1-1 0,1 0 0,-9 1 0,-7 4 386,18 2-6416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5.628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 1 72,'0'0'2675,"32"3"7372,-21-2-10300,234-1 3707,-243 0-3543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8.869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12 0 1304,'0'0'6017,"0"22"427,2-13-6486,7 3 641,-6-8-520,0 0 0,1 1 0,-1-1 0,1-1-1,0 1 1,-1 0 0,2-1 0,-1 0 0,8 5 0,42 28 213,-28-23-164,-17-5-62,-9-8-63,0 0-17,-2 21-905,-25 0 1589,-43 26 0,46-25-343,23-21-319,-1-1-1,0 1 1,0-1 0,1 1 0,-1 0 0,1-1 0,-1 1 0,0 0-1,1 0 1,0 0 0,-1 0 0,1 1 0,0-1 0,-1 0 0,1 1 0,0-1-1,0 0 1,0 1 0,0-1 0,0 1 0,1 0 0,-1-1 0,0 1-1,1 0 1,-1-1 0,1 1 0,-1 0 0,1 0 0,0 1 0,0-2-30,0 3 123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25.37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1 196 88,'0'0'8521,"33"-26"-1776,99 2-5599,203-12-882,-109 16 360,230-24 904,-36 34-790,-342 10-701,546-17 157,-333 8-179,-170 0 25,-119 9-32,9 0-7,134 0 5,11 0 95,-156 2-377,0-2 229,0 0-1,0 0 0,0 1 1,0-1-1,0 0 1,0 0-1,0 0 1,0 0-1,0 1 0,0-1 1,0 0-1,0 0 1,0 0-1,0 1 1,0-1-1,0 0 1,0 0-1,0 0 0,0 1 1,0-1-1,0 0 1,0 0-1,0 0 1,0 0-1,0 1 1,0-1-1,-1 0 0,1 0 1,0 0-1,0 0 1,0 0-1,0 1 1,0-1-1,0 0 0,-1 0 1,1 0-1,0 0 1,0 0-1,0 0 1,0 0-1,-1 0 1,1 1-1,0-1 0,0 0 1,0 0-1,-1 0 1,1 0-1,0 0 1,-32 0-5129,12 0-161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29.183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1 864,'0'0'5706,"22"0"4810,-21 2-10448,-1 0 0,1 1 1,0-1-1,0 1 1,0-1-1,0 0 0,0 0 1,1 0-1,-1 0 1,1 0-1,-1 0 0,1 0 1,0 0-1,0 0 1,0-1-1,0 1 0,0-1 1,0 0-1,3 2 1,53 27 754,-39-21-456,104 57 1014,-121-65-1380,-1 0-1,0-1 1,1 1-1,-1 0 1,1 0-1,-1 0 1,0 0-1,0 0 1,1 0-1,-1 0 1,0 0-1,0 0 1,0 1-1,0-1 1,0 0-1,-1 1 1,1-1-1,0 1 1,-1-1-1,1 1 1,0 2-1,-1-4 0,0 1 0,0-1 0,1 1 1,-1-1-1,0 1 0,0-1 0,0 1 0,1-1 0,-1 1 1,0-1-1,1 1 0,-1-1 0,0 1 0,1-1 0,-1 1 1,1-1-1,-1 0 0,0 1 0,1-1 0,-1 0 0,1 0 1,-1 1-1,1-1 0,-1 0 0,1 0 0,0 0 0,-1 1 1,2-1-1,-2 0 2,1 0 1,-1 0 0,1 0-1,-1 0 1,1 1 0,-1-1-1,1 0 1,-1 0 0,1 1-1,-1-1 1,0 0-1,1 0 1,-1 1 0,1-1-1,-1 0 1,0 1 0,1-1-1,-1 1 1,0-1 0,1 1-1,-1-1 1,0 0 0,0 1-1,1-1 1,-1 1-1,0-1 1,0 1 0,0 0-1,0 0 20,2-1 11,-1 0-35,-1 0-1,0 0 1,1-1 0,-1 1-1,0 0 1,1 0-1,-1 0 1,0 0 0,0 0-1,1 0 1,-1 0 0,0 0-1,1 0 1,-1 1 0,0-1-1,1 0 1,-1 0-1,0 0 1,1 0 0,-1 0-1,0 1 1,1-1 0,-1 0-1,0 0 1,0 0 0,1 1-1,-1-1 1,0 0-1,0 0 1,0 1 0,1-1-1,-1 0 1,0 0 0,0 1-1,0-1 1,0 0-1,0 1 1,0-1 0,1 0-1,-1 1 1,0-1 0,0 0-1,0 1 1,0-1 0,0 0-1,0 1 1,0-1-1,0 0 1,0 1 0,-1-1-1,1 0 1,0 0 0,0 1-1,0-1 1,0 0 0,0 1-1,0-1 1,-1 0-1,1 0 1,0 1 0,0-1-1,-1 0 1,1 1 0,0-1-47,-13 1 23,0 0 0,0 1 0,1 0 0,-1 1 1,1 0-1,-1 1 0,1 1 0,0 0 0,1 0 0,-1 1 0,-19 15 0,-79 45 122,102-62-86,7-4-6,-1 1-1,0 0 0,1 0 1,-1-1-1,0 1 1,1 0-1,-1 0 1,1 0-1,0 0 0,-1 1 1,1-1-1,0 0 1,0 1-1,-2 2 1,1-1 446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08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3153 19 1088,'0'0'4329,"-3"0"-3830,-12 0-63,11 0 2261,-29 0 153,-378-18 1406,399 18-4076,-48-1 117,0 3 0,-88 14 0,-144 19 173,226-29-278,-128 8 888,-145 16 20,175-17-952,96-9-70,-94 16-1,-20 13-29,-189 44-175,311-61 92,2 2 0,-93 44 0,127-50 0,1 0 1,0 2 0,1 1-1,1 1 1,0 1-1,1 0 1,1 2 0,-27 33-1,36-38 38,1 0 1,1 1-1,0-1 0,1 1 0,1 1 0,1-1 0,0 1 0,0 0 0,-1 18 0,0 13-39,1 89 0,6-124 27,0 0-1,1 0 1,1 0-1,0-1 1,1 1-1,0-1 1,0 1 0,1-1-1,1-1 1,0 1-1,8 11 1,13 14-13,49 54 1,-63-77 10,1-1 0,0 0 0,1-1-1,0-1 1,1 0 0,0-1 0,21 9 0,10 1 30,68 19 0,94 14 38,95 28 37,-163-37-87,-49-13 19,239 67 102,-235-67-90,11 1-29,49 9-10,-25-9 3,116 48 98,-151-51-107,100 16 0,82 14 49,-244-49-6,56 15-266,152 22-1,-40-43-88,-105-5-159,-75-1 487,-1 0 1,0-1 0,1-1 0,-1-1 0,-1-1 0,33-15-1,-21 9 0,-14 4 1,1-1 1,-1 0-1,21-18 0,-11 9 9,-14 9 11,-1-1 1,18-19-1,-20 19-28,-7 6-1,0 0-1,0-1 1,-1 0 0,0 1-1,0-1 1,0 0-1,2-9 1,10-20-126,-11 23 113,0 0 1,-1-1-1,-1 0 0,0 0 0,-1 1 0,0-1 0,-1 0 0,-1 0 1,-2-16-1,1-18-10,4 9-44,-1 28 67,0 0-1,0 1 1,-1-1-1,0 0 1,-1 1 0,0-1-1,-1 1 1,0-1-1,0 1 1,-6-13-1,-25-53 31,16 46-13,11 19-15,0 0 1,0 0-1,-13-15 1,-48-55 41,17 33 284,-89-65 0,128 104-296,1 0 0,1-1 0,-13-13 0,-17-16 155,5-3 34,27 32-226,1-1 0,0 0-1,0-1 1,0 0 0,2 0-1,-5-14 1,0 2-10,-6-40 13,12 54 1,1 0 0,1-1 0,-1 0 0,2 1 0,-1-14 0,2 14 0,-2 0 0,1 0 0,-1 0 0,0 0 0,-1 1 0,-4-14 0,4 16 13,1 0 1,0 0-1,0 0 1,0-1-1,1 1 0,0 0 1,0 0-1,1-9 0,0 10 2,0-1 0,-1 1 0,0-1-1,0 1 1,-1-1 0,1 1 0,-1-1-1,0 1 1,-4-10 0,4 13-13,1 0-1,-1 0 1,1 0-1,-1 0 1,1 0-1,0 0 1,-1 0-1,1 0 1,0 0-1,0 0 1,1 0-1,0-3 1,-3-21 5,-16-53 2,16 75-7,1-1 0,0 1 0,0 0 0,1-1 0,-1 1 0,1-1 0,0-4 0,1 5 4,-1 0 0,0 0 1,-1 1-1,1-1 1,-1 0-1,1 1 0,-1-1 1,-2-5-1,-2-9 20,-3-1-6,-9-7-10,15 22-10,0 0 0,0 0 0,-1 1 0,0-1 0,1 0 0,-1 1 0,0 0 0,-5-4 0,-9-8 14,15 13-11,0-1 1,0 1-1,-1 0 1,1 0 0,-1 0-1,1 1 1,-1-1-1,-5-2 1,-17-10 144,21 11-148,0 0 0,0 0-1,-1 1 1,1-1 0,-1 1 0,0 1 0,-6-3-1,-2 0 67,-32-6 292,33 11-800,-12-4 1698,23 3-1488,0-1 1,1 1 0,-1-1 0,1 1 0,-1-1-1,1 1 1,0-1 0,-1 0 0,1 1 0,0-1-1,-1 0 1,1 0 0,0 1 0,0-1 0,0 0 0,-1 1-1,1-1 1,0 0 0,0 0 0,0 1 0,0-2-1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11.311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1210 1 1704,'0'0'11754,"-1"13"-9225,-111 57-953,85-51-1452,0 0 1,-39 38-1,43-37 66,0-2 0,-45 28 0,14-11 52,-36 23 15,51-35-121,0 3 1,-51 44 0,54-39-117,25-23-16,0 1 1,1 0-1,0 0 1,0 1-1,-11 17 0,-24 25 206,1 11-26,38-51-92,-1 0 0,0-1 0,0 0 0,-1 0 0,-1-1 1,1 0-1,-2-1 0,-17 15 0,11-12 74,13-10-141,0 0-1,0 1 0,-1-1 0,1 0 1,0-1-1,-1 1 0,0 0 1,1-1-1,-1 0 0,-6 1 0,-142 30 990,150-32-1019,0 1 0,1-1 0,-1 0 1,0 1-1,1-1 0,-1 1 0,0 0 1,1 0-1,-1 0 0,1-1 0,-1 1 1,1 1-1,-1-1 0,1 0 0,0 0 1,0 0-1,-1 1 0,1-1 0,0 1 1,0-1-1,0 1 0,0 1 0,-17 10 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09.61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0.65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12.79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201 1 968,'0'0'12696,"-12"14"-10754,1 2-1636,1-1 1,0 1 0,-8 19-1,-22 33 70,-25 29 691,50-72-951,-3-1-8,16-20-61,2-3 162,0 0-235,1 0 14,-1 1 0,1-1 0,-1 0 0,1 1-1,-1-1 1,1 0 0,0 0 0,0 0 0,-1 0 0,1 1-1,0-1 1,2 1 0,28 32 341,-24-24-276,0-2 1,1 1-1,0-1 1,1 0 0,0-1-1,14 10 1,120 55 378,-132-69-438,-1-2 4,-1 3-690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29.390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795 378 1968,'-9'-4'10019,"3"3"-10485,-26 1 408,-1 2 0,1 1 1,-33 7-1,-8 1 119,56-9-38,1 0 0,0 0 0,0 2-1,0 0 1,0 1 0,-18 8 0,-53 23 28,75-31-24,1 1 0,0 1 0,0 0 1,0 1-1,1 0 0,0 0 0,-14 17 0,-3 6 334,-24 36 0,43-55-310,2 1-1,0-1 1,0 1 0,-6 23 0,3-10 7,-43 116 886,46-112-804,5-26-135,1 1-1,-1 0 1,0-1 0,-1 1 0,1-1 0,-1 1 0,0-1 0,0 0 0,-4 6 0,2-3-1,1-1 0,0 0 1,0 1-1,0 0 0,1-1 0,0 1 1,0 0-1,1 0 0,0 0 0,0 10 0,2 80-71,1-42 49,-2-45 3,0 1 1,1-1-1,1 1 0,-1-1 0,2 0 0,-1 1 0,2-1 1,-1 0-1,1-1 0,1 1 0,0-1 0,0 0 0,1 0 1,9 11-1,7 23 52,3-6-8,-23-33-37,1 1-1,-1-1 0,1 1 1,0-1-1,0 0 1,0 0-1,1-1 0,-1 1 1,1-1-1,8 6 1,-2-1 43,1-1 1,-1 2-1,0 0 1,8 10-1,-9-9 2,1 0 0,0-1 0,1 0-1,12 8 1,11 14 37,-28-27-56,0 0-1,0 1 1,0 0-1,-1 0 1,1 0-1,-1 1 1,0 0-1,7 11 1,-6-10 8,0 0 0,0-1 1,0 0-1,1-1 1,0 1-1,0-1 1,8 4-1,12 11 187,-12-9-127,0 0-1,0 0 1,1-1 0,24 10 0,-24-14 41,-11-5-109,1 1 0,-1 0 0,0 0 0,0 0 0,0 1 0,0 0 0,8 5 0,35 19 58,-45-24-61,1-1 1,0-1 0,0 1 0,-1 0-1,1-1 1,0 0 0,0 0-1,0 0 1,9 0 0,-9 0 10,0-1-1,1 1 1,-1 0 0,0 0-1,0 0 1,1 0 0,-1 1 0,0 0-1,-1 0 1,5 3 0,4 0-7,-1 0 0,1-1-1,0 0 1,0 0 0,0-2 0,0 1 0,0-1 0,1-1 0,17 0 0,191-1 89,24 0-81,-229-2-27,0 1-1,-1-2 1,1 0 0,17-6 0,16-4-2,-33 10-2,3 0-7,-1 0 1,0-2-1,20-7 0,18-3-54,-12-2 68,-42 16 7,5-3 0,1 0 1,-1 0-1,1 1 0,9-3 0,5 1-10,-13 1 0,2 3 0,29-13-78,-15 7-24,42-7-289,-65 14 333,31-9-256,57 0-160,66 1 31,-126 7 425,4 1-386,0 1 0,57 8 0,-86-7 380,0 0 0,0 0 0,0 0 0,0 1 1,0 0-1,8 6 0,22 12 19,-29-18 13,0 1 1,0 0 0,0 1-1,-1-1 1,0 1 0,0 0-1,0 0 1,7 10 0,-7-8 22,1 0 1,0-1-1,0 0 0,0 0 1,9 6-1,-12-10-23,-1 0 0,1 0 0,-1 0 0,1 0-1,-1 1 1,0-1 0,0 1 0,0-1 0,0 1-1,-1 0 1,1 0 0,-1 0 0,0 0 0,1 0-1,-1 0 1,-1 0 0,1 0 0,0 1 0,-1-1 0,1 3-1,-1-3 4,0-1 0,1 0 0,-1 0-1,1 0 1,-1 0 0,1-1-1,0 1 1,0 0 0,0 0 0,0 0-1,2 2 1,-1-2-7,-1 0-1,0 0 0,0 0 1,0 0-1,0 0 0,0 0 1,0 0-1,0 0 1,-1 0-1,1 0 0,0 4 1,4 6 9,1 5 16,-6-14-11,0 1-1,0 0 0,0 0 0,1 0 0,-1 0 1,1 0-1,0-1 0,0 1 0,0 0 0,3 5 1,7 26 107,-8-29-100,-1 0 1,0 0-1,0 1 1,-1-1-1,0 0 1,0 1-1,0 12 1,11 38 460,-12-53-454,0 1-1,1-1 0,0 0 0,0 0 0,0 0 1,0 0-1,4 7 0,-3-7-15,0 0 1,0 1-1,-1-1 1,0 0-1,0 1 0,0-1 1,0 1-1,0 5 1,10 57 79,-11-65-95,0 1 1,0-1-1,0 1 1,1-1-1,-1 1 1,1-1-1,-1 1 1,1-1 0,0 0-1,0 1 1,0-1-1,2 4 1,-2-4 5,0 0-1,0 1 1,-1-1 0,1 1 0,-1-1 0,0 1 0,1-1 0,-1 1 0,0 0-1,-1-1 1,1 1 0,0-1 0,-1 4 0,0-3 8,0-1 0,1 1 0,0 0 0,-1 0 0,1 0 0,1 0 0,-1 0 0,0 0 0,1 0 0,-1-1 0,2 5 0,1 2 36,-1 0 1,0 0 0,0 0-1,-1 1 1,0-1 0,0 1-1,-1-1 1,-2 15 0,1 5-35,12 21 53,1 43 52,-12 286-176,4-369 54,3 9 37,15 25-728,-23-41 664,11 4-31,5 10 183,5-3 244,-7-2-112,65 32-339,21-12-1278,-21-13-134,-56-16 1024,0-2 1,1 0-1,23-2 0,-3 0-731,-17 0 1104,1-2-1,-1-1 1,0-2-1,36-11 1,27-6-1130,54-20 935,-106 33 344,48-15 317,-63 20-340,-1 0 0,1 2 0,0 1 0,0 0 0,0 2 0,27 2 0,-4-1-48,-41-1-16,1 0 0,-1 1 0,1 0-1,-1 0 1,0 0 0,0 0 0,0 1 0,0-1 0,0 1 0,0 0 0,0 0-1,0 0 1,0 1 0,-1 0 0,0-1 0,1 1 0,4 6 0,15 11-116,10-3-467,13 4-64,-34-13 701,30 13 205,-28-16-331,0 0 0,1-2 0,-1 0 0,1 0 1,0-2-1,-1 1 0,1-2 0,25-2 0,27 1 530,-63 1-426,1-1 1,-1 0-1,0 0 0,1 0 0,-1-1 0,0 1 0,0-1 0,0 0 1,6-3-1,11-6-27,-15 7-22,0 0 0,0-1 0,0 0 0,-1 0 0,1 0 0,-1-1 0,0 0 0,-1 0 1,0 0-1,0 0 0,0-1 0,3-8 0,13-18-149,-16 28 170,0-1-1,-1 1 1,0-1 0,0 0 0,0 0-1,2-7 1,28-66-2294,-29 62 1498,0 0-1,1-32 1,-6-86 5098,-1 55 229,2-108 61,0-94-2033,-12 206-2394,1-8 477,0 43 232,0 3-583,11-771 2158,4 801-2400,3-11 28,-7 10-64,-1-19 120,1 28-99,0-1 1,0 1-1,0-1 1,0 0-1,0 1 0,0-1 1,1 0-1,-1 1 1,0-1-1,0 1 0,0-1 1,1 0-1,-1 1 1,0-1-1,1 1 0,-1-1 1,0 1-1,1-1 1,-1 1-1,1-1 1,-1 1-1,1 0 0,-1-1 1,1 1-1,-1 0 1,1-1-1,-1 1 0,1 0 1,-1-1-1,1 1 1,-1 0-1,1 0 1,0 0-1,-1-1 5,0-6 13,-1 5-14,0 0 1,1 0-1,0 0 0,0 0 1,-1 0-1,1 0 1,0 0-1,1 0 1,-1 0-1,0 0 0,1 0 1,-1 0-1,1 0 1,-1 0-1,1 0 1,0 0-1,0 0 0,0 0 1,0 1-1,0-1 1,3-3-1,-3 2-8,1-19-72,2 17 89,0 3-22,-1-7 6,-4 5 0,12-31 0,-1 11 0,-8 22 0,-1 0 0,1 0 0,-1 0 0,0 0 0,0-1 0,0 1 0,0 0 0,-1-1 0,1 1 0,0-4 0,0 2-4,0-1 1,1 1-1,-1 0 0,1 0 1,0 0-1,0 0 0,0 1 1,0-1-1,1 0 0,0 1 0,0 0 1,6-6-1,1-3-20,0 1 31,0 1-1,1 0 1,15-11-1,-13 10 15,5 0 45,0 0 1,1 0-1,29-11 1,37-19 137,34-40 82,-108 71-257,0 0 0,0 0 0,18-23 0,-26 28-21,1 0 0,-1 0 0,0 0 0,0 0 0,0-1 0,-1 1 0,0-1 0,0 0 0,-1 1 0,1-1 0,-1 0 0,0-8 0,11-84-95,-12-71-42,-1 165 115,0 1 0,0 0 0,0-1 0,-1 1 0,1 0-1,-1-1 1,1 1 0,-1 0 0,0 0 0,0 0 0,-1 1 0,1-1 0,-1 1 0,1-1 0,-5-2 0,0-2-24,-1 2 0,1-1 0,-1 1 0,0 0-1,-12-5 1,-133-65-315,72 43 238,-107-15-217,127 30 546,-25-3-349,-6 6 131,-68-7-56,-220 12 97,279 10-34,29 4-23,1 4 0,0 3 0,-114 34 0,172-43 20,-431 113 496,324-81-488,65-18-82,-63 11 0,-26 1-48,-89 13-7,173-32 152,41-6 5,1-1 1,-30 2-1,22-4 7,-48 9 0,-6 2-127,-206 17-251,242-25-121,-88-5 1,50-1 390,75 1 50,0 1-1,0-1 1,0-1 0,0 0 0,0 0-1,0 0 1,0-1 0,0 1 0,1-2-1,0 1 1,-7-5 0,-32-15-32,27 17 8,1 0 0,-1 2 0,0 0 1,0 2-1,-25-2 0,-98 5-420,55 1 340,49-1 91,0 1 1,-1 1-1,1 3 0,-37 9 0,11 6 1609,61-20-1504,0 0 0,0 0-1,0 0 1,0 0-1,0 0 1,0 1 0,0-1-1,0 0 1,0 1 0,0 0-1,1-1 1,-1 1-1,1 0 1,-2 2 0,-3 22-4481,6-12-417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46.300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1 103 760,'0'0'9298,"44"-27"-9205,10 9 46,105-19 0,-149 35-110,56-7 24,1 2 0,111 4 0,-120 3-44,-55 1-7,1-1 0,-1 0 1,0 1-1,0-1 0,0 1 0,0 0 1,0 0-1,-1 0 0,1 1 0,0-1 1,0 0-1,3 4 0,17 7 17,-19-10 16,0 0 1,0 1-1,-1 0 1,1-1-1,-1 1 1,1 0-1,-1 0 1,0 1-1,-1-1 1,1 1-1,0 0 1,-1-1-1,0 1 1,4 8-1,11 18 205,-12-21-126,-2 1 0,1 0-1,-1-1 1,0 1 0,-1 0 0,0 1 0,-1-1-1,0 0 1,-1 0 0,0 1 0,-1 10 0,0-5 43,1 130 612,-1-135-753,0 0 0,-2-1 0,1 1 0,-1-1-1,-7 17 1,-1 3 24,-34 149 221,23-77 24,11-51-112,0 9-114,-23 75 510,23-63-130,0-9-275,-11 31 1,11-24-27,0 18 70,8-72-106,1 1 0,1 0 0,0 0 0,4 33 1,-1-3-77,-3-41-13,1 0 1,1-1-1,-1 1 0,1 0 1,0 0-1,0-1 0,1 1 1,2 6-1,7 46 58,-1-25 10,-9-28-99,-1-1 0,2 0 0,-1 1 0,0-1 0,1 0 0,0 0 0,0 0 0,0 0 0,0 0 0,1 0 0,4 5 0,38 36 26,-32-32 76,-7-7-64,0 0 0,0 0 0,1 0 0,-1-1 0,1 0 0,11 6 0,-7-7 40,0 0 0,1 0-1,0-1 1,0-1 0,0 0 0,0-1-1,0 0 1,0-1 0,0 0 0,14-2 0,19 1-195,-44 0 111,-1 1 0,1 0 0,0-1 1,-1 1-1,1-1 0,-1 1 0,1-1 0,-1 0 1,1 1-1,-1-1 0,1 1 0,-1-1 0,0 0 1,1 1-1,-1-1 0,0 0 0,1 0 0,-1 1 1,0-1-1,0 0 0,0 1 0,0-1 0,0 0 1,0 0-1,0 0 0,0 1 0,0-1 1,0 0-1,0 0 0,0 1 0,0-1 0,-1 0 1,1 1-1,0-1 0,-1 0 0,1 0 0,0 1 1,-1-1-1,1 1 0,-1-1 0,1 0 0,-1 1 1,1-1-1,-1 1 0,1-1 0,-1 1 1,0 0-1,1-1 0,-1 1 0,-1-1 0,-20-4-566,-34-3-286,12 4 439,35 3 449,1-1 0,-1 1 0,0 1-1,1 0 1,-1 0 0,0 0 0,1 1-1,-11 3 1,-9 21 373,10-7-231,7-7-103,0-1 0,1 1 0,0 1 0,-13 20 1,12 5 114,9-31-115,1 0 0,0 1-1,0-1 1,1 0 0,-1 1-1,1-1 1,1 1 0,1 7-1,-1 8 176,-1-11-163,0 0 0,0-1 0,1 1 0,0 0 0,1 0 0,1-1 0,-1 1 0,2-1 0,5 14 0,25 60 245,-30-73-247,0-1 0,0 1 0,3 21 0,-5-23-42,0 1-1,0-1 0,1 1 1,1-1-1,-1 0 0,6 9 0,25 70 136,-31-81-155,0 0 1,-1 0 0,1 0 0,-1 0-1,-1 0 1,2 12 0,4 13 54,7 14-30,-7-29-5,-2 1-1,0-1 1,-1 1-1,-1-1 1,1 20 0,-2-26-8,-1 1 1,1-1 0,1 0 0,0 0 0,4 10-1,7 26 17,-5 2-10,-6-28 50,1 0 0,1 0 0,9 26 0,31 100 348,-23-54-147,0-9-215,-15-65-20,0 0-1,-2 1 1,-1 0-1,0-1 0,1 25 1,-3 106 87,-2-94 19,-1-46-132,-1 0-1,0 0 1,0-1 0,-1 1 0,-1-1 0,1 1 0,-9 13 0,-6 18 17,14-34-13,0-1 0,-1 0 0,1 1-1,-1-1 1,-1-1 0,1 1 0,-1-1 0,0 0 0,-1-1 0,-7 6 0,-5 4 23,-44 27 292,48-32-301,0 0 1,1 1-1,-15 13 0,25-19 9,-1-1 0,-1 1 0,1-1-1,-1 0 1,1 0 0,-1-1 0,0 0 0,0 0-1,0 0 1,0-1 0,-9 2 0,14-3 65,-1 0-20,2 0-78,0 0-1,-1 0 1,1 0-1,-1 0 1,1 0-1,0 0 1,-1 0 0,1 0-1,0 0 1,-1 0-1,1 0 1,-1 0-1,1 0 1,0 0 0,-1 1-1,1-1 1,0 0-1,-1 0 1,1 0-1,0 1 1,-1-1-1,1 0 1,0 1 0,0-1-1,-1 0 1,1 0-1,0 1 1,0-1-1,0 0 1,-1 1 0,1-1-1,0 1 1,0-1-1,0 0 1,0 1-1,0-1 1,0 0 0,0 1-1,0-1 1,0 1-1,0-1 1,0 0-1,0 1 1,0-1 0,0 1-1,0-1 1,0 0-1,0 1 1,0-1-1,-4 24-2085,-5-7-2070,-11 5-7781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9:28.627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0 6 1248,'0'0'9101,"34"0"-2264,13-3-6624,-34 2-219,0 0 0,0 0 0,0 1-1,0 1 1,0 0 0,0 1 0,16 4 0,13 25 28,-33-25-20,0 1 0,-1-1 0,0 1 0,0 1 0,-1-1 0,0 1 0,-1 1-1,1-1 1,-2 1 0,1 0 0,7 18 0,7 13 15,-15-32-26,0 0 1,-1 0-1,0 0 0,-1 1 0,0 0 0,0-1 1,-1 1-1,0 0 0,1 12 0,-3-16-3,1 1-1,0-1 0,0 0 0,0 0 1,0 0-1,1 1 0,2 4 0,-2-5 3,0 0 0,0 0 0,-1 0 0,1 0 0,-1 0 0,-1 0 0,1 6 0,10 128-82,-11 364-374,0-496 459,-1 1-1,-1 0 1,0-1 0,0 1-1,0-1 1,-7 14-1,-4 13-4,2 46 35,8-65-8,1 0 1,1 1-1,0-1 1,2 20-1,0-20-14,-1 0 1,0 1-1,-1-1 1,-4 19-1,2-17 4,1 1-1,0-1 1,2 1-1,3 31 1,-1 6-20,-2-25-1,-2-1-1,-5 34 1,-5 40-90,1 8-94,0 19 100,-1-62 75,8-41-16,-1 0-1,-2-1 1,-11 34 0,-16 59-262,25-95 285,0 1-1,-6 29 1,6-15 6,-1 20 9,-3 6-26,12-60 26,0-1 0,0 1 0,0 0 0,1-1 0,0 1-1,0 0 1,0 6 0,1-8 1,-1 0 0,0 0 1,0 1-1,0-1 0,0 0 0,-1 0 0,1 1 0,-1-1 0,0 0 1,0 0-1,0 0 0,-2 4 0,2-4 3,0 0-1,0 0 1,1 0-1,-1 0 1,1 0 0,-1 0-1,1 0 1,0 0-1,0 0 1,0 0-1,1 0 1,-1 0 0,1 3-1,0-2 2,0 0 0,-1-1-1,1 1 1,-1 0 0,0 0-1,0 0 1,-1 0 0,1-1 0,-3 7-1,-15 46 137,16-38-288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9:31.772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0 1 7281,'0'0'7391,"11"14"-6645,-4-8-368,0 1 0,-1 0 0,0 0 1,0 1-1,-1 0 0,0 0 0,0 0 0,6 17 1,8 10 110,4 4-97,-9-16-105,0 0 0,2 0 0,30 33 0,-15-21-10,-25-27-255,1 0 1,0 0 0,0-1-1,1 0 1,0 0-1,0-1 1,0 1-1,1-2 1,14 8-1,-20-11-16,0 0-1,0 1 0,-1-1 1,1 1-1,-1 0 0,0 0 0,0 0 1,0 0-1,0 0 0,-1 0 1,3 5-1,10 17 38,-10-13-16,-4-12-26,0 1 1,0-1 0,0 0 0,0 1-1,0-1 1,0 1 0,0-1 0,0 0-1,0 1 1,0-1 0,0 0 0,1 1-1,-1-1 1,0 0 0,0 1 0,0-1-1,0 0 1,1 1 0,-1-1 0,0 0-1,0 0 1,1 1 0,-1-1 0,0 0-1,1 0 1,-1 1 0,0-1 0,0 0-1,1 0 1,-1 0 0,0 0 0,1 1-1,-1-1 1,1 0 0,0 0-8,-1 1 0,0-1-1,1 0 1,-1 1 0,0-1 0,1 1-1,-1-1 1,0 1 0,1-1 0,-1 1 0,0-1-1,0 1 1,0-1 0,1 1 0,-1-1-1,0 1 1,0-1 0,0 1 0,0-1 0,0 1-1,0-1 1,0 1 0,0 0 0,0-1-1,0 1 1,0-1 0,-1 1 0,1-1-1,0 1 1,0-1 0,0 1 0,-1-1 0,1 1-1,0-1-2,0 0 0,0 0 0,1 0-1,-1-1 1,0 1 0,0 0-1,1 0 1,-1 0 0,0 0-1,1 0 1,-1 0 0,0 0 0,1 0-1,-1 0 1,0 0 0,0 0-1,1 0 1,-1 0 0,0 0-1,1 0 1,-1 0 0,0 0 0,1 0-1,-1 0 1,0 0 0,0 1-1,1-1 1,-1 0 0,0 0-1,0 0 1,1 0 0,-1 1 0,0-1-1,0 0 1,0 0 0,1 0-1,-1 1 1,0-1 0,0 0 0,0 1-1,0-1 1,0 0 0,1 0-1,-1 1 1,0-1 0,0 0-1,0 1 1,0-1 0,0 0 0,0 0-1,0 1 1,0-1 0,0 0-1,0 1 1,0-1 0,0 0-1,0 1 1,0-1 0,-1 0 0,1 1-1,6-5-15,-1 1-1,0-1 0,1 0 1,-2 0-1,1-1 0,0 1 0,5-9 1,11-9 76,45-51 158,-50 54-155,0 1-1,29-25 1,-22 24-2,0-1-1,31-35 1,-32 28-167,3 5-229,-21 20 229,0-1 0,-1 0-1,1 0 1,-1-1 0,0 1 0,0-1 0,4-5 0,7-2-291,-6 6-1480,-6-2-4348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20:41.4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1363 1128,'-9'-1'15234,"38"-24"-14720,-19 16-441,0 0 1,1 0-1,1 1 1,18-11-1,140-66 197,220-107-162,16 34-118,262-28 13,724-120-65,-1088 254 47,538-80 30,-729 118-17,754-77-17,-812 87 19,727-35 21,-775 38-23,1368-21 223,-985 47-60,-268-13-82,446 79 248,-135-14 164,460 95 657,-516-95 174,-123-18-929,-39-8-65,-113-28 96,73 12 217,-162-25-473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20:42.8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201 40 496,'0'-3'14027,"0"-3"-10482,2-24-2029,16 38-1377,0 2-1,26 18 1,19 9 198,224 131 507,-282-165-836,-4-3-3,0 1-1,1 0 1,-1-1 0,0 1 0,0 0 0,0 0 0,0 0-1,0 0 1,0 0 0,0 0 0,0 0 0,0 0 0,0 0-1,-1 0 1,1 1 0,0-1 0,-1 0 0,1 0 0,-1 1 0,0-1-1,1 0 1,-1 1 0,0-1 0,0 1 0,1 1 0,3 6 10,-3-8-25,-1-1 1,1 1-1,-1-1 1,1 1 0,-1 0-1,1-1 1,-1 1-1,1 0 1,-1 0 0,1-1-1,-1 1 1,0 0-1,1 0 1,-1-1 0,0 1-1,0 0 1,0 0-1,0 0 1,1 0 0,-1 0-1,0-1 1,-1 1 0,1 0-1,0 0 1,0 1-1,-23-2 73,-12 2-106,1 2 0,-1 1 0,-45 13 0,8-2-100,-12 3 103,2 4 0,-140 58 0,220-80 235,2-23-19399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03.649"/>
    </inkml:context>
    <inkml:brush xml:id="br0">
      <inkml:brushProperty name="width" value="0.05" units="cm"/>
      <inkml:brushProperty name="height" value="0.05" units="cm"/>
      <inkml:brushProperty name="color" value="#7F96AF"/>
    </inkml:brush>
  </inkml:definitions>
  <inkml:trace contextRef="#ctx0" brushRef="#br0">1 133 248,'0'0'10543,"24"0"-9657,331-36 367,45-1 412,-255 22-1293,112 6 65,-201 11-430,-44-1-7,0 0 0,1-1 0,-1 0 0,0-1 0,15-3 0,-17 1 3,-8 2 10,92 5 1160,110-9 1,-148-2-1076,-32 3-97,0 1 1,43 0-1,-22 3 39,9 0-980,-54-5-3151,0-3-289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07.838"/>
    </inkml:context>
    <inkml:brush xml:id="br0">
      <inkml:brushProperty name="width" value="0.05" units="cm"/>
      <inkml:brushProperty name="height" value="0.05" units="cm"/>
      <inkml:brushProperty name="color" value="#7F96AF"/>
    </inkml:brush>
  </inkml:definitions>
  <inkml:trace contextRef="#ctx0" brushRef="#br0">2 1 1336,'0'0'7572,"-1"15"-2618,5-4-4481,21 7 489,40 22 0,-25-17-317,14 25-429,-52-44-216,-2-3-10,0 2 10,0-2-10,0-1 0,0 0 0,0 1 1,0-1-1,0 0 0,0 1 0,0-1 1,0 0-1,0 1 0,0-1 0,0 0 1,0 0-1,0 1 0,1-1 0,-1 0 1,0 1-1,0-1 0,0 0 0,0 0 1,1 1-1,-1-1 0,0 0 0,0 0 1,1 1-1,-1-1 0,0 0 0,0 0 1,1 0-1,-1 1 0,0-1 0,1 0 0,-1 0 1,0 0-1,1 0 0,-1 0 0,1 0 1,-10 10-632,-56 21 464,0 7 554,63-32-177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3.294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 10 248,'0'0'6530,"7"0"-6685,21 0 5683,159-5-4269,-111 1-1323,-74 4 49,0 0-59,-1 0 2,0 0 1,0 1-1,0-1 1,0 0 0,0 0-1,0 0 1,0 1-1,0-1 1,0 1 0,0-1-1,0 1 1,0-1 0,0 1-1,0 0 1,0-1-1,-1 1 1,1 0 0,0-1-1,-1 1 1,1 0-1,1 1 1,-2 25-388,1-14 453,-1 0-1,0 0 0,-1 0 0,-1 0 0,0 0 0,-4 13 0,-5 25 67,-11 25-12,11-23-32,10-50-20,0 0 0,0 0 0,0 0 0,0 0 0,1 0 0,-1 0 0,1 0 0,0 0-1,0 1 1,0 2 0,1-3 5,-1-1 0,0 1 0,0-1 0,0 1 0,0-1 0,-1 1 0,1-1 0,-1 0 0,1 1 0,-1-1 0,0 1 0,-1 2 0,1-3-6,0 1 0,0-1 0,0 1 0,1-1 0,0 1 0,-1-1 0,1 1-1,0-1 1,0 1 0,0-1 0,0 1 0,1 0 0,0 2 0,-1-2-1,1-1-1,-1 1 1,0 0 0,0 0 0,0 0 0,0 0 0,0 0-1,-1 0 1,0 4 0,-1 0 8,0 0 0,0 1 0,0-1 0,1 0 0,1 1 0,-1-1 0,2 13 0,-1-16-2,-11 44 0,11-2 37,0-44-35,1-1 0,-1 0-1,1 0 1,0 1 0,0-1 0,0 0-1,0 0 1,0 0 0,0 0-1,0 0 1,0 0 0,0 0 0,1 0-1,-1-1 1,0 1 0,1 0-1,-1-1 1,0 1 0,1-1 0,-1 1-1,0-1 1,1 0 0,-1 1-1,2-1 1,1 1 6,12 4 23,1 0 0,0 0 0,0-2-1,0 0 1,0-1 0,1-1 0,-1 0 0,26-3 0,21 1-473,-63 1 387,0 0-1,-1 0 1,1 1-1,0-1 1,0 0-1,0 0 1,-1 0-1,1 0 1,0 0-1,0 0 1,0-1 0,-1 1-1,1 0 1,0 0-1,0-1 1,-1 1-1,1 0 1,0-1-1,-1 1 1,1 0-1,0-1 1,-1 1 0,1-1-1,-1 1 1,1-1-1,0 0 1,-1 1-1,1-1 1,-1 1-1,0-1 1,1 0-1,-1 0 1,0 1 0,1-1-1,-1 0 1,0 0-1,0 1 1,1-1-1,-1-1 1,0 1-81,-1-1-1,1 1 1,-1 0 0,1 0 0,-1 0-1,1 0 1,-1 0 0,1 0-1,-1 0 1,0 1 0,1-1 0,-1 0-1,0 0 1,0 0 0,0 1 0,0-1-1,0 0 1,0 1 0,0-1 0,0 1-1,0-1 1,0 1 0,0 0 0,0-1-1,-2 1 1,-60-6-1905,58 5 1768,1 1 0,-1 0 0,1 1 0,-1-1 0,1 1 0,-1 0 0,1 0 1,-1 0-1,1 0 0,0 1 0,-5 2 0,-9 7 462,-12 10 120,0 13 475,28-28-441,-1 1 1,1-1 0,0 0 0,0 1 0,1-1 0,-1 1-1,2-1 1,-1 1 0,1 0 0,0-1 0,0 1-1,2 7 1,-2 23-484,12-10 380,-13-24-223,1 1 0,0 0 0,0-1 0,0 1 0,1 0 0,0-1 0,-1 1 1,1-1-1,0 1 0,1-1 0,2 7 0,-3-4 8,1 1 1,-1-1-1,0 1 0,-1-1 1,0 1-1,0 0 0,0 0 1,-2 7-1,1 7-29,1 294 903,11-269-1275,-11-35 405,0 1 1,-1 0-1,0 0 1,-1 0 0,0 0-1,-6 18 1,4-23 46,1 1 0,-2-1 0,1 0 0,-1 0 0,0 0 0,0-1 0,0 0 0,-1 0 0,0 0 1,-10 7-1,-3 2 356,0-1 1,-1 0-1,-1-1 1,-34 15-1,23-11 183,27-14-536,0 0 0,0 0 0,0-1 0,0 0 0,0 0 1,-1 0-1,1 0 0,-1-1 0,1 0 0,-9 1 0,-7 4 386,18 2-6416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1.75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5.628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 1 72,'0'0'2675,"32"3"7372,-21-2-10300,234-1 3707,-243 0-3543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8.869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12 0 1304,'0'0'6017,"0"22"427,2-13-6486,7 3 641,-6-8-520,0 0 0,1 1 0,-1-1 0,1-1-1,0 1 1,-1 0 0,2-1 0,-1 0 0,8 5 0,42 28 213,-28-23-164,-17-5-62,-9-8-63,0 0-17,-2 21-905,-25 0 1589,-43 26 0,46-25-343,23-21-319,-1-1-1,0 1 1,0-1 0,1 1 0,-1 0 0,1-1 0,-1 1 0,0 0-1,1 0 1,0 0 0,-1 0 0,1 1 0,0-1 0,-1 0 0,1 1 0,0-1-1,0 0 1,0 1 0,0-1 0,0 1 0,1 0 0,-1-1 0,0 1-1,1 0 1,-1-1 0,1 1 0,-1 0 0,1 0 0,0 1 0,0-2-30,0 3 123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25.37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1 196 88,'0'0'8521,"33"-26"-1776,99 2-5599,203-12-882,-109 16 360,230-24 904,-36 34-790,-342 10-701,546-17 157,-333 8-179,-170 0 25,-119 9-32,9 0-7,134 0 5,11 0 95,-156 2-377,0-2 229,0 0-1,0 0 0,0 1 1,0-1-1,0 0 1,0 0-1,0 0 1,0 0-1,0 1 0,0-1 1,0 0-1,0 0 1,0 0-1,0 1 1,0-1-1,0 0 1,0 0-1,0 0 0,0 1 1,0-1-1,0 0 1,0 0-1,0 0 1,0 0-1,0 1 1,0-1-1,-1 0 0,1 0 1,0 0-1,0 0 1,0 0-1,0 1 1,0-1-1,0 0 0,-1 0 1,1 0-1,0 0 1,0 0-1,0 0 1,0 0-1,-1 0 1,1 1-1,0-1 0,0 0 1,0 0-1,-1 0 1,1 0-1,0 0 1,-32 0-5129,12 0-161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29.183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1 864,'0'0'5706,"22"0"4810,-21 2-10448,-1 0 0,1 1 1,0-1-1,0 1 1,0-1-1,0 0 0,0 0 1,1 0-1,-1 0 1,1 0-1,-1 0 0,1 0 1,0 0-1,0 0 1,0-1-1,0 1 0,0-1 1,0 0-1,3 2 1,53 27 754,-39-21-456,104 57 1014,-121-65-1380,-1 0-1,0-1 1,1 1-1,-1 0 1,1 0-1,-1 0 1,0 0-1,0 0 1,1 0-1,-1 0 1,0 0-1,0 0 1,0 1-1,0-1 1,0 0-1,-1 1 1,1-1-1,0 1 1,-1-1-1,1 1 1,0 2-1,-1-4 0,0 1 0,0-1 0,1 1 1,-1-1-1,0 1 0,0-1 0,0 1 0,1-1 0,-1 1 1,0-1-1,1 1 0,-1-1 0,0 1 0,1-1 0,-1 1 1,1-1-1,-1 0 0,0 1 0,1-1 0,-1 0 0,1 0 1,-1 1-1,1-1 0,-1 0 0,1 0 0,0 0 0,-1 1 1,2-1-1,-2 0 2,1 0 1,-1 0 0,1 0-1,-1 0 1,1 1 0,-1-1-1,1 0 1,-1 0 0,1 1-1,-1-1 1,0 0-1,1 0 1,-1 1 0,1-1-1,-1 0 1,0 1 0,1-1-1,-1 1 1,0-1 0,1 1-1,-1-1 1,0 0 0,0 1-1,1-1 1,-1 1-1,0-1 1,0 1 0,0 0-1,0 0 20,2-1 11,-1 0-35,-1 0-1,0 0 1,1-1 0,-1 1-1,0 0 1,1 0-1,-1 0 1,0 0 0,0 0-1,1 0 1,-1 0 0,0 0-1,1 0 1,-1 1 0,0-1-1,1 0 1,-1 0-1,0 0 1,1 0 0,-1 0-1,0 1 1,1-1 0,-1 0-1,0 0 1,0 0 0,1 1-1,-1-1 1,0 0-1,0 0 1,0 1 0,1-1-1,-1 0 1,0 0 0,0 1-1,0-1 1,0 0-1,0 1 1,0-1 0,1 0-1,-1 1 1,0-1 0,0 0-1,0 1 1,0-1 0,0 0-1,0 1 1,0-1-1,0 0 1,0 1 0,-1-1-1,1 0 1,0 0 0,0 1-1,0-1 1,0 0 0,0 1-1,0-1 1,-1 0-1,1 0 1,0 1 0,0-1-1,-1 0 1,1 1 0,0-1-47,-13 1 23,0 0 0,0 1 0,1 0 0,-1 1 1,1 0-1,-1 1 0,1 1 0,0 0 0,1 0 0,-1 1 0,-19 15 0,-79 45 122,102-62-86,7-4-6,-1 1-1,0 0 0,1 0 1,-1-1-1,0 1 1,1 0-1,-1 0 1,1 0-1,0 0 0,-1 1 1,1-1-1,0 0 1,0 1-1,-2 2 1,1-1 446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08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3153 19 1088,'0'0'4329,"-3"0"-3830,-12 0-63,11 0 2261,-29 0 153,-378-18 1406,399 18-4076,-48-1 117,0 3 0,-88 14 0,-144 19 173,226-29-278,-128 8 888,-145 16 20,175-17-952,96-9-70,-94 16-1,-20 13-29,-189 44-175,311-61 92,2 2 0,-93 44 0,127-50 0,1 0 1,0 2 0,1 1-1,1 1 1,0 1-1,1 0 1,1 2 0,-27 33-1,36-38 38,1 0 1,1 1-1,0-1 0,1 1 0,1 1 0,1-1 0,0 1 0,0 0 0,-1 18 0,0 13-39,1 89 0,6-124 27,0 0-1,1 0 1,1 0-1,0-1 1,1 1-1,0-1 1,0 1 0,1-1-1,1-1 1,0 1-1,8 11 1,13 14-13,49 54 1,-63-77 10,1-1 0,0 0 0,1-1-1,0-1 1,1 0 0,0-1 0,21 9 0,10 1 30,68 19 0,94 14 38,95 28 37,-163-37-87,-49-13 19,239 67 102,-235-67-90,11 1-29,49 9-10,-25-9 3,116 48 98,-151-51-107,100 16 0,82 14 49,-244-49-6,56 15-266,152 22-1,-40-43-88,-105-5-159,-75-1 487,-1 0 1,0-1 0,1-1 0,-1-1 0,-1-1 0,33-15-1,-21 9 0,-14 4 1,1-1 1,-1 0-1,21-18 0,-11 9 9,-14 9 11,-1-1 1,18-19-1,-20 19-28,-7 6-1,0 0-1,0-1 1,-1 0 0,0 1-1,0-1 1,0 0-1,2-9 1,10-20-126,-11 23 113,0 0 1,-1-1-1,-1 0 0,0 0 0,-1 1 0,0-1 0,-1 0 0,-1 0 1,-2-16-1,1-18-10,4 9-44,-1 28 67,0 0-1,0 1 1,-1-1-1,0 0 1,-1 1 0,0-1-1,-1 1 1,0-1-1,0 1 1,-6-13-1,-25-53 31,16 46-13,11 19-15,0 0 1,0 0-1,-13-15 1,-48-55 41,17 33 284,-89-65 0,128 104-296,1 0 0,1-1 0,-13-13 0,-17-16 155,5-3 34,27 32-226,1-1 0,0 0-1,0-1 1,0 0 0,2 0-1,-5-14 1,0 2-10,-6-40 13,12 54 1,1 0 0,1-1 0,-1 0 0,2 1 0,-1-14 0,2 14 0,-2 0 0,1 0 0,-1 0 0,0 0 0,-1 1 0,-4-14 0,4 16 13,1 0 1,0 0-1,0 0 1,0-1-1,1 1 0,0 0 1,0 0-1,1-9 0,0 10 2,0-1 0,-1 1 0,0-1-1,0 1 1,-1-1 0,1 1 0,-1-1-1,0 1 1,-4-10 0,4 13-13,1 0-1,-1 0 1,1 0-1,-1 0 1,1 0-1,0 0 1,-1 0-1,1 0 1,0 0-1,0 0 1,1 0-1,0-3 1,-3-21 5,-16-53 2,16 75-7,1-1 0,0 1 0,0 0 0,1-1 0,-1 1 0,1-1 0,0-4 0,1 5 4,-1 0 0,0 0 1,-1 1-1,1-1 1,-1 0-1,1 1 0,-1-1 1,-2-5-1,-2-9 20,-3-1-6,-9-7-10,15 22-10,0 0 0,0 0 0,-1 1 0,0-1 0,1 0 0,-1 1 0,0 0 0,-5-4 0,-9-8 14,15 13-11,0-1 1,0 1-1,-1 0 1,1 0 0,-1 0-1,1 1 1,-1-1-1,-5-2 1,-17-10 144,21 11-148,0 0 0,0 0-1,-1 1 1,1-1 0,-1 1 0,0 1 0,-6-3-1,-2 0 67,-32-6 292,33 11-800,-12-4 1698,23 3-1488,0-1 1,1 1 0,-1-1 0,1 1 0,-1-1-1,1 1 1,0-1 0,-1 0 0,1 1 0,0-1-1,-1 0 1,1 0 0,0 1 0,0-1 0,0 0 0,-1 1-1,1-1 1,0 0 0,0 0 0,0 1 0,0-2-1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11.311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1210 1 1704,'0'0'11754,"-1"13"-9225,-111 57-953,85-51-1452,0 0 1,-39 38-1,43-37 66,0-2 0,-45 28 0,14-11 52,-36 23 15,51-35-121,0 3 1,-51 44 0,54-39-117,25-23-16,0 1 1,1 0-1,0 0 1,0 1-1,-11 17 0,-24 25 206,1 11-26,38-51-92,-1 0 0,0-1 0,0 0 0,-1 0 0,-1-1 1,1 0-1,-2-1 0,-17 15 0,11-12 74,13-10-141,0 0-1,0 1 0,-1-1 0,1 0 1,0-1-1,-1 1 0,0 0 1,1-1-1,-1 0 0,-6 1 0,-142 30 990,150-32-1019,0 1 0,1-1 0,-1 0 1,0 1-1,1-1 0,-1 1 0,0 0 1,1 0-1,-1 0 0,1-1 0,-1 1 1,1 1-1,-1-1 0,1 0 0,0 0 1,0 0-1,-1 1 0,1-1 0,0 1 1,0-1-1,0 1 0,0 1 0,-17 10 86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12.79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201 1 968,'0'0'12696,"-12"14"-10754,1 2-1636,1-1 1,0 1 0,-8 19-1,-22 33 70,-25 29 691,50-72-951,-3-1-8,16-20-61,2-3 162,0 0-235,1 0 14,-1 1 0,1-1 0,-1 0 0,1 1-1,-1-1 1,1 0 0,0 0 0,0 0 0,-1 0 0,1 1-1,0-1 1,2 1 0,28 32 341,-24-24-276,0-2 1,1 1-1,0-1 1,1 0 0,0-1-1,14 10 1,120 55 378,-132-69-438,-1-2 4,-1 3-690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29.390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795 378 1968,'-9'-4'10019,"3"3"-10485,-26 1 408,-1 2 0,1 1 1,-33 7-1,-8 1 119,56-9-38,1 0 0,0 0 0,0 2-1,0 0 1,0 1 0,-18 8 0,-53 23 28,75-31-24,1 1 0,0 1 0,0 0 1,0 1-1,1 0 0,0 0 0,-14 17 0,-3 6 334,-24 36 0,43-55-310,2 1-1,0-1 1,0 1 0,-6 23 0,3-10 7,-43 116 886,46-112-804,5-26-135,1 1-1,-1 0 1,0-1 0,-1 1 0,1-1 0,-1 1 0,0-1 0,0 0 0,-4 6 0,2-3-1,1-1 0,0 0 1,0 1-1,0 0 0,1-1 0,0 1 1,0 0-1,1 0 0,0 0 0,0 10 0,2 80-71,1-42 49,-2-45 3,0 1 1,1-1-1,1 1 0,-1-1 0,2 0 0,-1 1 0,2-1 1,-1 0-1,1-1 0,1 1 0,0-1 0,0 0 0,1 0 1,9 11-1,7 23 52,3-6-8,-23-33-37,1 1-1,-1-1 0,1 1 1,0-1-1,0 0 1,0 0-1,1-1 0,-1 1 1,1-1-1,8 6 1,-2-1 43,1-1 1,-1 2-1,0 0 1,8 10-1,-9-9 2,1 0 0,0-1 0,1 0-1,12 8 1,11 14 37,-28-27-56,0 0-1,0 1 1,0 0-1,-1 0 1,1 0-1,-1 1 1,0 0-1,7 11 1,-6-10 8,0 0 0,0-1 1,0 0-1,1-1 1,0 1-1,0-1 1,8 4-1,12 11 187,-12-9-127,0 0-1,0 0 1,1-1 0,24 10 0,-24-14 41,-11-5-109,1 1 0,-1 0 0,0 0 0,0 0 0,0 1 0,0 0 0,8 5 0,35 19 58,-45-24-61,1-1 1,0-1 0,0 1 0,-1 0-1,1-1 1,0 0 0,0 0-1,0 0 1,9 0 0,-9 0 10,0-1-1,1 1 1,-1 0 0,0 0-1,0 0 1,1 0 0,-1 1 0,0 0-1,-1 0 1,5 3 0,4 0-7,-1 0 0,1-1-1,0 0 1,0 0 0,0-2 0,0 1 0,0-1 0,1-1 0,17 0 0,191-1 89,24 0-81,-229-2-27,0 1-1,-1-2 1,1 0 0,17-6 0,16-4-2,-33 10-2,3 0-7,-1 0 1,0-2-1,20-7 0,18-3-54,-12-2 68,-42 16 7,5-3 0,1 0 1,-1 0-1,1 1 0,9-3 0,5 1-10,-13 1 0,2 3 0,29-13-78,-15 7-24,42-7-289,-65 14 333,31-9-256,57 0-160,66 1 31,-126 7 425,4 1-386,0 1 0,57 8 0,-86-7 380,0 0 0,0 0 0,0 0 0,0 1 1,0 0-1,8 6 0,22 12 19,-29-18 13,0 1 1,0 0 0,0 1-1,-1-1 1,0 1 0,0 0-1,0 0 1,7 10 0,-7-8 22,1 0 1,0-1-1,0 0 0,0 0 1,9 6-1,-12-10-23,-1 0 0,1 0 0,-1 0 0,1 0-1,-1 1 1,0-1 0,0 1 0,0-1 0,0 1-1,-1 0 1,1 0 0,-1 0 0,0 0 0,1 0-1,-1 0 1,-1 0 0,1 0 0,0 1 0,-1-1 0,1 3-1,-1-3 4,0-1 0,1 0 0,-1 0-1,1 0 1,-1 0 0,1-1-1,0 1 1,0 0 0,0 0 0,0 0-1,2 2 1,-1-2-7,-1 0-1,0 0 0,0 0 1,0 0-1,0 0 0,0 0 1,0 0-1,0 0 1,-1 0-1,1 0 0,0 4 1,4 6 9,1 5 16,-6-14-11,0 1-1,0 0 0,0 0 0,1 0 0,-1 0 1,1 0-1,0-1 0,0 1 0,0 0 0,3 5 1,7 26 107,-8-29-100,-1 0 1,0 0-1,0 1 1,-1-1-1,0 0 1,0 1-1,0 12 1,11 38 460,-12-53-454,0 1-1,1-1 0,0 0 0,0 0 0,0 0 1,0 0-1,4 7 0,-3-7-15,0 0 1,0 1-1,-1-1 1,0 0-1,0 1 0,0-1 1,0 1-1,0 5 1,10 57 79,-11-65-95,0 1 1,0-1-1,0 1 1,1-1-1,-1 1 1,1-1-1,-1 1 1,1-1 0,0 0-1,0 1 1,0-1-1,2 4 1,-2-4 5,0 0-1,0 1 1,-1-1 0,1 1 0,-1-1 0,0 1 0,1-1 0,-1 1 0,0 0-1,-1-1 1,1 1 0,0-1 0,-1 4 0,0-3 8,0-1 0,1 1 0,0 0 0,-1 0 0,1 0 0,1 0 0,-1 0 0,0 0 0,1 0 0,-1-1 0,2 5 0,1 2 36,-1 0 1,0 0 0,0 0-1,-1 1 1,0-1 0,0 1-1,-1-1 1,-2 15 0,1 5-35,12 21 53,1 43 52,-12 286-176,4-369 54,3 9 37,15 25-728,-23-41 664,11 4-31,5 10 183,5-3 244,-7-2-112,65 32-339,21-12-1278,-21-13-134,-56-16 1024,0-2 1,1 0-1,23-2 0,-3 0-731,-17 0 1104,1-2-1,-1-1 1,0-2-1,36-11 1,27-6-1130,54-20 935,-106 33 344,48-15 317,-63 20-340,-1 0 0,1 2 0,0 1 0,0 0 0,0 2 0,27 2 0,-4-1-48,-41-1-16,1 0 0,-1 1 0,1 0-1,-1 0 1,0 0 0,0 0 0,0 1 0,0-1 0,0 1 0,0 0 0,0 0-1,0 0 1,0 1 0,-1 0 0,0-1 0,1 1 0,4 6 0,15 11-116,10-3-467,13 4-64,-34-13 701,30 13 205,-28-16-331,0 0 0,1-2 0,-1 0 0,1 0 1,0-2-1,-1 1 0,1-2 0,25-2 0,27 1 530,-63 1-426,1-1 1,-1 0-1,0 0 0,1 0 0,-1-1 0,0 1 0,0-1 0,0 0 1,6-3-1,11-6-27,-15 7-22,0 0 0,0-1 0,0 0 0,-1 0 0,1 0 0,-1-1 0,0 0 0,-1 0 1,0 0-1,0 0 0,0-1 0,3-8 0,13-18-149,-16 28 170,0-1-1,-1 1 1,0-1 0,0 0 0,0 0-1,2-7 1,28-66-2294,-29 62 1498,0 0-1,1-32 1,-6-86 5098,-1 55 229,2-108 61,0-94-2033,-12 206-2394,1-8 477,0 43 232,0 3-583,11-771 2158,4 801-2400,3-11 28,-7 10-64,-1-19 120,1 28-99,0-1 1,0 1-1,0-1 1,0 0-1,0 1 0,0-1 1,1 0-1,-1 1 1,0-1-1,0 1 0,0-1 1,1 0-1,-1 1 1,0-1-1,1 1 0,-1-1 1,0 1-1,1-1 1,-1 1-1,1-1 1,-1 1-1,1 0 0,-1-1 1,1 1-1,-1 0 1,1-1-1,-1 1 0,1 0 1,-1-1-1,1 1 1,-1 0-1,1 0 1,0 0-1,-1-1 5,0-6 13,-1 5-14,0 0 1,1 0-1,0 0 0,0 0 1,-1 0-1,1 0 1,0 0-1,1 0 1,-1 0-1,0 0 0,1 0 1,-1 0-1,1 0 1,-1 0-1,1 0 1,0 0-1,0 0 0,0 0 1,0 1-1,0-1 1,3-3-1,-3 2-8,1-19-72,2 17 89,0 3-22,-1-7 6,-4 5 0,12-31 0,-1 11 0,-8 22 0,-1 0 0,1 0 0,-1 0 0,0 0 0,0-1 0,0 1 0,0 0 0,-1-1 0,1 1 0,0-4 0,0 2-4,0-1 1,1 1-1,-1 0 0,1 0 1,0 0-1,0 0 0,0 1 1,0-1-1,1 0 0,0 1 0,0 0 1,6-6-1,1-3-20,0 1 31,0 1-1,1 0 1,15-11-1,-13 10 15,5 0 45,0 0 1,1 0-1,29-11 1,37-19 137,34-40 82,-108 71-257,0 0 0,0 0 0,18-23 0,-26 28-21,1 0 0,-1 0 0,0 0 0,0 0 0,0-1 0,-1 1 0,0-1 0,0 0 0,-1 1 0,1-1 0,-1 0 0,0-8 0,11-84-95,-12-71-42,-1 165 115,0 1 0,0 0 0,0-1 0,-1 1 0,1 0-1,-1-1 1,1 1 0,-1 0 0,0 0 0,0 0 0,-1 1 0,1-1 0,-1 1 0,1-1 0,-5-2 0,0-2-24,-1 2 0,1-1 0,-1 1 0,0 0-1,-12-5 1,-133-65-315,72 43 238,-107-15-217,127 30 546,-25-3-349,-6 6 131,-68-7-56,-220 12 97,279 10-34,29 4-23,1 4 0,0 3 0,-114 34 0,172-43 20,-431 113 496,324-81-488,65-18-82,-63 11 0,-26 1-48,-89 13-7,173-32 152,41-6 5,1-1 1,-30 2-1,22-4 7,-48 9 0,-6 2-127,-206 17-251,242-25-121,-88-5 1,50-1 390,75 1 50,0 1-1,0-1 1,0-1 0,0 0 0,0 0-1,0 0 1,0-1 0,0 1 0,1-2-1,0 1 1,-7-5 0,-32-15-32,27 17 8,1 0 0,-1 2 0,0 0 1,0 2-1,-25-2 0,-98 5-420,55 1 340,49-1 91,0 1 1,-1 1-1,1 3 0,-37 9 0,11 6 1609,61-20-1504,0 0 0,0 0-1,0 0 1,0 0-1,0 0 1,0 1 0,0-1-1,0 0 1,0 1 0,0 0-1,1-1 1,-1 1-1,1 0 1,-2 2 0,-3 22-4481,6-12-417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46.300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1 103 760,'0'0'9298,"44"-27"-9205,10 9 46,105-19 0,-149 35-110,56-7 24,1 2 0,111 4 0,-120 3-44,-55 1-7,1-1 0,-1 0 1,0 1-1,0-1 0,0 1 0,0 0 1,0 0-1,-1 0 0,1 1 0,0-1 1,0 0-1,3 4 0,17 7 17,-19-10 16,0 0 1,0 1-1,-1 0 1,1-1-1,-1 1 1,1 0-1,-1 0 1,0 1-1,-1-1 1,1 1-1,0 0 1,-1-1-1,0 1 1,4 8-1,11 18 205,-12-21-126,-2 1 0,1 0-1,-1-1 1,0 1 0,-1 0 0,0 1 0,-1-1-1,0 0 1,-1 0 0,0 1 0,-1 10 0,0-5 43,1 130 612,-1-135-753,0 0 0,-2-1 0,1 1 0,-1-1-1,-7 17 1,-1 3 24,-34 149 221,23-77 24,11-51-112,0 9-114,-23 75 510,23-63-130,0-9-275,-11 31 1,11-24-27,0 18 70,8-72-106,1 1 0,1 0 0,0 0 0,4 33 1,-1-3-77,-3-41-13,1 0 1,1-1-1,-1 1 0,1 0 1,0 0-1,0-1 0,1 1 1,2 6-1,7 46 58,-1-25 10,-9-28-99,-1-1 0,2 0 0,-1 1 0,0-1 0,1 0 0,0 0 0,0 0 0,0 0 0,0 0 0,1 0 0,4 5 0,38 36 26,-32-32 76,-7-7-64,0 0 0,0 0 0,1 0 0,-1-1 0,1 0 0,11 6 0,-7-7 40,0 0 0,1 0-1,0-1 1,0-1 0,0 0 0,0-1-1,0 0 1,0-1 0,0 0 0,14-2 0,19 1-195,-44 0 111,-1 1 0,1 0 0,0-1 1,-1 1-1,1-1 0,-1 1 0,1-1 0,-1 0 1,1 1-1,-1-1 0,1 1 0,-1-1 0,0 0 1,1 1-1,-1-1 0,0 0 0,1 0 0,-1 1 1,0-1-1,0 0 0,0 1 0,0-1 0,0 0 1,0 0-1,0 0 0,0 1 0,0-1 1,0 0-1,0 0 0,0 1 0,0-1 0,-1 0 1,1 1-1,0-1 0,-1 0 0,1 0 0,0 1 1,-1-1-1,1 1 0,-1-1 0,1 0 0,-1 1 1,1-1-1,-1 1 0,1-1 0,-1 1 1,0 0-1,1-1 0,-1 1 0,-1-1 0,-20-4-566,-34-3-286,12 4 439,35 3 449,1-1 0,-1 1 0,0 1-1,1 0 1,-1 0 0,0 0 0,1 1-1,-11 3 1,-9 21 373,10-7-231,7-7-103,0-1 0,1 1 0,0 1 0,-13 20 1,12 5 114,9-31-115,1 0 0,0 1-1,0-1 1,1 0 0,-1 1-1,1-1 1,1 1 0,1 7-1,-1 8 176,-1-11-163,0 0 0,0-1 0,1 1 0,0 0 0,1 0 0,1-1 0,-1 1 0,2-1 0,5 14 0,25 60 245,-30-73-247,0-1 0,0 1 0,3 21 0,-5-23-42,0 1-1,0-1 0,1 1 1,1-1-1,-1 0 0,6 9 0,25 70 136,-31-81-155,0 0 1,-1 0 0,1 0 0,-1 0-1,-1 0 1,2 12 0,4 13 54,7 14-30,-7-29-5,-2 1-1,0-1 1,-1 1-1,-1-1 1,1 20 0,-2-26-8,-1 1 1,1-1 0,1 0 0,0 0 0,4 10-1,7 26 17,-5 2-10,-6-28 50,1 0 0,1 0 0,9 26 0,31 100 348,-23-54-147,0-9-215,-15-65-20,0 0-1,-2 1 1,-1 0-1,0-1 0,1 25 1,-3 106 87,-2-94 19,-1-46-132,-1 0-1,0 0 1,0-1 0,-1 1 0,-1-1 0,1 1 0,-9 13 0,-6 18 17,14-34-13,0-1 0,-1 0 0,1 1-1,-1-1 1,-1-1 0,1 1 0,-1-1 0,0 0 0,-1-1 0,-7 6 0,-5 4 23,-44 27 292,48-32-301,0 0 1,1 1-1,-15 13 0,25-19 9,-1-1 0,-1 1 0,1-1-1,-1 0 1,1 0 0,-1-1 0,0 0 0,0 0-1,0 0 1,0-1 0,-9 2 0,14-3 65,-1 0-20,2 0-78,0 0-1,-1 0 1,1 0-1,-1 0 1,1 0-1,0 0 1,-1 0 0,1 0-1,0 0 1,-1 0-1,1 0 1,-1 0-1,1 0 1,0 0 0,-1 1-1,1-1 1,0 0-1,-1 0 1,1 0-1,0 1 1,-1-1-1,1 0 1,0 1 0,0-1-1,-1 0 1,1 0-1,0 1 1,0-1-1,0 0 1,-1 1 0,1-1-1,0 1 1,0-1-1,0 0 1,0 1-1,0-1 1,0 0 0,0 1-1,0-1 1,0 1-1,0-1 1,0 0-1,0 1 1,0-1 0,0 1-1,0-1 1,0 0-1,0 1 1,0-1-1,-4 24-2085,-5-7-2070,-11 5-7781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9:28.627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0 6 1248,'0'0'9101,"34"0"-2264,13-3-6624,-34 2-219,0 0 0,0 0 0,0 1-1,0 1 1,0 0 0,0 1 0,16 4 0,13 25 28,-33-25-20,0 1 0,-1-1 0,0 1 0,0 1 0,-1-1 0,0 1 0,-1 1-1,1-1 1,-2 1 0,1 0 0,7 18 0,7 13 15,-15-32-26,0 0 1,-1 0-1,0 0 0,-1 1 0,0 0 0,0-1 1,-1 1-1,0 0 0,1 12 0,-3-16-3,1 1-1,0-1 0,0 0 0,0 0 1,0 0-1,1 1 0,2 4 0,-2-5 3,0 0 0,0 0 0,-1 0 0,1 0 0,-1 0 0,-1 0 0,1 6 0,10 128-82,-11 364-374,0-496 459,-1 1-1,-1 0 1,0-1 0,0 1-1,0-1 1,-7 14-1,-4 13-4,2 46 35,8-65-8,1 0 1,1 1-1,0-1 1,2 20-1,0-20-14,-1 0 1,0 1-1,-1-1 1,-4 19-1,2-17 4,1 1-1,0-1 1,2 1-1,3 31 1,-1 6-20,-2-25-1,-2-1-1,-5 34 1,-5 40-90,1 8-94,0 19 100,-1-62 75,8-41-16,-1 0-1,-2-1 1,-11 34 0,-16 59-262,25-95 285,0 1-1,-6 29 1,6-15 6,-1 20 9,-3 6-26,12-60 26,0-1 0,0 1 0,0 0 0,1-1 0,0 1-1,0 0 1,0 6 0,1-8 1,-1 0 0,0 0 1,0 1-1,0-1 0,0 0 0,-1 0 0,1 1 0,-1-1 0,0 0 1,0 0-1,0 0 0,-2 4 0,2-4 3,0 0-1,0 0 1,1 0-1,-1 0 1,1 0 0,-1 0-1,1 0 1,0 0-1,0 0 1,0 0-1,1 0 1,-1 0 0,1 3-1,0-2 2,0 0 0,-1-1-1,1 1 1,-1 0 0,0 0-1,0 0 1,-1 0 0,1-1 0,-3 7-1,-15 46 137,16-38-288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1.09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9:31.772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0 1 7281,'0'0'7391,"11"14"-6645,-4-8-368,0 1 0,-1 0 0,0 0 1,0 1-1,-1 0 0,0 0 0,0 0 0,6 17 1,8 10 110,4 4-97,-9-16-105,0 0 0,2 0 0,30 33 0,-15-21-10,-25-27-255,1 0 1,0 0 0,0-1-1,1 0 1,0 0-1,0-1 1,0 1-1,1-2 1,14 8-1,-20-11-16,0 0-1,0 1 0,-1-1 1,1 1-1,-1 0 0,0 0 0,0 0 1,0 0-1,0 0 0,-1 0 1,3 5-1,10 17 38,-10-13-16,-4-12-26,0 1 1,0-1 0,0 0 0,0 1-1,0-1 1,0 1 0,0-1 0,0 0-1,0 1 1,0-1 0,0 0 0,1 1-1,-1-1 1,0 0 0,0 1 0,0-1-1,0 0 1,1 1 0,-1-1 0,0 0-1,0 0 1,1 1 0,-1-1 0,0 0-1,1 0 1,-1 1 0,0-1 0,0 0-1,1 0 1,-1 0 0,0 0 0,1 1-1,-1-1 1,1 0 0,0 0-8,-1 1 0,0-1-1,1 0 1,-1 1 0,0-1 0,1 1-1,-1-1 1,0 1 0,1-1 0,-1 1 0,0-1-1,0 1 1,0-1 0,1 1 0,-1-1-1,0 1 1,0-1 0,0 1 0,0-1 0,0 1-1,0-1 1,0 1 0,0 0 0,0-1-1,0 1 1,0-1 0,-1 1 0,1-1-1,0 1 1,0-1 0,0 1 0,-1-1 0,1 1-1,0-1-2,0 0 0,0 0 0,1 0-1,-1-1 1,0 1 0,0 0-1,1 0 1,-1 0 0,0 0-1,1 0 1,-1 0 0,0 0 0,1 0-1,-1 0 1,0 0 0,0 0-1,1 0 1,-1 0 0,0 0-1,1 0 1,-1 0 0,0 0 0,1 0-1,-1 0 1,0 0 0,0 1-1,1-1 1,-1 0 0,0 0-1,0 0 1,1 0 0,-1 1 0,0-1-1,0 0 1,0 0 0,1 0-1,-1 1 1,0-1 0,0 0 0,0 1-1,0-1 1,0 0 0,1 0-1,-1 1 1,0-1 0,0 0-1,0 1 1,0-1 0,0 0 0,0 0-1,0 1 1,0-1 0,0 0-1,0 1 1,0-1 0,0 0-1,0 1 1,0-1 0,-1 0 0,1 1-1,6-5-15,-1 1-1,0-1 0,1 0 1,-2 0-1,1-1 0,0 1 0,5-9 1,11-9 76,45-51 158,-50 54-155,0 1-1,29-25 1,-22 24-2,0-1-1,31-35 1,-32 28-167,3 5-229,-21 20 229,0-1 0,-1 0-1,1 0 1,-1-1 0,0 1 0,0-1 0,4-5 0,7-2-291,-6 6-1480,-6-2-4348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20:41.4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1363 1128,'-9'-1'15234,"38"-24"-14720,-19 16-441,0 0 1,1 0-1,1 1 1,18-11-1,140-66 197,220-107-162,16 34-118,262-28 13,724-120-65,-1088 254 47,538-80 30,-729 118-17,754-77-17,-812 87 19,727-35 21,-775 38-23,1368-21 223,-985 47-60,-268-13-82,446 79 248,-135-14 164,460 95 657,-516-95 174,-123-18-929,-39-8-65,-113-28 96,73 12 217,-162-25-473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20:42.8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201 40 496,'0'-3'14027,"0"-3"-10482,2-24-2029,16 38-1377,0 2-1,26 18 1,19 9 198,224 131 507,-282-165-836,-4-3-3,0 1-1,1 0 1,-1-1 0,0 1 0,0 0 0,0 0 0,0 0-1,0 0 1,0 0 0,0 0 0,0 0 0,0 0 0,0 0-1,-1 0 1,1 1 0,0-1 0,-1 0 0,1 0 0,-1 1 0,0-1-1,1 0 1,-1 1 0,0-1 0,0 1 0,1 1 0,3 6 10,-3-8-25,-1-1 1,1 1-1,-1-1 1,1 1 0,-1 0-1,1-1 1,-1 1-1,1 0 1,-1 0 0,1-1-1,-1 1 1,0 0-1,1 0 1,-1-1 0,0 1-1,0 0 1,0 0-1,0 0 1,1 0 0,-1 0-1,0-1 1,-1 1 0,1 0-1,0 0 1,0 1-1,-23-2 73,-12 2-106,1 2 0,-1 1 0,-45 13 0,8-2-100,-12 3 103,2 4 0,-140 58 0,220-80 235,2-23-19399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3.294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 10 248,'0'0'6530,"7"0"-6685,21 0 5683,159-5-4269,-111 1-1323,-74 4 49,0 0-59,-1 0 2,0 0 1,0 1-1,0-1 1,0 0 0,0 0-1,0 0 1,0 1-1,0-1 1,0 1 0,0-1-1,0 1 1,0-1 0,0 1-1,0 0 1,0-1-1,-1 1 1,1 0 0,0-1-1,-1 1 1,1 0-1,1 1 1,-2 25-388,1-14 453,-1 0-1,0 0 0,-1 0 0,-1 0 0,0 0 0,-4 13 0,-5 25 67,-11 25-12,11-23-32,10-50-20,0 0 0,0 0 0,0 0 0,0 0 0,1 0 0,-1 0 0,1 0 0,0 0-1,0 1 1,0 2 0,1-3 5,-1-1 0,0 1 0,0-1 0,0 1 0,0-1 0,-1 1 0,1-1 0,-1 0 0,1 1 0,-1-1 0,0 1 0,-1 2 0,1-3-6,0 1 0,0-1 0,0 1 0,1-1 0,0 1 0,-1-1 0,1 1-1,0-1 1,0 1 0,0-1 0,0 1 0,1 0 0,0 2 0,-1-2-1,1-1-1,-1 1 1,0 0 0,0 0 0,0 0 0,0 0 0,0 0-1,-1 0 1,0 4 0,-1 0 8,0 0 0,0 1 0,0-1 0,1 0 0,1 1 0,-1-1 0,2 13 0,-1-16-2,-11 44 0,11-2 37,0-44-35,1-1 0,-1 0-1,1 0 1,0 1 0,0-1 0,0 0-1,0 0 1,0 0 0,0 0-1,0 0 1,0 0 0,0 0 0,1 0-1,-1-1 1,0 1 0,1 0-1,-1-1 1,0 1 0,1-1 0,-1 1-1,0-1 1,1 0 0,-1 1-1,2-1 1,1 1 6,12 4 23,1 0 0,0 0 0,0-2-1,0 0 1,0-1 0,1-1 0,-1 0 0,26-3 0,21 1-473,-63 1 387,0 0-1,-1 0 1,1 1-1,0-1 1,0 0-1,0 0 1,-1 0-1,1 0 1,0 0-1,0 0 1,0-1 0,-1 1-1,1 0 1,0 0-1,0-1 1,-1 1-1,1 0 1,0-1-1,-1 1 1,1 0-1,0-1 1,-1 1 0,1-1-1,-1 1 1,1-1-1,0 0 1,-1 1-1,1-1 1,-1 1-1,0-1 1,1 0-1,-1 0 1,0 1 0,1-1-1,-1 0 1,0 0-1,0 1 1,1-1-1,-1-1 1,0 1-81,-1-1-1,1 1 1,-1 0 0,1 0 0,-1 0-1,1 0 1,-1 0 0,1 0-1,-1 0 1,0 1 0,1-1 0,-1 0-1,0 0 1,0 0 0,0 1 0,0-1-1,0 0 1,0 1 0,0-1 0,0 1-1,0-1 1,0 1 0,0 0 0,0-1-1,-2 1 1,-60-6-1905,58 5 1768,1 1 0,-1 0 0,1 1 0,-1-1 0,1 1 0,-1 0 0,1 0 1,-1 0-1,1 0 0,0 1 0,-5 2 0,-9 7 462,-12 10 120,0 13 475,28-28-441,-1 1 1,1-1 0,0 0 0,0 1 0,1-1 0,-1 1-1,2-1 1,-1 1 0,1 0 0,0-1 0,0 1-1,2 7 1,-2 23-484,12-10 380,-13-24-223,1 1 0,0 0 0,0-1 0,0 1 0,1 0 0,0-1 0,-1 1 1,1-1-1,0 1 0,1-1 0,2 7 0,-3-4 8,1 1 1,-1-1-1,0 1 0,-1-1 1,0 1-1,0 0 0,0 0 1,-2 7-1,1 7-29,1 294 903,11-269-1275,-11-35 405,0 1 1,-1 0-1,0 0 1,-1 0 0,0 0-1,-6 18 1,4-23 46,1 1 0,-2-1 0,1 0 0,-1 0 0,0 0 0,0-1 0,0 0 0,-1 0 0,0 0 1,-10 7-1,-3 2 356,0-1 1,-1 0-1,-1-1 1,-34 15-1,23-11 183,27-14-536,0 0 0,0 0 0,0-1 0,0 0 0,0 0 1,-1 0-1,1 0 0,-1-1 0,1 0 0,-9 1 0,-7 4 386,18 2-6416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5.628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 1 72,'0'0'2675,"32"3"7372,-21-2-10300,234-1 3707,-243 0-3543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18.869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12 0 1304,'0'0'6017,"0"22"427,2-13-6486,7 3 641,-6-8-520,0 0 0,1 1 0,-1-1 0,1-1-1,0 1 1,-1 0 0,2-1 0,-1 0 0,8 5 0,42 28 213,-28-23-164,-17-5-62,-9-8-63,0 0-17,-2 21-905,-25 0 1589,-43 26 0,46-25-343,23-21-319,-1-1-1,0 1 1,0-1 0,1 1 0,-1 0 0,1-1 0,-1 1 0,0 0-1,1 0 1,0 0 0,-1 0 0,1 1 0,0-1 0,-1 0 0,1 1 0,0-1-1,0 0 1,0 1 0,0-1 0,0 1 0,1 0 0,-1-1 0,0 1-1,1 0 1,-1-1 0,1 1 0,-1 0 0,1 0 0,0 1 0,0-2-30,0 3 123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25.37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1 196 88,'0'0'8521,"33"-26"-1776,99 2-5599,203-12-882,-109 16 360,230-24 904,-36 34-790,-342 10-701,546-17 157,-333 8-179,-170 0 25,-119 9-32,9 0-7,134 0 5,11 0 95,-156 2-377,0-2 229,0 0-1,0 0 0,0 1 1,0-1-1,0 0 1,0 0-1,0 0 1,0 0-1,0 1 0,0-1 1,0 0-1,0 0 1,0 0-1,0 1 1,0-1-1,0 0 1,0 0-1,0 0 0,0 1 1,0-1-1,0 0 1,0 0-1,0 0 1,0 0-1,0 1 1,0-1-1,-1 0 0,1 0 1,0 0-1,0 0 1,0 0-1,0 1 1,0-1-1,0 0 0,-1 0 1,1 0-1,0 0 1,0 0-1,0 0 1,0 0-1,-1 0 1,1 1-1,0-1 0,0 0 1,0 0-1,-1 0 1,1 0-1,0 0 1,-32 0-5129,12 0-161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09:29.183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1 864,'0'0'5706,"22"0"4810,-21 2-10448,-1 0 0,1 1 1,0-1-1,0 1 1,0-1-1,0 0 0,0 0 1,1 0-1,-1 0 1,1 0-1,-1 0 0,1 0 1,0 0-1,0 0 1,0-1-1,0 1 0,0-1 1,0 0-1,3 2 1,53 27 754,-39-21-456,104 57 1014,-121-65-1380,-1 0-1,0-1 1,1 1-1,-1 0 1,1 0-1,-1 0 1,0 0-1,0 0 1,1 0-1,-1 0 1,0 0-1,0 0 1,0 1-1,0-1 1,0 0-1,-1 1 1,1-1-1,0 1 1,-1-1-1,1 1 1,0 2-1,-1-4 0,0 1 0,0-1 0,1 1 1,-1-1-1,0 1 0,0-1 0,0 1 0,1-1 0,-1 1 1,0-1-1,1 1 0,-1-1 0,0 1 0,1-1 0,-1 1 1,1-1-1,-1 0 0,0 1 0,1-1 0,-1 0 0,1 0 1,-1 1-1,1-1 0,-1 0 0,1 0 0,0 0 0,-1 1 1,2-1-1,-2 0 2,1 0 1,-1 0 0,1 0-1,-1 0 1,1 1 0,-1-1-1,1 0 1,-1 0 0,1 1-1,-1-1 1,0 0-1,1 0 1,-1 1 0,1-1-1,-1 0 1,0 1 0,1-1-1,-1 1 1,0-1 0,1 1-1,-1-1 1,0 0 0,0 1-1,1-1 1,-1 1-1,0-1 1,0 1 0,0 0-1,0 0 20,2-1 11,-1 0-35,-1 0-1,0 0 1,1-1 0,-1 1-1,0 0 1,1 0-1,-1 0 1,0 0 0,0 0-1,1 0 1,-1 0 0,0 0-1,1 0 1,-1 1 0,0-1-1,1 0 1,-1 0-1,0 0 1,1 0 0,-1 0-1,0 1 1,1-1 0,-1 0-1,0 0 1,0 0 0,1 1-1,-1-1 1,0 0-1,0 0 1,0 1 0,1-1-1,-1 0 1,0 0 0,0 1-1,0-1 1,0 0-1,0 1 1,0-1 0,1 0-1,-1 1 1,0-1 0,0 0-1,0 1 1,0-1 0,0 0-1,0 1 1,0-1-1,0 0 1,0 1 0,-1-1-1,1 0 1,0 0 0,0 1-1,0-1 1,0 0 0,0 1-1,0-1 1,-1 0-1,1 0 1,0 1 0,0-1-1,-1 0 1,1 1 0,0-1-47,-13 1 23,0 0 0,0 1 0,1 0 0,-1 1 1,1 0-1,-1 1 0,1 1 0,0 0 0,1 0 0,-1 1 0,-19 15 0,-79 45 122,102-62-86,7-4-6,-1 1-1,0 0 0,1 0 1,-1-1-1,0 1 1,1 0-1,-1 0 1,1 0-1,0 0 0,-1 1 1,1-1-1,0 0 1,0 1-1,-2 2 1,1-1 446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08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3153 19 1088,'0'0'4329,"-3"0"-3830,-12 0-63,11 0 2261,-29 0 153,-378-18 1406,399 18-4076,-48-1 117,0 3 0,-88 14 0,-144 19 173,226-29-278,-128 8 888,-145 16 20,175-17-952,96-9-70,-94 16-1,-20 13-29,-189 44-175,311-61 92,2 2 0,-93 44 0,127-50 0,1 0 1,0 2 0,1 1-1,1 1 1,0 1-1,1 0 1,1 2 0,-27 33-1,36-38 38,1 0 1,1 1-1,0-1 0,1 1 0,1 1 0,1-1 0,0 1 0,0 0 0,-1 18 0,0 13-39,1 89 0,6-124 27,0 0-1,1 0 1,1 0-1,0-1 1,1 1-1,0-1 1,0 1 0,1-1-1,1-1 1,0 1-1,8 11 1,13 14-13,49 54 1,-63-77 10,1-1 0,0 0 0,1-1-1,0-1 1,1 0 0,0-1 0,21 9 0,10 1 30,68 19 0,94 14 38,95 28 37,-163-37-87,-49-13 19,239 67 102,-235-67-90,11 1-29,49 9-10,-25-9 3,116 48 98,-151-51-107,100 16 0,82 14 49,-244-49-6,56 15-266,152 22-1,-40-43-88,-105-5-159,-75-1 487,-1 0 1,0-1 0,1-1 0,-1-1 0,-1-1 0,33-15-1,-21 9 0,-14 4 1,1-1 1,-1 0-1,21-18 0,-11 9 9,-14 9 11,-1-1 1,18-19-1,-20 19-28,-7 6-1,0 0-1,0-1 1,-1 0 0,0 1-1,0-1 1,0 0-1,2-9 1,10-20-126,-11 23 113,0 0 1,-1-1-1,-1 0 0,0 0 0,-1 1 0,0-1 0,-1 0 0,-1 0 1,-2-16-1,1-18-10,4 9-44,-1 28 67,0 0-1,0 1 1,-1-1-1,0 0 1,-1 1 0,0-1-1,-1 1 1,0-1-1,0 1 1,-6-13-1,-25-53 31,16 46-13,11 19-15,0 0 1,0 0-1,-13-15 1,-48-55 41,17 33 284,-89-65 0,128 104-296,1 0 0,1-1 0,-13-13 0,-17-16 155,5-3 34,27 32-226,1-1 0,0 0-1,0-1 1,0 0 0,2 0-1,-5-14 1,0 2-10,-6-40 13,12 54 1,1 0 0,1-1 0,-1 0 0,2 1 0,-1-14 0,2 14 0,-2 0 0,1 0 0,-1 0 0,0 0 0,-1 1 0,-4-14 0,4 16 13,1 0 1,0 0-1,0 0 1,0-1-1,1 1 0,0 0 1,0 0-1,1-9 0,0 10 2,0-1 0,-1 1 0,0-1-1,0 1 1,-1-1 0,1 1 0,-1-1-1,0 1 1,-4-10 0,4 13-13,1 0-1,-1 0 1,1 0-1,-1 0 1,1 0-1,0 0 1,-1 0-1,1 0 1,0 0-1,0 0 1,1 0-1,0-3 1,-3-21 5,-16-53 2,16 75-7,1-1 0,0 1 0,0 0 0,1-1 0,-1 1 0,1-1 0,0-4 0,1 5 4,-1 0 0,0 0 1,-1 1-1,1-1 1,-1 0-1,1 1 0,-1-1 1,-2-5-1,-2-9 20,-3-1-6,-9-7-10,15 22-10,0 0 0,0 0 0,-1 1 0,0-1 0,1 0 0,-1 1 0,0 0 0,-5-4 0,-9-8 14,15 13-11,0-1 1,0 1-1,-1 0 1,1 0 0,-1 0-1,1 1 1,-1-1-1,-5-2 1,-17-10 144,21 11-148,0 0 0,0 0-1,-1 1 1,1-1 0,-1 1 0,0 1 0,-6-3-1,-2 0 67,-32-6 292,33 11-800,-12-4 1698,23 3-1488,0-1 1,1 1 0,-1-1 0,1 1 0,-1-1-1,1 1 1,0-1 0,-1 0 0,1 1 0,0-1-1,-1 0 1,1 0 0,0 1 0,0-1 0,0 0 0,-1 1-1,1-1 1,0 0 0,0 0 0,0 1 0,0-2-1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11.311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1210 1 1704,'0'0'11754,"-1"13"-9225,-111 57-953,85-51-1452,0 0 1,-39 38-1,43-37 66,0-2 0,-45 28 0,14-11 52,-36 23 15,51-35-121,0 3 1,-51 44 0,54-39-117,25-23-16,0 1 1,1 0-1,0 0 1,0 1-1,-11 17 0,-24 25 206,1 11-26,38-51-92,-1 0 0,0-1 0,0 0 0,-1 0 0,-1-1 1,1 0-1,-2-1 0,-17 15 0,11-12 74,13-10-141,0 0-1,0 1 0,-1-1 0,1 0 1,0-1-1,-1 1 0,0 0 1,1-1-1,-1 0 0,-6 1 0,-142 30 990,150-32-1019,0 1 0,1-1 0,-1 0 1,0 1-1,1-1 0,-1 1 0,0 0 1,1 0-1,-1 0 0,1-1 0,-1 1 1,1 1-1,-1-1 0,1 0 0,0 0 1,0 0-1,-1 1 0,1-1 0,0 1 1,0-1-1,0 1 0,0 1 0,-17 10 86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2.97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12.79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201 1 968,'0'0'12696,"-12"14"-10754,1 2-1636,1-1 1,0 1 0,-8 19-1,-22 33 70,-25 29 691,50-72-951,-3-1-8,16-20-61,2-3 162,0 0-235,1 0 14,-1 1 0,1-1 0,-1 0 0,1 1-1,-1-1 1,1 0 0,0 0 0,0 0 0,-1 0 0,1 1-1,0-1 1,2 1 0,28 32 341,-24-24-276,0-2 1,1 1-1,0-1 1,1 0 0,0-1-1,14 10 1,120 55 378,-132-69-438,-1-2 4,-1 3-690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29.390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795 378 1968,'-9'-4'10019,"3"3"-10485,-26 1 408,-1 2 0,1 1 1,-33 7-1,-8 1 119,56-9-38,1 0 0,0 0 0,0 2-1,0 0 1,0 1 0,-18 8 0,-53 23 28,75-31-24,1 1 0,0 1 0,0 0 1,0 1-1,1 0 0,0 0 0,-14 17 0,-3 6 334,-24 36 0,43-55-310,2 1-1,0-1 1,0 1 0,-6 23 0,3-10 7,-43 116 886,46-112-804,5-26-135,1 1-1,-1 0 1,0-1 0,-1 1 0,1-1 0,-1 1 0,0-1 0,0 0 0,-4 6 0,2-3-1,1-1 0,0 0 1,0 1-1,0 0 0,1-1 0,0 1 1,0 0-1,1 0 0,0 0 0,0 10 0,2 80-71,1-42 49,-2-45 3,0 1 1,1-1-1,1 1 0,-1-1 0,2 0 0,-1 1 0,2-1 1,-1 0-1,1-1 0,1 1 0,0-1 0,0 0 0,1 0 1,9 11-1,7 23 52,3-6-8,-23-33-37,1 1-1,-1-1 0,1 1 1,0-1-1,0 0 1,0 0-1,1-1 0,-1 1 1,1-1-1,8 6 1,-2-1 43,1-1 1,-1 2-1,0 0 1,8 10-1,-9-9 2,1 0 0,0-1 0,1 0-1,12 8 1,11 14 37,-28-27-56,0 0-1,0 1 1,0 0-1,-1 0 1,1 0-1,-1 1 1,0 0-1,7 11 1,-6-10 8,0 0 0,0-1 1,0 0-1,1-1 1,0 1-1,0-1 1,8 4-1,12 11 187,-12-9-127,0 0-1,0 0 1,1-1 0,24 10 0,-24-14 41,-11-5-109,1 1 0,-1 0 0,0 0 0,0 0 0,0 1 0,0 0 0,8 5 0,35 19 58,-45-24-61,1-1 1,0-1 0,0 1 0,-1 0-1,1-1 1,0 0 0,0 0-1,0 0 1,9 0 0,-9 0 10,0-1-1,1 1 1,-1 0 0,0 0-1,0 0 1,1 0 0,-1 1 0,0 0-1,-1 0 1,5 3 0,4 0-7,-1 0 0,1-1-1,0 0 1,0 0 0,0-2 0,0 1 0,0-1 0,1-1 0,17 0 0,191-1 89,24 0-81,-229-2-27,0 1-1,-1-2 1,1 0 0,17-6 0,16-4-2,-33 10-2,3 0-7,-1 0 1,0-2-1,20-7 0,18-3-54,-12-2 68,-42 16 7,5-3 0,1 0 1,-1 0-1,1 1 0,9-3 0,5 1-10,-13 1 0,2 3 0,29-13-78,-15 7-24,42-7-289,-65 14 333,31-9-256,57 0-160,66 1 31,-126 7 425,4 1-386,0 1 0,57 8 0,-86-7 380,0 0 0,0 0 0,0 0 0,0 1 1,0 0-1,8 6 0,22 12 19,-29-18 13,0 1 1,0 0 0,0 1-1,-1-1 1,0 1 0,0 0-1,0 0 1,7 10 0,-7-8 22,1 0 1,0-1-1,0 0 0,0 0 1,9 6-1,-12-10-23,-1 0 0,1 0 0,-1 0 0,1 0-1,-1 1 1,0-1 0,0 1 0,0-1 0,0 1-1,-1 0 1,1 0 0,-1 0 0,0 0 0,1 0-1,-1 0 1,-1 0 0,1 0 0,0 1 0,-1-1 0,1 3-1,-1-3 4,0-1 0,1 0 0,-1 0-1,1 0 1,-1 0 0,1-1-1,0 1 1,0 0 0,0 0 0,0 0-1,2 2 1,-1-2-7,-1 0-1,0 0 0,0 0 1,0 0-1,0 0 0,0 0 1,0 0-1,0 0 1,-1 0-1,1 0 0,0 4 1,4 6 9,1 5 16,-6-14-11,0 1-1,0 0 0,0 0 0,1 0 0,-1 0 1,1 0-1,0-1 0,0 1 0,0 0 0,3 5 1,7 26 107,-8-29-100,-1 0 1,0 0-1,0 1 1,-1-1-1,0 0 1,0 1-1,0 12 1,11 38 460,-12-53-454,0 1-1,1-1 0,0 0 0,0 0 0,0 0 1,0 0-1,4 7 0,-3-7-15,0 0 1,0 1-1,-1-1 1,0 0-1,0 1 0,0-1 1,0 1-1,0 5 1,10 57 79,-11-65-95,0 1 1,0-1-1,0 1 1,1-1-1,-1 1 1,1-1-1,-1 1 1,1-1 0,0 0-1,0 1 1,0-1-1,2 4 1,-2-4 5,0 0-1,0 1 1,-1-1 0,1 1 0,-1-1 0,0 1 0,1-1 0,-1 1 0,0 0-1,-1-1 1,1 1 0,0-1 0,-1 4 0,0-3 8,0-1 0,1 1 0,0 0 0,-1 0 0,1 0 0,1 0 0,-1 0 0,0 0 0,1 0 0,-1-1 0,2 5 0,1 2 36,-1 0 1,0 0 0,0 0-1,-1 1 1,0-1 0,0 1-1,-1-1 1,-2 15 0,1 5-35,12 21 53,1 43 52,-12 286-176,4-369 54,3 9 37,15 25-728,-23-41 664,11 4-31,5 10 183,5-3 244,-7-2-112,65 32-339,21-12-1278,-21-13-134,-56-16 1024,0-2 1,1 0-1,23-2 0,-3 0-731,-17 0 1104,1-2-1,-1-1 1,0-2-1,36-11 1,27-6-1130,54-20 935,-106 33 344,48-15 317,-63 20-340,-1 0 0,1 2 0,0 1 0,0 0 0,0 2 0,27 2 0,-4-1-48,-41-1-16,1 0 0,-1 1 0,1 0-1,-1 0 1,0 0 0,0 0 0,0 1 0,0-1 0,0 1 0,0 0 0,0 0-1,0 0 1,0 1 0,-1 0 0,0-1 0,1 1 0,4 6 0,15 11-116,10-3-467,13 4-64,-34-13 701,30 13 205,-28-16-331,0 0 0,1-2 0,-1 0 0,1 0 1,0-2-1,-1 1 0,1-2 0,25-2 0,27 1 530,-63 1-426,1-1 1,-1 0-1,0 0 0,1 0 0,-1-1 0,0 1 0,0-1 0,0 0 1,6-3-1,11-6-27,-15 7-22,0 0 0,0-1 0,0 0 0,-1 0 0,1 0 0,-1-1 0,0 0 0,-1 0 1,0 0-1,0 0 0,0-1 0,3-8 0,13-18-149,-16 28 170,0-1-1,-1 1 1,0-1 0,0 0 0,0 0-1,2-7 1,28-66-2294,-29 62 1498,0 0-1,1-32 1,-6-86 5098,-1 55 229,2-108 61,0-94-2033,-12 206-2394,1-8 477,0 43 232,0 3-583,11-771 2158,4 801-2400,3-11 28,-7 10-64,-1-19 120,1 28-99,0-1 1,0 1-1,0-1 1,0 0-1,0 1 0,0-1 1,1 0-1,-1 1 1,0-1-1,0 1 0,0-1 1,1 0-1,-1 1 1,0-1-1,1 1 0,-1-1 1,0 1-1,1-1 1,-1 1-1,1-1 1,-1 1-1,1 0 0,-1-1 1,1 1-1,-1 0 1,1-1-1,-1 1 0,1 0 1,-1-1-1,1 1 1,-1 0-1,1 0 1,0 0-1,-1-1 5,0-6 13,-1 5-14,0 0 1,1 0-1,0 0 0,0 0 1,-1 0-1,1 0 1,0 0-1,1 0 1,-1 0-1,0 0 0,1 0 1,-1 0-1,1 0 1,-1 0-1,1 0 1,0 0-1,0 0 0,0 0 1,0 1-1,0-1 1,3-3-1,-3 2-8,1-19-72,2 17 89,0 3-22,-1-7 6,-4 5 0,12-31 0,-1 11 0,-8 22 0,-1 0 0,1 0 0,-1 0 0,0 0 0,0-1 0,0 1 0,0 0 0,-1-1 0,1 1 0,0-4 0,0 2-4,0-1 1,1 1-1,-1 0 0,1 0 1,0 0-1,0 0 0,0 1 1,0-1-1,1 0 0,0 1 0,0 0 1,6-6-1,1-3-20,0 1 31,0 1-1,1 0 1,15-11-1,-13 10 15,5 0 45,0 0 1,1 0-1,29-11 1,37-19 137,34-40 82,-108 71-257,0 0 0,0 0 0,18-23 0,-26 28-21,1 0 0,-1 0 0,0 0 0,0 0 0,0-1 0,-1 1 0,0-1 0,0 0 0,-1 1 0,1-1 0,-1 0 0,0-8 0,11-84-95,-12-71-42,-1 165 115,0 1 0,0 0 0,0-1 0,-1 1 0,1 0-1,-1-1 1,1 1 0,-1 0 0,0 0 0,0 0 0,-1 1 0,1-1 0,-1 1 0,1-1 0,-5-2 0,0-2-24,-1 2 0,1-1 0,-1 1 0,0 0-1,-12-5 1,-133-65-315,72 43 238,-107-15-217,127 30 546,-25-3-349,-6 6 131,-68-7-56,-220 12 97,279 10-34,29 4-23,1 4 0,0 3 0,-114 34 0,172-43 20,-431 113 496,324-81-488,65-18-82,-63 11 0,-26 1-48,-89 13-7,173-32 152,41-6 5,1-1 1,-30 2-1,22-4 7,-48 9 0,-6 2-127,-206 17-251,242-25-121,-88-5 1,50-1 390,75 1 50,0 1-1,0-1 1,0-1 0,0 0 0,0 0-1,0 0 1,0-1 0,0 1 0,1-2-1,0 1 1,-7-5 0,-32-15-32,27 17 8,1 0 0,-1 2 0,0 0 1,0 2-1,-25-2 0,-98 5-420,55 1 340,49-1 91,0 1 1,-1 1-1,1 3 0,-37 9 0,11 6 1609,61-20-1504,0 0 0,0 0-1,0 0 1,0 0-1,0 0 1,0 1 0,0-1-1,0 0 1,0 1 0,0 0-1,1-1 1,-1 1-1,1 0 1,-2 2 0,-3 22-4481,6-12-417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4:46.300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1 103 760,'0'0'9298,"44"-27"-9205,10 9 46,105-19 0,-149 35-110,56-7 24,1 2 0,111 4 0,-120 3-44,-55 1-7,1-1 0,-1 0 1,0 1-1,0-1 0,0 1 0,0 0 1,0 0-1,-1 0 0,1 1 0,0-1 1,0 0-1,3 4 0,17 7 17,-19-10 16,0 0 1,0 1-1,-1 0 1,1-1-1,-1 1 1,1 0-1,-1 0 1,0 1-1,-1-1 1,1 1-1,0 0 1,-1-1-1,0 1 1,4 8-1,11 18 205,-12-21-126,-2 1 0,1 0-1,-1-1 1,0 1 0,-1 0 0,0 1 0,-1-1-1,0 0 1,-1 0 0,0 1 0,-1 10 0,0-5 43,1 130 612,-1-135-753,0 0 0,-2-1 0,1 1 0,-1-1-1,-7 17 1,-1 3 24,-34 149 221,23-77 24,11-51-112,0 9-114,-23 75 510,23-63-130,0-9-275,-11 31 1,11-24-27,0 18 70,8-72-106,1 1 0,1 0 0,0 0 0,4 33 1,-1-3-77,-3-41-13,1 0 1,1-1-1,-1 1 0,1 0 1,0 0-1,0-1 0,1 1 1,2 6-1,7 46 58,-1-25 10,-9-28-99,-1-1 0,2 0 0,-1 1 0,0-1 0,1 0 0,0 0 0,0 0 0,0 0 0,0 0 0,1 0 0,4 5 0,38 36 26,-32-32 76,-7-7-64,0 0 0,0 0 0,1 0 0,-1-1 0,1 0 0,11 6 0,-7-7 40,0 0 0,1 0-1,0-1 1,0-1 0,0 0 0,0-1-1,0 0 1,0-1 0,0 0 0,14-2 0,19 1-195,-44 0 111,-1 1 0,1 0 0,0-1 1,-1 1-1,1-1 0,-1 1 0,1-1 0,-1 0 1,1 1-1,-1-1 0,1 1 0,-1-1 0,0 0 1,1 1-1,-1-1 0,0 0 0,1 0 0,-1 1 1,0-1-1,0 0 0,0 1 0,0-1 0,0 0 1,0 0-1,0 0 0,0 1 0,0-1 1,0 0-1,0 0 0,0 1 0,0-1 0,-1 0 1,1 1-1,0-1 0,-1 0 0,1 0 0,0 1 1,-1-1-1,1 1 0,-1-1 0,1 0 0,-1 1 1,1-1-1,-1 1 0,1-1 0,-1 1 1,0 0-1,1-1 0,-1 1 0,-1-1 0,-20-4-566,-34-3-286,12 4 439,35 3 449,1-1 0,-1 1 0,0 1-1,1 0 1,-1 0 0,0 0 0,1 1-1,-11 3 1,-9 21 373,10-7-231,7-7-103,0-1 0,1 1 0,0 1 0,-13 20 1,12 5 114,9-31-115,1 0 0,0 1-1,0-1 1,1 0 0,-1 1-1,1-1 1,1 1 0,1 7-1,-1 8 176,-1-11-163,0 0 0,0-1 0,1 1 0,0 0 0,1 0 0,1-1 0,-1 1 0,2-1 0,5 14 0,25 60 245,-30-73-247,0-1 0,0 1 0,3 21 0,-5-23-42,0 1-1,0-1 0,1 1 1,1-1-1,-1 0 0,6 9 0,25 70 136,-31-81-155,0 0 1,-1 0 0,1 0 0,-1 0-1,-1 0 1,2 12 0,4 13 54,7 14-30,-7-29-5,-2 1-1,0-1 1,-1 1-1,-1-1 1,1 20 0,-2-26-8,-1 1 1,1-1 0,1 0 0,0 0 0,4 10-1,7 26 17,-5 2-10,-6-28 50,1 0 0,1 0 0,9 26 0,31 100 348,-23-54-147,0-9-215,-15-65-20,0 0-1,-2 1 1,-1 0-1,0-1 0,1 25 1,-3 106 87,-2-94 19,-1-46-132,-1 0-1,0 0 1,0-1 0,-1 1 0,-1-1 0,1 1 0,-9 13 0,-6 18 17,14-34-13,0-1 0,-1 0 0,1 1-1,-1-1 1,-1-1 0,1 1 0,-1-1 0,0 0 0,-1-1 0,-7 6 0,-5 4 23,-44 27 292,48-32-301,0 0 1,1 1-1,-15 13 0,25-19 9,-1-1 0,-1 1 0,1-1-1,-1 0 1,1 0 0,-1-1 0,0 0 0,0 0-1,0 0 1,0-1 0,-9 2 0,14-3 65,-1 0-20,2 0-78,0 0-1,-1 0 1,1 0-1,-1 0 1,1 0-1,0 0 1,-1 0 0,1 0-1,0 0 1,-1 0-1,1 0 1,-1 0-1,1 0 1,0 0 0,-1 1-1,1-1 1,0 0-1,-1 0 1,1 0-1,0 1 1,-1-1-1,1 0 1,0 1 0,0-1-1,-1 0 1,1 0-1,0 1 1,0-1-1,0 0 1,-1 1 0,1-1-1,0 1 1,0-1-1,0 0 1,0 1-1,0-1 1,0 0 0,0 1-1,0-1 1,0 1-1,0-1 1,0 0-1,0 1 1,0-1 0,0 1-1,0-1 1,0 0-1,0 1 1,0-1-1,-4 24-2085,-5-7-2070,-11 5-7781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9:28.627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0 6 1248,'0'0'9101,"34"0"-2264,13-3-6624,-34 2-219,0 0 0,0 0 0,0 1-1,0 1 1,0 0 0,0 1 0,16 4 0,13 25 28,-33-25-20,0 1 0,-1-1 0,0 1 0,0 1 0,-1-1 0,0 1 0,-1 1-1,1-1 1,-2 1 0,1 0 0,7 18 0,7 13 15,-15-32-26,0 0 1,-1 0-1,0 0 0,-1 1 0,0 0 0,0-1 1,-1 1-1,0 0 0,1 12 0,-3-16-3,1 1-1,0-1 0,0 0 0,0 0 1,0 0-1,1 1 0,2 4 0,-2-5 3,0 0 0,0 0 0,-1 0 0,1 0 0,-1 0 0,-1 0 0,1 6 0,10 128-82,-11 364-374,0-496 459,-1 1-1,-1 0 1,0-1 0,0 1-1,0-1 1,-7 14-1,-4 13-4,2 46 35,8-65-8,1 0 1,1 1-1,0-1 1,2 20-1,0-20-14,-1 0 1,0 1-1,-1-1 1,-4 19-1,2-17 4,1 1-1,0-1 1,2 1-1,3 31 1,-1 6-20,-2-25-1,-2-1-1,-5 34 1,-5 40-90,1 8-94,0 19 100,-1-62 75,8-41-16,-1 0-1,-2-1 1,-11 34 0,-16 59-262,25-95 285,0 1-1,-6 29 1,6-15 6,-1 20 9,-3 6-26,12-60 26,0-1 0,0 1 0,0 0 0,1-1 0,0 1-1,0 0 1,0 6 0,1-8 1,-1 0 0,0 0 1,0 1-1,0-1 0,0 0 0,-1 0 0,1 1 0,-1-1 0,0 0 1,0 0-1,0 0 0,-2 4 0,2-4 3,0 0-1,0 0 1,1 0-1,-1 0 1,1 0 0,-1 0-1,1 0 1,0 0-1,0 0 1,0 0-1,1 0 1,-1 0 0,1 3-1,0-2 2,0 0 0,-1-1-1,1 1 1,-1 0 0,0 0-1,0 0 1,-1 0 0,1-1 0,-3 7-1,-15 46 137,16-38-288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19:31.772"/>
    </inkml:context>
    <inkml:brush xml:id="br0">
      <inkml:brushProperty name="width" value="0.05" units="cm"/>
      <inkml:brushProperty name="height" value="0.05" units="cm"/>
      <inkml:brushProperty name="color" value="#33A4BB"/>
    </inkml:brush>
  </inkml:definitions>
  <inkml:trace contextRef="#ctx0" brushRef="#br0">0 1 7281,'0'0'7391,"11"14"-6645,-4-8-368,0 1 0,-1 0 0,0 0 1,0 1-1,-1 0 0,0 0 0,0 0 0,6 17 1,8 10 110,4 4-97,-9-16-105,0 0 0,2 0 0,30 33 0,-15-21-10,-25-27-255,1 0 1,0 0 0,0-1-1,1 0 1,0 0-1,0-1 1,0 1-1,1-2 1,14 8-1,-20-11-16,0 0-1,0 1 0,-1-1 1,1 1-1,-1 0 0,0 0 0,0 0 1,0 0-1,0 0 0,-1 0 1,3 5-1,10 17 38,-10-13-16,-4-12-26,0 1 1,0-1 0,0 0 0,0 1-1,0-1 1,0 1 0,0-1 0,0 0-1,0 1 1,0-1 0,0 0 0,1 1-1,-1-1 1,0 0 0,0 1 0,0-1-1,0 0 1,1 1 0,-1-1 0,0 0-1,0 0 1,1 1 0,-1-1 0,0 0-1,1 0 1,-1 1 0,0-1 0,0 0-1,1 0 1,-1 0 0,0 0 0,1 1-1,-1-1 1,1 0 0,0 0-8,-1 1 0,0-1-1,1 0 1,-1 1 0,0-1 0,1 1-1,-1-1 1,0 1 0,1-1 0,-1 1 0,0-1-1,0 1 1,0-1 0,1 1 0,-1-1-1,0 1 1,0-1 0,0 1 0,0-1 0,0 1-1,0-1 1,0 1 0,0 0 0,0-1-1,0 1 1,0-1 0,-1 1 0,1-1-1,0 1 1,0-1 0,0 1 0,-1-1 0,1 1-1,0-1-2,0 0 0,0 0 0,1 0-1,-1-1 1,0 1 0,0 0-1,1 0 1,-1 0 0,0 0-1,1 0 1,-1 0 0,0 0 0,1 0-1,-1 0 1,0 0 0,0 0-1,1 0 1,-1 0 0,0 0-1,1 0 1,-1 0 0,0 0 0,1 0-1,-1 0 1,0 0 0,0 1-1,1-1 1,-1 0 0,0 0-1,0 0 1,1 0 0,-1 1 0,0-1-1,0 0 1,0 0 0,1 0-1,-1 1 1,0-1 0,0 0 0,0 1-1,0-1 1,0 0 0,1 0-1,-1 1 1,0-1 0,0 0-1,0 1 1,0-1 0,0 0 0,0 0-1,0 1 1,0-1 0,0 0-1,0 1 1,0-1 0,0 0-1,0 1 1,0-1 0,-1 0 0,1 1-1,6-5-15,-1 1-1,0-1 0,1 0 1,-2 0-1,1-1 0,0 1 0,5-9 1,11-9 76,45-51 158,-50 54-155,0 1-1,29-25 1,-22 24-2,0-1-1,31-35 1,-32 28-167,3 5-229,-21 20 229,0-1 0,-1 0-1,1 0 1,-1-1 0,0 1 0,0-1 0,4-5 0,7-2-291,-6 6-1480,-6-2-4348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20:41.44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9 1363 1128,'-9'-1'15234,"38"-24"-14720,-19 16-441,0 0 1,1 0-1,1 1 1,18-11-1,140-66 197,220-107-162,16 34-118,262-28 13,724-120-65,-1088 254 47,538-80 30,-729 118-17,754-77-17,-812 87 19,727-35 21,-775 38-23,1368-21 223,-985 47-60,-268-13-82,446 79 248,-135-14 164,460 95 657,-516-95 174,-123-18-929,-39-8-65,-113-28 96,73 12 217,-162-25-473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20:42.863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201 40 496,'0'-3'14027,"0"-3"-10482,2-24-2029,16 38-1377,0 2-1,26 18 1,19 9 198,224 131 507,-282-165-836,-4-3-3,0 1-1,1 0 1,-1-1 0,0 1 0,0 0 0,0 0 0,0 0-1,0 0 1,0 0 0,0 0 0,0 0 0,0 0 0,0 0-1,-1 0 1,1 1 0,0-1 0,-1 0 0,1 0 0,-1 1 0,0-1-1,1 0 1,-1 1 0,0-1 0,0 1 0,1 1 0,3 6 10,-3-8-25,-1-1 1,1 1-1,-1-1 1,1 1 0,-1 0-1,1-1 1,-1 1-1,1 0 1,-1 0 0,1-1-1,-1 1 1,0 0-1,1 0 1,-1-1 0,0 1-1,0 0 1,0 0-1,0 0 1,1 0 0,-1 0-1,0-1 1,-1 1 0,1 0-1,0 0 1,0 1-1,-23-2 73,-12 2-106,1 2 0,-1 1 0,-45 13 0,8-2-100,-12 3 103,2 4 0,-140 58 0,220-80 235,2-23-19399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30:16.119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0 25 2392,'0'0'6136,"0"-4"-5475,0 3-537,0 1-1,0-1 1,0 0-1,0 1 1,0-1 0,0 0-1,0 0 1,0 1-1,1-1 1,-1 0-1,0 1 1,0-1 0,1 0-1,-1 1 1,0-1-1,1 0 1,-1 1-1,1-1 1,-1 1 0,0-1-1,1 1 1,-1-1-1,1 1 1,0-1 0,-1 1-1,1-1 1,-1 1-1,1 0 1,0-1-1,28-1 4021,-17 2-4812,42-1 1242,1 3 0,0 1-1,103 22 1,-29 15-128,-2 6 0,-1 5 0,170 97 0,-102-30 124,-62-35-371,-74-43-42,-2 2 1,-1 3-1,87 93 0,-91-85-70,30 37 160,-4 4-1,101 160 1,-69-92-75,-59-85-91,23 29 22,231 274 149,-258-330-210,3-3-1,80 62 1,-5-6 65,-35-27-40,4-5 1,102 61-1,-76-71 51,-45-26-93,237 95-24,-175-78-11,528 175-312,-292-153 245,-200-46 60,-8 4-1,139 22-29,-97-34-76,325-10 0,-339-11 83,-157 0 43,-1-2-1,0-1 0,54-13 0,95-39 50,-81 22-2,53-23-2,-117 47 32,-30 9-75,-6 1-25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30:17.207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0 1 6025,'0'0'7650,"2"19"-2774,14-9-4340,0 0-1,0-2 1,33 13-1,51 14-201,2-5 0,1-4 0,107 12 0,-125-18-142,-83-20-156,-3 1-29,1 1-1,0-1 0,-1 1 1,1-1-1,-1 1 1,1-1-1,-1 1 0,0-1 1,0 0-1,0 1 0,0-1 1,0 0-1,0 0 1,0 1-1,0-1 0,0 0 1,-3 1-1,-32 22-15,29-20 6,0 0 0,0 1-1,0-1 1,-11 12 0,-38 48-24,27-33 23,1 3 0,-38 58 0,13-9 127,30-48-87,1 1 0,-23 50 0,39-74-418,-1 3 586,6-9-4602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30:24.19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0 387 1832,'0'0'4572,"2"0"-4199,6 0-76,-6 0 171,35-13 5707,36-14-4102,93-21 0,-67 19-1292,22-4-450,277-62 522,-149 55-746,-61 13 135,-18 7 23,-38 6 42,-19 4-204,166 8 0,-159 5-52,125-14 0,57-4 114,-155 11 49,244 2-41,-201 4-145,-99 2 108,118 21 0,-110-10-121,115 22 28,236 75 1,-332-80-26,726 224 469,-47 37-262,-439-148-31,-134-51-125,27-16-1,-178-59-21,33 5 34,186 17 1,-219-33-28,-56-5 32,-1-1 0,1 0 1,0-2-1,0 0 0,0-1 0,-1 0 1,1-2-1,0 0 0,29-9 0,75-43 98,-97 43-176,23-8-9,-15 8-903,-25 8 589,1 1 0,0 0 0,-1 0 0,1 0 1,0 1-1,0 1 0,1-1 0,-1 1 0,9 1 0,-53 14-9331,12-4 508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3.34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30:25.185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 1992,'0'0'5736,"6"0"-4963,24 0 9200,-6 1-8198,19 12-1182,0-1 0,1-3-1,0-2 1,0-1-1,56-1 1,17 3-338,-105-5-250,47 0 34,-57-3-106,-4 18-370,-6-13 434,1 0 0,-1 0 1,1 0-1,1 0 0,-1 1 1,1 1-1,0-1 0,1 1 1,-1 0-1,-7 13 0,-29 34 37,-137 146 467,177-198-688,0-1-1,1 1 1,-1-1 0,0 0-1,0 1 1,0-1-1,0 0 1,0 0 0,0-1-1,0 1 1,0 0 0,0-1-1,0 1 1,0-1 0,0 0-1,-4 1 1,-6-1-4674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3:04.931"/>
    </inkml:context>
    <inkml:brush xml:id="br0">
      <inkml:brushProperty name="width" value="0.05" units="cm"/>
      <inkml:brushProperty name="height" value="0.05" units="cm"/>
      <inkml:brushProperty name="color" value="#7F96AF"/>
    </inkml:brush>
  </inkml:definitions>
  <inkml:trace contextRef="#ctx0" brushRef="#br0">1 133 248,'0'0'10543,"24"0"-9657,331-36 367,45-1 412,-255 22-1293,112 6 65,-201 11-430,-44-1-7,0 0 0,1-1 0,-1 0 0,0-1 0,15-3 0,-17 1 3,-8 2 10,92 5 1160,110-9 1,-148-2-1076,-32 3-97,0 1 1,43 0-1,-22 3 39,9 0-980,-54-5-3151,0-3-289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7:33:04.932"/>
    </inkml:context>
    <inkml:brush xml:id="br0">
      <inkml:brushProperty name="width" value="0.05" units="cm"/>
      <inkml:brushProperty name="height" value="0.05" units="cm"/>
      <inkml:brushProperty name="color" value="#7F96AF"/>
    </inkml:brush>
  </inkml:definitions>
  <inkml:trace contextRef="#ctx0" brushRef="#br0">2 1 1336,'0'0'7572,"-1"15"-2618,5-4-4481,21 7 489,40 22 0,-25-17-317,14 25-429,-52-44-216,-2-3-10,0 2 10,0-2-10,0-1 0,0 0 0,0 1 1,0-1-1,0 0 0,0 1 0,0-1 1,0 0-1,0 1 0,0-1 0,0 0 1,0 0-1,0 1 0,1-1 0,-1 0 1,0 1-1,0-1 0,0 0 0,0 0 1,1 1-1,-1-1 0,0 0 0,0 0 1,1 1-1,-1-1 0,0 0 0,0 0 1,1 0-1,-1 1 0,0-1 0,1 0 0,-1 0 1,0 0-1,1 0 0,-1 0 0,1 0 1,-10 10-632,-56 21 464,0 7 554,63-32-177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34:08.710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1 196 88,'0'0'8521,"33"-26"-1776,99 2-5599,203-12-882,-109 16 360,230-24 904,-36 34-790,-342 10-701,546-17 157,-333 8-179,-170 0 25,-119 9-32,9 0-7,134 0 5,11 0 95,-156 2-377,0-2 229,0 0-1,0 0 0,0 1 1,0-1-1,0 0 1,0 0-1,0 0 1,0 0-1,0 1 0,0-1 1,0 0-1,0 0 1,0 0-1,0 1 1,0-1-1,0 0 1,0 0-1,0 0 0,0 1 1,0-1-1,0 0 1,0 0-1,0 0 1,0 0-1,0 1 1,0-1-1,-1 0 0,1 0 1,0 0-1,0 0 1,0 0-1,0 1 1,0-1-1,0 0 0,-1 0 1,1 0-1,0 0 1,0 0-1,0 0 1,0 0-1,-1 0 1,1 1-1,0-1 0,0 0 1,0 0-1,-1 0 1,1 0-1,0 0 1,-32 0-5129,12 0-161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34:08.711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1 864,'0'0'5706,"22"0"4810,-21 2-10448,-1 0 0,1 1 1,0-1-1,0 1 1,0-1-1,0 0 0,0 0 1,1 0-1,-1 0 1,1 0-1,-1 0 0,1 0 1,0 0-1,0 0 1,0-1-1,0 1 0,0-1 1,0 0-1,3 2 1,53 27 754,-39-21-456,104 57 1014,-121-65-1380,-1 0-1,0-1 1,1 1-1,-1 0 1,1 0-1,-1 0 1,0 0-1,0 0 1,1 0-1,-1 0 1,0 0-1,0 0 1,0 1-1,0-1 1,0 0-1,-1 1 1,1-1-1,0 1 1,-1-1-1,1 1 1,0 2-1,-1-4 0,0 1 0,0-1 0,1 1 1,-1-1-1,0 1 0,0-1 0,0 1 0,1-1 0,-1 1 1,0-1-1,1 1 0,-1-1 0,0 1 0,1-1 0,-1 1 1,1-1-1,-1 0 0,0 1 0,1-1 0,-1 0 0,1 0 1,-1 1-1,1-1 0,-1 0 0,1 0 0,0 0 0,-1 1 1,2-1-1,-2 0 2,1 0 1,-1 0 0,1 0-1,-1 0 1,1 1 0,-1-1-1,1 0 1,-1 0 0,1 1-1,-1-1 1,0 0-1,1 0 1,-1 1 0,1-1-1,-1 0 1,0 1 0,1-1-1,-1 1 1,0-1 0,1 1-1,-1-1 1,0 0 0,0 1-1,1-1 1,-1 1-1,0-1 1,0 1 0,0 0-1,0 0 20,2-1 11,-1 0-35,-1 0-1,0 0 1,1-1 0,-1 1-1,0 0 1,1 0-1,-1 0 1,0 0 0,0 0-1,1 0 1,-1 0 0,0 0-1,1 0 1,-1 1 0,0-1-1,1 0 1,-1 0-1,0 0 1,1 0 0,-1 0-1,0 1 1,1-1 0,-1 0-1,0 0 1,0 0 0,1 1-1,-1-1 1,0 0-1,0 0 1,0 1 0,1-1-1,-1 0 1,0 0 0,0 1-1,0-1 1,0 0-1,0 1 1,0-1 0,1 0-1,-1 1 1,0-1 0,0 0-1,0 1 1,0-1 0,0 0-1,0 1 1,0-1-1,0 0 1,0 1 0,-1-1-1,1 0 1,0 0 0,0 1-1,0-1 1,0 0 0,0 1-1,0-1 1,-1 0-1,1 0 1,0 1 0,0-1-1,-1 0 1,1 1 0,0-1-47,-13 1 23,0 0 0,0 1 0,1 0 0,-1 1 1,1 0-1,-1 1 0,1 1 0,0 0 0,1 0 0,-1 1 0,-19 15 0,-79 45 122,102-62-86,7-4-6,-1 1-1,0 0 0,1 0 1,-1-1-1,0 1 1,1 0-1,-1 0 1,1 0-1,0 0 0,-1 1 1,1-1-1,0 0 1,0 1-1,-2 2 1,1-1 446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34:28.488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2246 282 88,'0'0'8521,"-25"-37"-1776,-72 2-5599,-151-17-882,80 23 360,-169-34 904,26 48-790,253 15-701,-403-24 157,245 11-179,127 0 25,87 13-32,-6 0-7,-99 0 5,-9 0 95,116 3-377,0-3 229,0 0-1,0 0 0,0 1 1,0-1-1,0 0 1,0 0-1,0 0 1,0 0-1,0 2 0,0-2 1,0 0-1,0 0 1,0 0-1,0 1 1,0-1-1,0 0 1,0 0-1,0 0 0,0 2 1,0-2-1,0 0 1,0 0-1,0 0 1,0 0-1,0 1 1,0-1-1,1 0 0,-1 0 1,0 0-1,0 0 1,0 0-1,0 2 1,0-2-1,0 0 0,1 0 1,-1 0-1,0 0 1,0 0-1,0 0 1,0 0-1,0 0 1,0 1-1,0-1 0,0 0 1,0 0-1,1 0 1,-1 0-1,0 0 1,24 0-5129,-9 0-161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34:28.489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234 1 864,'0'0'5706,"-17"0"4810,17 3-10448,0 0 0,-1 1 1,0-1-1,0 1 1,1-1-1,-1 0 0,0 0 1,0 0-1,0 0 1,-1 0-1,2-1 0,-2 1 1,1 0-1,-1 0 1,1-1-1,-1 0 0,1 0 1,-1-1-1,-1 4 1,-40 38 754,29-30-456,-77 82 1014,89-93-1380,1-1-1,1-1 1,-2 1-1,1 1 1,0-1-1,0 1 1,1-1-1,-1 1 1,-1-1-1,2 1 1,-1-1-1,0 0 1,0 2-1,1-1 1,-1-1-1,1 2 1,-1-1-1,0 0 1,1 0-1,0 1 1,-1 3-1,1-6 0,0 1 0,0-1 0,-1 1 1,1-1-1,0 2 0,0-2 0,0 1 0,-1-1 0,1 2 1,0-2-1,0 1 0,0-1 0,0 2 0,-1-2 0,1 1 1,-1-1-1,1 0 0,0 1 0,-1-1 0,1 0 0,0 0 1,0 2-1,-1-2 0,1 0 0,-1 0 0,1 0 0,0 1 1,-2-1-1,2 0 2,-1 0 1,1 0 0,0 0-1,0 0 1,-1 2 0,1-2-1,-1 0 1,1 0 0,-1 1-1,1-1 1,0 0-1,0 0 1,0 2 0,-1-2-1,1 0 1,0 1 0,-1-1-1,1 2 1,0-2 0,-1 1-1,1-1 1,0 0 0,0 1-1,0-1 1,0 2-1,0-2 1,0 1 0,0 1-1,0-1 20,-2-1 11,1 0-35,1 0-1,0 0 1,0-1 0,0 1-1,0 0 1,-1 0-1,1 0 1,0 0 0,0 0-1,-1 0 1,1 0 0,0 0-1,-1 0 1,1 1 0,0-1-1,0 0 1,0 0-1,0 0 1,-1 0 0,1 0-1,0 2 1,-1-2 0,1 0-1,0 0 1,0 0 0,-1 1-1,1-1 1,0 0-1,0 0 1,0 2 0,0-2-1,0 0 1,0 0 0,0 1-1,0-1 1,0 0-1,0 1 1,0-1 0,-1 0-1,1 2 1,0-2 0,0 0-1,0 1 1,0-1 0,0 0-1,0 2 1,0-2-1,0 0 1,0 1 0,1-1-1,-1 0 1,0 0 0,0 2-1,0-2 1,0 0 0,0 1-1,0-1 1,0 0-1,0 0 1,0 2 0,0-2-1,1 0 1,-1 1 0,0-1-47,10 1 23,-1 1 0,1 1 0,-1 0 0,1 1 1,-2 0-1,2 2 0,-1 1 0,0 0 0,-1 1 0,1 0 0,14 23 0,58 64 122,-75-89-86,-5-6-6,0 1-1,1 0 0,-1 1 1,0-2-1,1 1 1,-2 1-1,2-1 1,-1 1-1,-1-1 0,2 2 1,-2-2-1,1 1 1,0 1-1,1 3 1,0-2 446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58:59.438"/>
    </inkml:context>
    <inkml:brush xml:id="br0">
      <inkml:brushProperty name="width" value="0.15875" units="cm"/>
      <inkml:brushProperty name="height" value="0.15875" units="cm"/>
      <inkml:brushProperty name="color" value="#9D3939"/>
    </inkml:brush>
  </inkml:definitions>
  <inkml:trace contextRef="#ctx0" brushRef="#br0">1 32 248,'0'0'6530,"11"0"-6685,35 0 5683,256-16-4269,-180 1-1323,-119 15 49,0 1-59,-2 0 2,1-1 1,0 0-1,0 1 1,-1 0 0,1 0-1,0 0 1,-1 0-1,1 0 1,-1 1 0,1 0-1,-1-1 1,1 1 0,-1 1-1,1-1 1,-1 0-1,0 1 1,0-1 0,1 1-1,-1 0 1,0 0-1,1 5 1,-1 83-388,0-46 453,-1 0-1,0 0 0,-2 0 0,0 0 0,-1 0 0,-7 43 0,-8 91 67,-18 81-12,19-76-32,15-174-20,0 0 0,0 1 0,1-1 0,0 1 0,0-1 0,1 1 0,-1 0 0,1-1-1,0 1 1,1 12 0,-1-15 5,1 1 0,-1 0 0,0-1 0,0 1 0,-1 0 0,1-1 0,-1 1 0,0-1 0,0 0 0,0 1 0,-1-1 0,-1 10 0,1-10-6,1 0 0,-1 1 0,1-1 0,1 1 0,-1 0 0,0 0 0,1 0-1,0-1 1,0 1 0,0 0 0,1 0 0,-1 0 0,2 8 0,-1-7-1,0 0-1,-1 1 1,1-1 0,-1 0 0,0 0 0,-1 1 0,1-1-1,-1 0 1,-1 13 0,-2 2 8,1-1 0,0 2 0,1-1 0,0 1 0,1 0 0,0-1 0,2 43 0,-1-53-2,-18 151 0,18-7 37,1-155-35,0 1 0,0-1-1,0 1 1,0-1 0,1 0 0,-1 0-1,1 0 1,0-1 0,-1 1-1,1-1 1,0 0 0,0 0 0,0 0-1,0-1 1,0 1 0,0-1-1,0 0 1,0 0 0,1-1 0,-1 1-1,0-1 1,1 0 0,-1 0-1,3-1 1,1 4 6,20 15 23,1-1 0,0-4 0,1-2-1,-1-2 1,1-3 0,0-3 0,0-2 0,41-9 0,34 4-473,-102 4 387,1 0-1,-1-1 1,0 1-1,0-1 1,1 0-1,-1 0 1,0 0-1,1 0 1,-1 0-1,0 0 1,0-1 0,1 0-1,-1 1 1,0-1-1,0 0 1,0 0-1,1 0 1,-1-1-1,0 1 1,0-1-1,0 1 1,0-1 0,0 0-1,0 0 1,0 0-1,-1 0 1,1 0-1,0 0 1,0 0-1,-1 0 1,1-1-1,0 1 1,-1-1 0,1 1-1,-1-1 1,0 0-1,1 1 1,-1-1-1,0-5 1,0 4-81,-1 1-1,1-1 1,-1 0 0,0 1 0,1-1-1,-1 1 1,0-1 0,0 1-1,0 0 1,-1 0 0,1 0 0,0 0-1,0 1 1,-1-1 0,1 1 0,-1-1-1,1 1 1,-1 0 0,1 0 0,-1 0-1,0 1 1,1 0 0,-1-1 0,0 1-1,-3-1 1,-97-18-1905,95 19 1768,0 0 0,-1 1 0,1 1 0,0 1 0,-1 0 0,1 1 0,0 1 1,0 0-1,0 1 0,0 1 0,-6 7 0,-16 24 462,-20 36 120,1 47 475,44-99-441,0 0 1,0 1 0,1 0 0,0 0 0,1 1 0,0-1-1,0 1 1,2 0 0,-1 0 0,1 0 0,1 0-1,1 25 1,-1 80-484,17-36 380,-18-79-223,-1-1 0,1 1 0,1 0 0,-1-1 0,1 1 0,0-1 0,0 0 1,1 1-1,-1-1 0,1-1 0,5 22 0,-4-11 8,-1 1 1,0-1-1,-1 1 0,0 0 1,-1 0-1,0 1 0,-1-1 1,-2 28-1,1 19-29,2 1020 903,18-934-1275,-17-115 405,-2 0 1,0 0-1,-1 0 1,-1 0 0,0 0-1,-11 62 1,9-77 46,-1 0 0,-1-1 0,0 0 0,0-2 0,-1 0 0,-1 0 0,0-2 0,0 0 0,-1-2 1,-15 25-1,-6 9 356,0-3 1,-1-3-1,-1-3 1,-56 53-1,37-39 183,44-47-536,1-1 0,-1 0 0,0-2 0,-1 0 0,1-1 1,-1-1-1,0 0 0,0-1 0,1-2 0,-15 3 0,-11 14 386,29 9-6416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58:59.439"/>
    </inkml:context>
    <inkml:brush xml:id="br0">
      <inkml:brushProperty name="width" value="0.10583" units="cm"/>
      <inkml:brushProperty name="height" value="0.10583" units="cm"/>
      <inkml:brushProperty name="color" value="#9D3939"/>
    </inkml:brush>
  </inkml:definitions>
  <inkml:trace contextRef="#ctx0" brushRef="#br0">1 1 72,'0'0'2675,"56"6"7372,-36-4-10300,414-2 3707,-431 0-3543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58:59.440"/>
    </inkml:context>
    <inkml:brush xml:id="br0">
      <inkml:brushProperty name="width" value="0.10583" units="cm"/>
      <inkml:brushProperty name="height" value="0.10583" units="cm"/>
      <inkml:brushProperty name="color" value="#9D3939"/>
    </inkml:brush>
  </inkml:definitions>
  <inkml:trace contextRef="#ctx0" brushRef="#br0">21 1 1304,'0'0'6017,"0"38"427,3-23-6486,14 7 641,-12-15-520,0 1 0,1-1 0,0 1 0,1-2-1,0 1 1,0-1 0,0 0 0,1 0 0,12 7 0,76 51 213,-50-40-164,-30-11-62,-16-13-63,0 1-17,-3 36-905,-44 0 1589,-77 46 0,81-43-343,40-40-319,0 1-1,0 0 1,0 0 0,0 0 0,0 1 0,0-1 0,1 1 0,-1-1-1,0 1 1,1 0 0,-1 0 0,1 0 0,0 0 0,0 1 0,0-1 0,0 0-1,0 1 1,0 0 0,0-1 0,1 1 0,0 0 0,-1 0 0,1 0-1,0 0 1,0 0 0,1 0 0,-1 0 0,1 0 0,-1 4 0,1-6-30,0 6 123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9.654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9 0,'-4'0,"-1"0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58:59.441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1 196 88,'0'0'8521,"27"-26"-1776,82 2-5599,168-12-882,-90 16 360,190-24 904,-30 34-790,-283 10-701,452-17 157,-275 8-179,-142 0 25,-97 9-32,7 0-7,111 0 5,9 0 95,-129 2-377,0-2 229,0 0-1,0 0 0,0 1 1,0-1-1,0 0 1,0 0-1,0 0 1,0 0-1,0 1 0,0-1 1,0 0-1,0 0 1,0 0-1,0 1 1,0-1-1,0 0 1,0 0-1,0 0 0,0 1 1,0-1-1,0 0 1,0 0-1,0 0 1,0 0-1,0 1 1,0-1-1,0 0 0,-1 0 1,1 0-1,0 0 1,0 0-1,0 1 1,0-1-1,0 0 0,0 0 1,0 0-1,-1 0 1,1 0-1,0 0 1,0 0-1,0 0 1,0 1-1,0-1 0,-1 0 1,1 0-1,0 0 1,0 0-1,0 0 1,-27 0-5129,11 0-161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3:58:59.442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1 864,'0'0'5706,"18"0"4810,-18 2-10448,1 0 0,0 1 1,-1-1-1,1 1 1,0-1-1,0 0 0,0 0 1,0 0-1,0 0 1,1 0-1,-1 0 0,1 0 1,-1 0-1,1 0 1,-1-1-1,1 1 0,0-1 1,-1 0-1,3 2 1,44 27 754,-32-21-456,86 57 1014,-101-65-1380,0 0-1,0-1 1,1 1-1,-1 0 1,0 0-1,0 0 1,0 0-1,0 0 1,0 0-1,0 0 1,0 0-1,0 0 1,0 1-1,-1-1 1,1 0-1,0 1 1,-1-1-1,1 1 1,-1-1-1,1 1 1,0 2-1,-1-4 0,0 1 0,0-1 0,0 1 1,0-1-1,0 1 0,1-1 0,-1 1 0,0-1 0,0 1 1,0-1-1,1 1 0,-1-1 0,0 1 0,1-1 0,-1 1 1,0-1-1,1 0 0,-1 1 0,0-1 0,1 0 0,-1 0 1,1 1-1,-1-1 0,1 0 0,-1 0 0,0 0 0,1 1 1,0-1-1,0 0 2,-1 0 1,0 0 0,1 0-1,-1 0 1,1 1 0,-1-1-1,1 0 1,-1 0 0,0 1-1,1-1 1,-1 0-1,0 0 1,1 1 0,-1-1-1,0 0 1,1 1 0,-1-1-1,0 1 1,0-1 0,1 1-1,-1-1 1,0 0 0,0 1-1,0-1 1,1 1-1,-1-1 1,0 1 0,0 0-1,0 0 20,2-1 11,-2 0-35,0 0-1,0 0 1,1-1 0,-1 1-1,0 0 1,0 0-1,1 0 1,-1 0 0,0 0-1,1 0 1,-1 0 0,0 0-1,0 0 1,1 1 0,-1-1-1,0 0 1,0 0-1,1 0 1,-1 0 0,0 0-1,0 1 1,1-1 0,-1 0-1,0 0 1,0 0 0,0 1-1,1-1 1,-1 0-1,0 0 1,0 1 0,0-1-1,0 0 1,1 0 0,-1 1-1,0-1 1,0 0-1,0 1 1,0-1 0,0 0-1,0 1 1,0-1 0,0 0-1,0 1 1,0-1 0,0 0-1,0 1 1,0-1-1,0 0 1,0 1 0,0-1-1,0 0 1,0 0 0,0 1-1,0-1 1,0 0 0,-1 1-1,1-1 1,0 0-1,0 0 1,0 1 0,0-1-1,-1 0 1,1 1 0,0-1-47,-11 1 23,1 0 0,-1 1 0,1 0 0,-1 1 1,1 0-1,0 1 0,0 1 0,0 0 0,0 0 0,1 1 0,-17 15 0,-65 45 122,85-62-86,4-4-6,1 1-1,0 0 0,-1 0 1,1-1-1,0 1 1,-1 0-1,1 0 1,0 0-1,0 0 0,0 1 1,0-1-1,0 0 1,0 1-1,-2 2 1,2-1 446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08:38.431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17 1 2624,'-3'3'10982,"-6"14"-8045,7 14-2348,1-23-576,0 0 0,1 0 0,-1 0 0,2 0 0,-1 0 0,1 0 0,0 0 0,1 0 0,-1-1 0,2 1 0,5 13 0,-5-15-11,-1 0-1,1-1 0,-1 1 1,0 0-1,0 1 1,-1-1-1,0 0 0,1 8 1,6 24 109,-6-32-85,6 36 259,-8-40-248,0 0 0,1 1-1,-1-1 1,1 0 0,-1 0 0,1 1 0,0-1 0,0 0-1,0 0 1,0 0 0,0 0 0,1 0 0,-1 0 0,0 0-1,1-1 1,0 1 0,-1 0 0,1-1 0,0 1 0,0-1-1,0 0 1,0 1 0,0-1 0,0 0 0,3 1 0,138 40 1733,-97-33-1679,0-2 0,0-3 0,1-1 1,49-4-1,-37 0-26,-9-1 11,55-10 0,-54 5-45,59-1 1,-11 5 93,-1-5 0,162-34 1,6 4-118,-181 26-16,-55 9 11,0-2-1,30-8 1,89-17 1,-68 16 0,-26 6-17,-36 6 8,-1-1 1,1 0-1,25-9 0,6 1-10,-19 1-5,59-12 0,-54 17 4,-12 4-160,-23 1 179,1 0-1,-1 0 1,0 0-1,0 1 1,0-1-1,0 0 1,1 1-1,-1-1 1,0 1-1,0 0 1,0-1 0,0 1-1,0 0 1,0-1-1,0 1 1,0 0-1,-1 0 1,1 0-1,0 0 1,0 0 0,-1 0-1,1 0 1,0 0-1,-1 0 1,1 0-1,-1 0 1,1 0-1,-1 0 1,0 0-1,0 1 1,1-1 0,-1 0-1,0 0 1,0 1-1,0-1 1,0 0-1,0 0 1,0 0-1,-1 1 1,0 1-1,2 9 47,4 10 12,-1 0 0,-1 0 0,-1 0 0,-1 1 0,-4 44 0,1-5 76,-1-55-129,0 0 0,-1 0 0,1-1 0,-2 1 0,1-1 0,-1 0 0,0 0 0,0 0 0,-1 0 0,-9 7 0,11-9-8,-4-4-1,6 0-6,-10-28-990,11 4 926,0 19 79,0-1 1,1 1-1,0 0 1,0-1-1,0 1 0,0 0 1,1 0-1,0-1 0,0 1 1,1 0-1,-1 0 1,1 0-1,5-9 0,12-15 49,10-11 36,7-12-36,-11 25-18,-18 18-17,1 1 1,1-1-1,-1 1 0,20-13 1,-11 10 36,-14 8-23,0 1 0,1 0 0,-1-1 0,1 1 0,-1 1 0,1-1 0,0 0 0,0 1 0,0 0 0,-1 0-1,1 0 1,6 0 0,-8 1 54,35 0 338,-32 1-387,0 0 0,-1 0 0,1 1 0,0-1 0,-1 1 1,1 0-1,-1 1 0,1-1 0,-1 1 0,0 0 0,0 0 0,0 0 1,0 0-1,5 8 0,-4-6 4,1 0-1,0 0 1,0 0 0,0-1-1,1 0 1,6 4 0,96 50 442,-90-52-428,0 0 1,1-1-1,-1-1 1,1-1-1,20 1 1,105-2 23,-75-4 35,71-12-103,6 4 0,95 1-6,229-1-81,-338-4-137,-128 13 195,0 0 0,0 0 0,0-1 0,-1 1 0,1-1 0,0 0 0,0-1 0,-1 1 0,7-5 0,19-10-72,-28 16 86,0 0-1,-1 0 1,1 0-1,-1 0 1,1-1-1,-1 1 1,0 0-1,1-1 1,-1 1-1,0-1 1,0 0-1,0 1 1,0-1-1,0 0 1,0 0-1,-1 0 1,1 1-1,-1-1 1,1 0-1,-1 0 1,0 0-1,1 0 0,-1-3 1,0-13-3705,0 17 3453,0 18-5185,0 2-4102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08:45.313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0 198 936,'0'0'16416,"0"24"-15696,0-13-546,0 1 0,1-1 0,1 1-1,-1-1 1,2 0 0,-1 1 0,2-1-1,6 15 1,-7-10-125,-2-14-43,-1 0 1,0 0-1,1 0 0,-1 0 1,1 0-1,0 0 0,0 0 1,0 0-1,0 0 1,0 0-1,2 2 0,11 15 40,20 20 90,-22-29-25,-8-7-68,-1 0-1,1 0 1,-1 0-1,1-1 0,0 0 1,0 1-1,6 1 0,25 7 233,0-2 0,0-1 0,67 5-1,-45-6-163,-7-3-80,98-5 0,-54-2-19,486-11 11,-361 4-38,612 10-303,-541-9 267,169 4 36,-434 4 30,0-2 0,25-5 0,-24 3-8,0 2 0,29-1 0,90-6 14,17-2-9,-2 0 0,158 2-36,-295 10-7,-23 0 33,1 0 0,0 0 0,0 0-1,0 0 1,-1 0 0,1 0 0,0 0 0,0 1-1,0-1 1,0 0 0,-1 0 0,1 1 0,0-1-1,0 0 1,-1 1 0,1-1 0,0 1-1,-1-1 1,1 1 0,0-1 0,0 2 0,6 2 22,-6-4-16,0 1 0,1 0 1,-1-1-1,0 1 0,0 0 0,0 0 0,0-1 0,0 1 0,0 0 0,0 0 0,0 0 0,0 0 0,0 0 0,0 1 0,-1-1 0,1 0 1,0 0-1,-1 1 0,1-1 0,-1 0 0,1 0 0,-1 1 0,0-1 0,1 3 0,2 40 69,-3 104 67,-12-115-227,12-32 25,0-35-985,0 28 1039,0 1 0,0-1 0,0 0 0,1 0-1,0 0 1,0 0 0,1 0 0,0 1 0,0-1 0,0 1 0,1-1 0,-1 1-1,6-8 1,1 4 32,-1 1-1,1-1 0,0 2 1,0-1-1,17-9 1,18-18 191,-38 29-182,-1 1 0,1-1 0,1 1 0,-1 0 0,1 1 0,-1 0 0,1 0 0,1 0 0,-1 1 0,0 0 0,1 0 0,0 0 0,-1 1 0,13-1 0,75-16 207,-62 16-141,42-7-1,-24 3-73,-7 1-1,57-2 16,237 3-66,-183-6-192,-117 7 218,40-5-11,86-5-112,88 4-203,53 0 376,-101-5-601,-132 7 368,153 4 128,-39 3 304,152-4 577,70 2-686,-214 6 1,-44-1-139,221-10-237,-293-5 46,-52 8 106,1 0-1,35 0 1,-33 3-40,0-1 1,0-1-1,-1-1 0,1-2 1,31-11-1,-44 5-304,-5 8 401,1 0 1,-1-1-1,-1-1 0,14-9 0,-8-13-355,-11 25 353,-1 1 1,1-1-1,-1 1 1,0-1-1,-1-1 1,1 1 0,-1 0-1,0-1 1,0 0-1,0 0 1,3-7-1,6-21 42,-12 32 26,2-8 28,6 9-86,-6 0-60,-4 23-10019,-8-13 2199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08:49.424"/>
    </inkml:context>
    <inkml:brush xml:id="br0">
      <inkml:brushProperty name="width" value="0.05" units="cm"/>
      <inkml:brushProperty name="height" value="0.05" units="cm"/>
      <inkml:brushProperty name="color" value="#B74EC2"/>
    </inkml:brush>
  </inkml:definitions>
  <inkml:trace contextRef="#ctx0" brushRef="#br0">1 0 3128,'0'0'15852,"2"29"-15161,2-23-600,1 0 1,0-1 0,0 1 0,1-1 0,6 5-1,21 23 9,-13-9 80,41 40-1,-23-26-39,-34-33-109,-1-1-1,0 1 1,0 0-1,0 0 1,-1 0-1,2 6 1,12 21 84,21 30-76,-34-57-22,0 1 0,0-1 0,0 1 0,0-1 0,-1 1 0,0 0 0,0 0 0,-1 0 0,0 0 0,0 0 0,0 0 1,0 1-1,-1-1 0,0 0 0,-2 11 0,2-1-19,12 27 20,-12 0 42,0-42-66,2-1-6,6 0 10,-6 0 96,-2 34 35,12 8 71,-7-31-191,2 8 107,-2-11 96,-5-7-197,1-1 0,0 1 0,-1-1 0,1 1 1,-1 0-1,1-1 0,-1 1 0,1 0 0,-1 0 1,1-1-1,-1 1 0,0 0 0,0 0 0,1 0 1,-1 0-1,0-1 0,0 1 0,0 2 0,10 16 81,-9-17-91,1-1 1,-1 1 0,1 0 0,-1 0 0,0 0 0,0 0 0,0 0 0,0 1 0,0-1 0,-1 0 0,1 0 0,-1 1-1,1-1 1,-1 3 0,0-4-5,0 0 0,-1-1 0,1 1-1,0 0 1,0-1 0,0 1 0,0 0-1,0-1 1,0 1 0,0 0 0,0-1 0,0 1-1,0 0 1,0-1 0,0 1 0,0 0-1,0-1 1,0 1 0,1 0 0,-1-1-1,0 1 1,1 0 0,-1-1 0,0 1 0,1-1-1,-1 1 1,1-1 0,-1 1 0,1-1-1,-1 1 1,1-1 0,-1 1 0,1-1-1,-1 0 1,1 1 0,0-1 0,-1 0-1,1 0 1,0 1 0,0 0-720,-1 0 0,1 0 0,-1 1 1,0-1-1,1 0 0,-1 0 0,0 1 0,0-1 0,0 0 0,0 1 1,0-1-1,0 0 0,0 0 0,-1 1 0,1-1 0,0 0 0,-1 0 1,0 2-1,-9 2-4379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08:50.880"/>
    </inkml:context>
    <inkml:brush xml:id="br0">
      <inkml:brushProperty name="width" value="0.05" units="cm"/>
      <inkml:brushProperty name="height" value="0.05" units="cm"/>
      <inkml:brushProperty name="color" value="#B74EC2"/>
    </inkml:brush>
  </inkml:definitions>
  <inkml:trace contextRef="#ctx0" brushRef="#br0">1 112 1024,'0'0'2135,"4"0"-1573,27 10 10829,28 27-7989,-21-12-2621,18 6-20,94 39 0,-124-57-649,-20-10-104,-1 0-1,1 0 0,-1-1 0,1 1 1,0-2-1,-1 1 0,1 0 0,7 0 1,58 3-63,-69-5 74,-1 0-10,0 0 0,0 1 0,0-1 1,1 0-1,-1 0 0,0 0 0,0 0 0,0 0 1,1 0-1,-1 0 0,0 0 0,0-1 1,0 1-1,1 0 0,-1-1 0,0 1 0,0-1 1,0 1-1,0-1 0,0 0 0,1 0 1,27-22 122,-10 7-41,0 3-53,-1-1-1,-1 0 0,0-1 1,-1 0-1,0-2 0,14-20 1,0 4 29,11-16 44,-21 27-18,-17 20-84,-1 0 1,0 0-1,0 0 0,0 0 1,0 0-1,0 0 1,0 0-1,0-1 0,-1 1 1,0-1-1,1 1 1,-1-1-1,0 0 0,0 1 1,1-5-1,4-2-708,-28 9-6578,-10 0-2319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08:57.622"/>
    </inkml:context>
    <inkml:brush xml:id="br0">
      <inkml:brushProperty name="width" value="0.05" units="cm"/>
      <inkml:brushProperty name="height" value="0.05" units="cm"/>
      <inkml:brushProperty name="color" value="#849398"/>
    </inkml:brush>
  </inkml:definitions>
  <inkml:trace contextRef="#ctx0" brushRef="#br0">169 0 3344,'0'0'6130,"-9"14"2469,4-8-9052,-63 64 2082,53-43-1434,10-17-107,-2 4-35,6-9-43,0 0 0,0 0 1,-1 0-1,0 0 0,0-1 0,0 1 0,-1 0 0,-5 7 0,4 9-87,2-18 38,-1 0 1,1 1 0,0-1-1,0 1 1,0-1 0,0 1-1,1 0 1,-1 0 0,1 0-1,0-1 1,-1 9 0,2-11 23,-2 13-6305,-6-8 3858,6 3-991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09:03.739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1 0 2728,'0'0'11568,"0"6"-8106,0 14-2648,0 354 529,2-373-1347,-1 0 0,1-1 0,0 1 1,0-1-1,-1 1 0,1-1 0,0 0 0,0 1 1,0-1-1,-1 0 0,4-1 0,67 3 423,-52 0-384,1 0 1,-1-2-1,1-1 1,-1-1-1,0 0 0,0-1 1,0-2-1,24-7 1,-15 1 43,-18 8-60,1-1-1,-1-1 1,0 0-1,-1 0 1,15-10-1,-14 9 85,-1 0-582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09:07.882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324 5 1936,'0'-5'12175,"-1"7"-11995,0 0 0,0 1 1,0-1-1,0 0 0,-1 0 0,1 0 0,-1-1 1,1 1-1,-1 0 0,0 0 0,0-1 1,-3 3-1,-19 23 153,17-12-114,0 1-1,-17 26 1,-12 24 322,-15 35 382,32-68-656,-22 58 0,25-65-56,14-23-188,0-1 0,0 1 1,0-1-1,0 1 1,1-1-1,0 1 0,-1 0 1,1 0-1,0 0 0,0 0 1,0 3-1,-6 5-2,2-2-15,4-7-4,1-1 0,-1 0 1,1 0-1,-1 0 1,1 0-1,-1 0 0,0-1 1,1 1-1,-1 0 0,0 0 1,0 0-1,1-1 1,-1 1-1,0 0 0,0-1 1,0 1-1,-2 0 0,-7 9 25,6 0-19,3-9-8,0 0 0,1-1-1,-1 1 1,0 0 0,1 0 0,-1 0 0,1 0 0,-1 0 0,1 0 0,-1 0 0,1 0 0,-1 0 0,1 0 0,0 1 0,0-1 0,0 0 0,-1 0 0,1 0 0,0 0 0,1 0 0,-1 0 0,0 1 0,0 0 0,0-1-19,-9-1-4610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09:09.124"/>
    </inkml:context>
    <inkml:brush xml:id="br0">
      <inkml:brushProperty name="width" value="0.05" units="cm"/>
      <inkml:brushProperty name="height" value="0.05" units="cm"/>
      <inkml:brushProperty name="color" value="#9D3939"/>
    </inkml:brush>
  </inkml:definitions>
  <inkml:trace contextRef="#ctx0" brushRef="#br0">0 20 296,'0'0'4212,"2"-19"-467,9 32 4403,22 51-7637,-15-27-318,-15-32-158,0 0 1,-1 0-1,1 1 1,-1-1-1,0 0 1,-1 1-1,1 0 1,1 9-1,9 38 393,-12-51-395,0-1-29,0-1-1,0 1 0,0-1 1,0 1-1,0 0 0,0-1 0,0 1 1,0-1-1,0 1 0,1-1 1,-1 1-1,0-1 0,0 1 1,1-1-1,-1 0 0,0 1 0,1-1 1,-1 1-1,0-1 0,1 0 1,-1 1-1,1-1 0,-1 0 1,1 1-1,-1-1 0,0 0 1,1 0-1,-1 1 0,2-1 0,11 10 51,-12-9-31,1 0 0,-1-1 0,1 1-1,-1 0 1,1-1 0,0 0 0,-1 1 0,1-1 0,0 0 0,-1 0 0,1 0 0,0 0 0,-1 0 0,1 0 0,0 0 0,-1-1 0,1 1 0,-1 0 0,1-1 0,0 1 0,-1-1 0,1 0 0,-1 0 0,2-1 0,43-28 475,-31 18-443,18-11 75,-11 6-107,1 1 0,1 1 0,42-20 0,-65 35-19,2-1-2,0 0-1,1-1 1,-1 1 0,0-1 0,0 1-1,0-1 1,0 0 0,5-4 0,-7 4-1,0 1 1,1 0-1,-1 0 0,0 0 1,1 0-1,-1 0 1,1 0-1,0 1 1,-1-1-1,1 0 0,0 1 1,-1-1-1,1 1 1,3-1-1,1 0-3409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2.31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0,'4'0,"2"0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18:40.885"/>
    </inkml:context>
    <inkml:brush xml:id="br0">
      <inkml:brushProperty name="width" value="0.05" units="cm"/>
      <inkml:brushProperty name="height" value="0.05" units="cm"/>
      <inkml:brushProperty name="color" value="#B74EC2"/>
    </inkml:brush>
  </inkml:definitions>
  <inkml:trace contextRef="#ctx0" brushRef="#br0">0 198 936,'0'0'16416,"0"24"-15696,0-13-546,0 1 0,1-1 0,0 1-1,0-1 1,1 0 0,0 1 0,0-1-1,6 15 1,-6-10-125,-1-14-43,-1 0 1,0 0-1,0 0 0,1 0 1,-1 0-1,1 0 0,0 0 1,-1 0-1,1 0 1,0 0-1,1 2 0,9 15 40,13 20 90,-14-29-25,-8-7-68,1 0-1,-1 0 1,1 0-1,0-1 0,0 0 1,-1 1-1,6 1 0,17 7 233,1-2 0,0-1 0,49 5-1,-33-6-163,-5-3-80,72-5 0,-40-2-19,357-11 11,-264 4-38,449 10-303,-397-9 267,123 4 36,-318 4 30,-1-2 0,19-5 0,-18 3-8,0 2 0,22-1 0,66-6 14,11-2-9,1 0 0,115 2-36,-218 10-7,-16 0 33,1 0 0,0 0 0,-1 0-1,1 0 1,0 0 0,-1 0 0,1 0 0,-1 1-1,1-1 1,-1 0 0,1 0 0,0 1 0,-1-1-1,1 0 1,-1 1 0,1-1 0,-1 1-1,1-1 1,-1 1 0,1-1 0,0 2 0,4 2 22,-4-4-16,0 1 0,-1 0 1,1-1-1,0 1 0,0 0 0,0 0 0,0-1 0,-1 1 0,1 0 0,0 0 0,0 0 0,-1 0 0,1 0 0,-1 1 0,1-1 0,-1 0 1,1 0-1,-1 1 0,1-1 0,-1 0 0,0 0 0,1 1 0,-1-1 0,0 3 0,2 40 69,-2 104 67,-8-115-227,8-32 25,0-35-985,-1 28 1039,1 1 0,1-1 0,-1 0 0,1 0-1,-1 0 1,1 0 0,0 0 0,1 1 0,-1-1 0,1 1 0,0-1 0,0 1-1,4-8 1,0 4 32,0 1-1,0-1 0,1 2 1,0-1-1,12-9 1,13-18 191,-28 29-182,1 1 0,-1-1 0,1 1 0,-1 0 0,1 1 0,0 0 0,0 0 0,1 0 0,-1 1 0,0 0 0,1 0 0,0 0 0,-1 1 0,10-1 0,55-16 207,-46 16-141,31-7-1,-17 3-73,-6 1-1,42-2 16,175 3-66,-134-6-192,-88 7 218,30-5-11,64-5-112,64 4-203,40 0 376,-75-5-601,-97 7 368,112 4 128,-28 3 304,112-4 577,52 2-686,-159 6 1,-31-1-139,162-10-237,-216-5 46,-38 8 106,1 0-1,26 0 1,-25 3-40,0-1 1,0-1-1,0-1 0,0-2 1,23-11-1,-32 5-304,-3 8 401,-1 0 1,0-1-1,0-1 0,10-9 0,-7-13-355,-7 25 353,-1 1 1,0-1-1,0 1 1,0-1-1,0-1 1,-1 1 0,1 0-1,-1-1 1,0 0-1,0 0 1,3-7-1,3-21 42,-8 32 26,2-8 28,4 9-86,-5 0-60,-2 23-10019,-7-13 2199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4:19:46.378"/>
    </inkml:context>
    <inkml:brush xml:id="br0">
      <inkml:brushProperty name="width" value="0.05" units="cm"/>
      <inkml:brushProperty name="height" value="0.05" units="cm"/>
      <inkml:brushProperty name="color" value="#969858"/>
    </inkml:brush>
  </inkml:definitions>
  <inkml:trace contextRef="#ctx0" brushRef="#br0">30 0 2624,'-5'4'10982,"-12"11"-8045,15 15-2348,0-22-576,0-1 0,1 1 0,1-1 0,0 1 0,1-1 0,0 1 0,2-1 0,-1 0 0,2 1 0,0-1 0,10 13 0,-8-15-11,-1 0-1,-1 1 0,0-1 1,0 1-1,-1 0 1,-1 0-1,1 0 0,-1 7 1,12 23 109,-10-30-85,11 32 259,-15-35-248,0-1 0,1 0-1,0 0 1,0 0 0,0 0 0,0 0 0,1 0 0,0 0-1,0 0 1,0 0 0,0 0 0,0 0 0,1 0 0,-1 0-1,1-1 1,0 1 0,0-1 0,0 1 0,1-1 0,-1 0-1,1 1 1,-1-1 0,1 0 0,0 0 0,5 1 0,250 38 1733,-177-32-1679,2-2 0,0-2 0,0-1 1,90-4-1,-67 0-26,-18-1 11,102-9 0,-100 4-45,109 0 1,-22 4 93,1-4 0,290-33 1,12 4-118,-327 25-16,-100 8 11,1-1-1,53-9 1,160-15 1,-121 15 0,-48 5-17,-65 6 8,0 0 1,-1-2-1,47-7 0,11 2-10,-35-1-5,106-11 0,-96 16 4,-23 4-160,-40 1 179,-1 0-1,0 1 1,0-1-1,0 0 1,0 0-1,0 1 1,0-1-1,0 1 1,0-1-1,0 1 1,0-1 0,0 1-1,0 0 1,0-1-1,-1 1 1,1 0-1,-1 0 1,1 0-1,-1-1 1,0 1 0,1 0-1,-1 0 1,0 0-1,0 0 1,0 0-1,0 0 1,-1 0-1,1 1 1,-1-1-1,1 0 1,-1 0 0,1 0-1,-1 0 1,0 0-1,0 0 1,0 1-1,-1-1 1,1 0-1,0 0 1,-2 2-1,4 8 47,7 10 12,-2 0 0,-2 0 0,-2 0 0,-1 0 0,-7 42 0,2-5 76,-3-51-129,0-1 0,0 1 0,-1-1 0,-1 0 0,0 0 0,0 0 0,-1 0 0,-1-1 0,0 0 0,-18 7 0,21-8-8,-8-3-1,12-1-6,-19-27-990,20 5 926,1 17 79,-1 0 1,2 0-1,-1 0 1,1 0-1,1 0 0,0 0 1,0 0-1,1 0 0,0 0 1,0 0-1,1 0 1,1 1-1,8-10 0,23-13 49,17-10 36,14-13-36,-22 25-18,-31 17-17,2 0 1,0 0-1,0 0 0,36-12 1,-21 10 36,-25 8-23,1-1 0,1 1 0,-1 0 0,0 0 0,1 1 0,0-1 0,-1 1 0,1-1 0,1 1 0,-1 0-1,0 0 1,11 0 0,-14 1 54,61 0 338,-56 1-387,0 0 0,0 0 0,-1 1 0,1-1 0,-1 1 1,0 0-1,0 0 0,0 1 0,0-1 0,-1 1 0,0 0 0,0 0 1,0 0-1,10 7 0,-7-5 4,0 0-1,0-1 1,1 1 0,1-1-1,-1 0 1,14 3 0,172 47 442,-163-48-428,1 0 1,0-2-1,0 0 1,1-1-1,37 1 1,189-3 23,-135-2 35,128-12-103,10 4 0,172 0-6,415-1-81,-612-3-137,-231 12 195,0 0 0,0 0 0,0 0 0,0-1 0,-1 0 0,1 0 0,-1 0 0,0 0 0,12-5 0,35-8-72,-52 14 86,0 0-1,0 0 1,-1 0-1,1-1 1,0 1-1,-1 0 1,1 0-1,-1-1 1,0 1-1,0-1 1,0 1-1,0-1 1,0 0-1,-1 1 1,1-1-1,-1 0 1,0 1-1,0-1 1,0 0-1,-1 0 1,1 0-1,-1 1 0,0-4 1,1-12-3705,-1 16 3453,0 17-5185,0 2-4102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30.15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2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3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2.64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4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5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6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09"/>
    </inkml:context>
    <inkml:brush xml:id="br0">
      <inkml:brushProperty name="width" value="0.44979" units="cm"/>
      <inkml:brushProperty name="height" value="0.44979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0"/>
    </inkml:context>
    <inkml:brush xml:id="br0">
      <inkml:brushProperty name="width" value="0.44979" units="cm"/>
      <inkml:brushProperty name="height" value="0.44979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1"/>
    </inkml:context>
    <inkml:brush xml:id="br0">
      <inkml:brushProperty name="width" value="0.44979" units="cm"/>
      <inkml:brushProperty name="height" value="0.44979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2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3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3.47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4"/>
    </inkml:context>
    <inkml:brush xml:id="br0">
      <inkml:brushProperty name="width" value="0.21167" units="cm"/>
      <inkml:brushProperty name="height" value="0.21167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5"/>
    </inkml:context>
    <inkml:brush xml:id="br0">
      <inkml:brushProperty name="width" value="0.50271" units="cm"/>
      <inkml:brushProperty name="height" value="0.50271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6"/>
    </inkml:context>
    <inkml:brush xml:id="br0">
      <inkml:brushProperty name="width" value="0.50271" units="cm"/>
      <inkml:brushProperty name="height" value="0.50271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7"/>
    </inkml:context>
    <inkml:brush xml:id="br0">
      <inkml:brushProperty name="width" value="0.23813" units="cm"/>
      <inkml:brushProperty name="height" value="0.23813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1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0"/>
    </inkml:context>
    <inkml:brush xml:id="br0">
      <inkml:brushProperty name="width" value="0.23813" units="cm"/>
      <inkml:brushProperty name="height" value="0.23813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1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2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3"/>
    </inkml:context>
    <inkml:brush xml:id="br0">
      <inkml:brushProperty name="width" value="0.22931" units="cm"/>
      <inkml:brushProperty name="height" value="0.22931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3.91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4"/>
    </inkml:context>
    <inkml:brush xml:id="br0">
      <inkml:brushProperty name="width" value="0.19403" units="cm"/>
      <inkml:brushProperty name="height" value="0.19403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5"/>
    </inkml:context>
    <inkml:brush xml:id="br0">
      <inkml:brushProperty name="width" value="0.19403" units="cm"/>
      <inkml:brushProperty name="height" value="0.19403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6"/>
    </inkml:context>
    <inkml:brush xml:id="br0">
      <inkml:brushProperty name="width" value="0.19403" units="cm"/>
      <inkml:brushProperty name="height" value="0.19403" units="cm"/>
      <inkml:brushProperty name="color" value="#F6630D"/>
      <inkml:brushProperty name="ignorePressure" value="1"/>
    </inkml:brush>
  </inkml:definitions>
  <inkml:trace contextRef="#ctx0" brushRef="#br0">9 0,'-4'0,"-1"0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7"/>
    </inkml:context>
    <inkml:brush xml:id="br0">
      <inkml:brushProperty name="width" value="0.19403" units="cm"/>
      <inkml:brushProperty name="height" value="0.19403" units="cm"/>
      <inkml:brushProperty name="color" value="#F6630D"/>
      <inkml:brushProperty name="ignorePressure" value="1"/>
    </inkml:brush>
  </inkml:definitions>
  <inkml:trace contextRef="#ctx0" brushRef="#br0">0 0,'4'0,"2"0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19.82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4.63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6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7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1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1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4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5.26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6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8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29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0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1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2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3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4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5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9 0,'-4'0,"-1"0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6.05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6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0,'4'0,"2"0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42:23.037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0,'0'0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46:51.968"/>
    </inkml:context>
    <inkml:brush xml:id="br0">
      <inkml:brushProperty name="width" value="0.1" units="cm"/>
      <inkml:brushProperty name="height" value="0.1" units="cm"/>
      <inkml:brushProperty name="color" value="#9D3939"/>
    </inkml:brush>
  </inkml:definitions>
  <inkml:trace contextRef="#ctx0" brushRef="#br0">0 2463 4200,'0'0'8899,"16"-28"-7086,22-18-1660,3 1-1,1 3 0,2 1 0,80-56 1,46-29-115,-15 9 6,-8 1 189,-46 32-140,132-108-31,-56 44-27,20 2-35,-97 78 3,60-39 2,61-22-29,285-121 0,181-34 79,-556 231 149,138-52 542,105 15-183,-330 81-512,5 0 71,-47 9 97,33-9 180,68-10 79,-85 14-382,-1 2-1,1 0 1,35 0 0,-51 3 474,42-6-530,134-17 27,-155 19-70,-9 2 1,-1 0 0,0 1 0,0 1 0,14 0 0,-25 0 55,-2-33-6472,0 15 1251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46:53.186"/>
    </inkml:context>
    <inkml:brush xml:id="br0">
      <inkml:brushProperty name="width" value="0.1" units="cm"/>
      <inkml:brushProperty name="height" value="0.1" units="cm"/>
      <inkml:brushProperty name="color" value="#9D3939"/>
    </inkml:brush>
  </inkml:definitions>
  <inkml:trace contextRef="#ctx0" brushRef="#br0">0 1 2760,'0'0'6573,"14"5"-5501,218 83 3635,109 32-3039,-339-119-1645,0-1-1,-1 1 1,1-1-1,-1 1 1,1 0 0,-1-1-1,1 1 1,-1 0-1,0 0 1,1 0-1,-1 0 1,0 0-1,0 0 1,0 0-1,0 1 1,0-1-1,0 0 1,0 0-1,0 1 1,0-1-1,-1 1 1,1-1-1,0 1 1,-1-1 0,1 1-1,-1 0 1,0-1-1,0 1 1,1 2-1,-2 0 16,0 0 0,-1-1 0,1 1-1,-1-1 1,0 1 0,0-1 0,0 0-1,0 0 1,0 0 0,-1 0 0,0 0 0,1 0-1,-1 0 1,-3 2 0,-59 59 164,3 2-1,3 4 1,-91 142-1,118-159 11,21-33-160,-1 0-1,-15 17 1,14-9 72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46:57.012"/>
    </inkml:context>
    <inkml:brush xml:id="br0">
      <inkml:brushProperty name="width" value="0.1" units="cm"/>
      <inkml:brushProperty name="height" value="0.1" units="cm"/>
      <inkml:brushProperty name="color" value="#548235"/>
    </inkml:brush>
  </inkml:definitions>
  <inkml:trace contextRef="#ctx0" brushRef="#br0">1 1 3600,'0'0'10562,"11"6"-10373,38 34-122,66 49 6,79 57 121,32 20 504,-111-81-194,-81-57-283,67 42 1,93 56 289,-53-32-230,11 8 272,-48-32-328,54 32 427,230 75 560,-99-51-1076,-218-95-95,2-3 0,1-3 0,120 24 0,239 13 10,-52-51-21,-274-12-27,68-17 38,-173 18-25,57 0 63,-15-1-3,-7 1-38,-1 0 0,69 11 1,-73-7 198,-1-1 1,53-1-1,-57-3-84,-25 1-132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31T10:47:07.681"/>
    </inkml:context>
    <inkml:brush xml:id="br0">
      <inkml:brushProperty name="width" value="0.1" units="cm"/>
      <inkml:brushProperty name="height" value="0.1" units="cm"/>
      <inkml:brushProperty name="color" value="#548235"/>
    </inkml:brush>
  </inkml:definitions>
  <inkml:trace contextRef="#ctx0" brushRef="#br0">2 0 3600,'-1'9'15796,"0"-4"-15795,1 1 0,0-1 0,0 0-1,1 0 1,0 0 0,-1 0 0,2 0 0,2 9 0,16 22 116,2-1-1,2-1 1,39 45 0,-23-29 145,-20-28 0,40 36 0,1 2 106,-48-47-299,1-1-1,21 16 0,20 17-30,2-3 46,-22-18-56,-31-21-21,-3-3-7,0 0 0,-1 1 0,1-1 0,-1 0 0,1 1 0,-1-1-1,1 1 1,-1-1 0,1 1 0,-1-1 0,0 0 0,1 1 0,-1 0 0,0-1 0,1 1-1,-1-1 1,0 1 0,1-1 0,-1 1 0,0 0 0,0-1 0,0 1 0,0-1-1,0 1 1,0 0 0,0-1 0,0 2 0,4-1-25,-4-1 24,0-1-1,0 1 1,1 0 0,-1 0 0,0 0-1,1 0 1,-1 0 0,0 0 0,1 0-1,-1 0 1,0 0 0,0 0 0,1 0-1,-1 0 1,0 1 0,1-1 0,-1 0 0,0 0-1,0 0 1,1 0 0,-1 0 0,0 0-1,0 1 1,1-1 0,-1 0 0,0 0-1,0 1 1,1-1 0,-1 0 0,0 0-1,0 0 1,0 1 0,0-1 0,0 0-1,1 1 1,-1-1 0,0 0 0,0 0-1,0 1 1,0-1 0,0 0 0,0 1 0,0-1-1,0 0 1,0 1 0,0-1 0,0 0-1,0 0 1,0 1 0,0-1 0,0 0-1,0 1 1,-1-1 0,1 1 0,1 16-207,0-14 198,-1 0 1,1 0-1,-1 0 0,0 0 0,0 1 1,0-1-1,0 0 0,-1 0 1,1 0-1,-1 0 0,0 0 1,0 0-1,0 0 0,0 0 0,0 0 1,-1 0-1,1 0 0,-4 3 1,-33 34 38,-6 3-1,9-15 8,-40 42 1,59-55-37,-153 127 43,137-116-38,7-6 11,13-9 5,1-2 0,-2 0 0,1 0 0,-19 8 1,30-12 8,1-4-25,0-1-1,0 0 0,0 1 0,0-1 0,0 0 0,0 1 0,0-1 1,0 1-1,0-1 0,0 0 0,0 1 0,0-1 0,0 1 0,0-1 1,0 0-1,0 1 0,0-1 0,-1 0 0,1 1 0,0-1 0,0 0 0,0 1 1,-1-1-1,1 0 0,0 1 0,0-1 0,-1 0 0,1 1 0,0-1 1,-1 0-1,1 0 0,0 0 0,-1 1 0,1-1 0,0 0 0,-1 0 1,1 0-1,-1 0 0,1 0 0,0 0 0,-1 1 0,1-1 0,0 0 0,-1 0 1,1 0-1,-1 0 0,1-1 0,-2 2 52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08.98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09.61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2.64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3.479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6.92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3.91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4.63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5.268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6.055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6.92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1 0,'0'0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9.240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19.864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0.413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0,'0'0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1.232"/>
    </inkml:context>
    <inkml:brush xml:id="br0">
      <inkml:brushProperty name="width" value="0.35" units="cm"/>
      <inkml:brushProperty name="height" value="0.35" units="cm"/>
      <inkml:brushProperty name="color" value="#00A0D7"/>
      <inkml:brushProperty name="ignorePressure" value="1"/>
    </inkml:brush>
  </inkml:definitions>
  <inkml:trace contextRef="#ctx0" brushRef="#br0">0 1,'0'0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31T10:39:24.726"/>
    </inkml:context>
    <inkml:brush xml:id="br0">
      <inkml:brushProperty name="width" value="0.35" units="cm"/>
      <inkml:brushProperty name="height" value="0.35" units="cm"/>
      <inkml:brushProperty name="color" value="#F6630D"/>
      <inkml:brushProperty name="ignorePressure" value="1"/>
    </inkml:brush>
  </inkml:definitions>
  <inkml:trace contextRef="#ctx0" brushRef="#br0">0 1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C3C7B-52D1-42CD-B586-4717E9BC3C55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C94BAD-37D9-4195-B7AC-889194421F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73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Papers are listed chronologically.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representation focus- can skip propensity-dropout and </a:t>
            </a:r>
            <a:r>
              <a:rPr lang="en-US" dirty="0" err="1"/>
              <a:t>ganite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4BAD-37D9-4195-B7AC-889194421F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41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MMD: https://stats.stackexchange.com/questions/276497/maximum-mean-discrepancy-distance-distribution</a:t>
            </a:r>
          </a:p>
          <a:p>
            <a:r>
              <a:rPr lang="en-US" dirty="0"/>
              <a:t>Code: https://github.com/clinicalml/cfrnet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4BAD-37D9-4195-B7AC-889194421F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87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https://github.com/AMLab-Amsterdam/CEVAE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4BAD-37D9-4195-B7AC-889194421F2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184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https://github.com/AMLab-Amsterdam/CEVAE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4BAD-37D9-4195-B7AC-889194421F2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07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https://github.com/AMLab-Amsterdam/CEVAE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4BAD-37D9-4195-B7AC-889194421F2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6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Code: https://github.com/AMLab-Amsterdam/CEVAE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4BAD-37D9-4195-B7AC-889194421F2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832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Really multi-task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4BAD-37D9-4195-B7AC-889194421F2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0092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Counterfactual generator: predict counterfactual outcomes</a:t>
            </a:r>
          </a:p>
          <a:p>
            <a:r>
              <a:rPr lang="en-US" dirty="0"/>
              <a:t>Counterfactual discriminator: give a probability for each counterfactual prediction that it is the factual outcome. Not a standard conditional GAN since only one true outcome for multiple predictions.</a:t>
            </a:r>
          </a:p>
          <a:p>
            <a:r>
              <a:rPr lang="en-US" dirty="0"/>
              <a:t>ITE generator: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C94BAD-37D9-4195-B7AC-889194421F2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06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29754-3B48-46E6-ABC1-9960A8EF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F01331-F3F9-440E-A5D0-D12823BE8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EE392-5072-4B7C-BCE9-57FE258C7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88B43-6A14-4C25-A0A3-E6CCDF60C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E093A2-56DA-4981-A026-A29EE2073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2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D5B7-4F33-41AB-BE9F-E78FBA334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D0CBA-C015-429D-86FF-80B54F93B0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3434-4FDB-4DC9-8B99-83E0AF76A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85333-4395-441D-839A-C3C215173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B9074-F5E7-4E29-9A84-984767C15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897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BB6424-B430-4A35-B591-92E0AADD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F1B127-497C-4FBB-A83E-F29088329C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95879-8F06-4460-B822-F9486DD62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4D0D9-8DEA-44C5-A530-07084FA41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563DB7-81BE-4ED5-B664-F36FF94F2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59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746C-4E2E-4DD6-A044-880E2EDA6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1CADC5-AC37-4C12-A6C4-B0D45CE32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206C0-8A88-4A1C-A605-2E00E54E5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F7D82-A8F7-4838-A108-E91F73901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31B4-D47A-420D-9C35-E8F382698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68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46382-7C45-4AA8-AEF1-1466836C4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A15AE-8918-4411-A2A0-88285AAFB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D03F8-FC9E-4B35-B542-663BDCD78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874AC3-A230-4B60-85F0-8DB591CF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67CDC8-678D-4085-9C5E-0DB940EF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071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AB3BF-02F3-48F5-9C29-5222A8684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5B91F-2858-41D2-BD97-66F94E8605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9C863-62D6-49BD-ABE3-3630CB5935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650E7F-646B-4733-996F-02EC53F78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63A542-E4E1-485A-AD94-C79142073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8CD7D-E559-44AF-A670-FA8AA5C7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704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82C10-A16C-4AF9-89EA-0B61A185F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A7498-7643-4E45-AF85-E5FA87E13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31E72-90F8-4937-847C-D0EC357D86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22BBA7-F6FC-403C-986B-1C1EA5107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BB0FCF-9779-4DC8-BC1B-15386E2B57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D5F48D-20AF-4C51-B443-1291FADD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6440C7-C5C0-45D9-99AD-03D7E227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18584-38A6-46DF-8D36-7ADCEDB47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380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551F8-71B8-432A-8AB7-9DE229886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E071A6-5AAE-435E-9F2C-77591AAB5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B91397-E832-4AE7-B63E-CA012A7E4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E6BE6C-83C7-41B8-B3A8-01AF7AC30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603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85D93-EE53-4891-9F51-56F39A38C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C7969D-E988-4FBF-B7AC-15A1B45CD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2C112-6A34-4E3A-ACBA-D00CF9DAC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75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15A1C-AE89-4BCD-A250-D3004BEF2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880BCF-7759-40F9-85C3-9C8769D61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95C99B-F696-45DD-81F4-74B14045B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6CD28-544C-443B-8E4A-3F462A9BA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19198-BFE2-423A-A92F-CD66B639D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437659-DB78-443B-8258-77E58FB1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550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2B1B-E16B-4160-86F9-0B003041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12604F-14AD-4930-BBDF-5BD5F9AF6A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EB06A5-4678-4715-BCED-A5322069C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5A5AEE-DE73-4245-8680-D7D284C37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B7164C-B36D-42C8-9A5A-F065CAE76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6B525-E8A0-4933-8CC9-21F304736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909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877BDF-B862-4C70-873D-5381D9EAB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4BB05-AF86-4B5F-8FF5-EEF53EF15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383B7-359B-4BAE-9753-5386E11E8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D5510D-1A54-4139-BE5D-1AF5B5BAF708}" type="datetimeFigureOut">
              <a:rPr lang="en-US" smtClean="0"/>
              <a:t>10-Feb-22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A53EF-8B42-4572-A102-EE4ECEB98D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2E499-89D7-4DBC-BFBB-9A9BC0D8E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604855-0FCF-42FB-B578-88E3F90C6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65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customXml" Target="../ink/ink197.xml"/><Relationship Id="rId26" Type="http://schemas.openxmlformats.org/officeDocument/2006/relationships/customXml" Target="../ink/ink201.xml"/><Relationship Id="rId21" Type="http://schemas.openxmlformats.org/officeDocument/2006/relationships/image" Target="../media/image61.png"/><Relationship Id="rId34" Type="http://schemas.openxmlformats.org/officeDocument/2006/relationships/customXml" Target="../ink/ink205.xml"/><Relationship Id="rId7" Type="http://schemas.openxmlformats.org/officeDocument/2006/relationships/image" Target="../media/image54.png"/><Relationship Id="rId12" Type="http://schemas.openxmlformats.org/officeDocument/2006/relationships/customXml" Target="../ink/ink194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2" Type="http://schemas.openxmlformats.org/officeDocument/2006/relationships/notesSlide" Target="../notesSlides/notesSlide4.xml"/><Relationship Id="rId16" Type="http://schemas.openxmlformats.org/officeDocument/2006/relationships/customXml" Target="../ink/ink196.xml"/><Relationship Id="rId20" Type="http://schemas.openxmlformats.org/officeDocument/2006/relationships/customXml" Target="../ink/ink198.xml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1.xml"/><Relationship Id="rId11" Type="http://schemas.openxmlformats.org/officeDocument/2006/relationships/image" Target="../media/image56.png"/><Relationship Id="rId24" Type="http://schemas.openxmlformats.org/officeDocument/2006/relationships/customXml" Target="../ink/ink200.xml"/><Relationship Id="rId32" Type="http://schemas.openxmlformats.org/officeDocument/2006/relationships/customXml" Target="../ink/ink204.xml"/><Relationship Id="rId37" Type="http://schemas.openxmlformats.org/officeDocument/2006/relationships/image" Target="../media/image69.png"/><Relationship Id="rId5" Type="http://schemas.openxmlformats.org/officeDocument/2006/relationships/image" Target="../media/image39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202.xml"/><Relationship Id="rId36" Type="http://schemas.openxmlformats.org/officeDocument/2006/relationships/customXml" Target="../ink/ink206.xml"/><Relationship Id="rId10" Type="http://schemas.openxmlformats.org/officeDocument/2006/relationships/customXml" Target="../ink/ink193.xml"/><Relationship Id="rId19" Type="http://schemas.openxmlformats.org/officeDocument/2006/relationships/image" Target="../media/image60.png"/><Relationship Id="rId31" Type="http://schemas.openxmlformats.org/officeDocument/2006/relationships/image" Target="../media/image66.png"/><Relationship Id="rId4" Type="http://schemas.openxmlformats.org/officeDocument/2006/relationships/image" Target="../media/image38.png"/><Relationship Id="rId9" Type="http://schemas.openxmlformats.org/officeDocument/2006/relationships/image" Target="../media/image55.png"/><Relationship Id="rId14" Type="http://schemas.openxmlformats.org/officeDocument/2006/relationships/customXml" Target="../ink/ink195.xml"/><Relationship Id="rId22" Type="http://schemas.openxmlformats.org/officeDocument/2006/relationships/customXml" Target="../ink/ink199.xml"/><Relationship Id="rId27" Type="http://schemas.openxmlformats.org/officeDocument/2006/relationships/image" Target="../media/image64.png"/><Relationship Id="rId30" Type="http://schemas.openxmlformats.org/officeDocument/2006/relationships/customXml" Target="../ink/ink203.xml"/><Relationship Id="rId35" Type="http://schemas.openxmlformats.org/officeDocument/2006/relationships/image" Target="../media/image68.png"/><Relationship Id="rId8" Type="http://schemas.openxmlformats.org/officeDocument/2006/relationships/customXml" Target="../ink/ink192.xml"/><Relationship Id="rId3" Type="http://schemas.openxmlformats.org/officeDocument/2006/relationships/hyperlink" Target="https://arxiv.org/pdf/1705.08821.pdf" TargetMode="Externa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7.png"/><Relationship Id="rId18" Type="http://schemas.openxmlformats.org/officeDocument/2006/relationships/customXml" Target="../ink/ink213.xml"/><Relationship Id="rId26" Type="http://schemas.openxmlformats.org/officeDocument/2006/relationships/customXml" Target="../ink/ink217.xml"/><Relationship Id="rId21" Type="http://schemas.openxmlformats.org/officeDocument/2006/relationships/image" Target="../media/image61.png"/><Relationship Id="rId34" Type="http://schemas.openxmlformats.org/officeDocument/2006/relationships/customXml" Target="../ink/ink221.xml"/><Relationship Id="rId7" Type="http://schemas.openxmlformats.org/officeDocument/2006/relationships/image" Target="../media/image54.png"/><Relationship Id="rId12" Type="http://schemas.openxmlformats.org/officeDocument/2006/relationships/customXml" Target="../ink/ink210.xml"/><Relationship Id="rId17" Type="http://schemas.openxmlformats.org/officeDocument/2006/relationships/image" Target="../media/image59.png"/><Relationship Id="rId25" Type="http://schemas.openxmlformats.org/officeDocument/2006/relationships/image" Target="../media/image63.png"/><Relationship Id="rId33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6" Type="http://schemas.openxmlformats.org/officeDocument/2006/relationships/customXml" Target="../ink/ink212.xml"/><Relationship Id="rId20" Type="http://schemas.openxmlformats.org/officeDocument/2006/relationships/customXml" Target="../ink/ink214.xml"/><Relationship Id="rId29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7.xml"/><Relationship Id="rId11" Type="http://schemas.openxmlformats.org/officeDocument/2006/relationships/image" Target="../media/image56.png"/><Relationship Id="rId24" Type="http://schemas.openxmlformats.org/officeDocument/2006/relationships/customXml" Target="../ink/ink216.xml"/><Relationship Id="rId32" Type="http://schemas.openxmlformats.org/officeDocument/2006/relationships/customXml" Target="../ink/ink220.xml"/><Relationship Id="rId37" Type="http://schemas.openxmlformats.org/officeDocument/2006/relationships/image" Target="../media/image69.png"/><Relationship Id="rId5" Type="http://schemas.openxmlformats.org/officeDocument/2006/relationships/image" Target="../media/image39.png"/><Relationship Id="rId15" Type="http://schemas.openxmlformats.org/officeDocument/2006/relationships/image" Target="../media/image58.png"/><Relationship Id="rId23" Type="http://schemas.openxmlformats.org/officeDocument/2006/relationships/image" Target="../media/image62.png"/><Relationship Id="rId28" Type="http://schemas.openxmlformats.org/officeDocument/2006/relationships/customXml" Target="../ink/ink218.xml"/><Relationship Id="rId36" Type="http://schemas.openxmlformats.org/officeDocument/2006/relationships/customXml" Target="../ink/ink222.xml"/><Relationship Id="rId10" Type="http://schemas.openxmlformats.org/officeDocument/2006/relationships/customXml" Target="../ink/ink209.xml"/><Relationship Id="rId19" Type="http://schemas.openxmlformats.org/officeDocument/2006/relationships/image" Target="../media/image60.png"/><Relationship Id="rId31" Type="http://schemas.openxmlformats.org/officeDocument/2006/relationships/image" Target="../media/image66.png"/><Relationship Id="rId4" Type="http://schemas.openxmlformats.org/officeDocument/2006/relationships/image" Target="../media/image38.png"/><Relationship Id="rId9" Type="http://schemas.openxmlformats.org/officeDocument/2006/relationships/image" Target="../media/image55.png"/><Relationship Id="rId14" Type="http://schemas.openxmlformats.org/officeDocument/2006/relationships/customXml" Target="../ink/ink211.xml"/><Relationship Id="rId22" Type="http://schemas.openxmlformats.org/officeDocument/2006/relationships/customXml" Target="../ink/ink215.xml"/><Relationship Id="rId27" Type="http://schemas.openxmlformats.org/officeDocument/2006/relationships/image" Target="../media/image64.png"/><Relationship Id="rId30" Type="http://schemas.openxmlformats.org/officeDocument/2006/relationships/customXml" Target="../ink/ink219.xml"/><Relationship Id="rId35" Type="http://schemas.openxmlformats.org/officeDocument/2006/relationships/image" Target="../media/image68.png"/><Relationship Id="rId8" Type="http://schemas.openxmlformats.org/officeDocument/2006/relationships/customXml" Target="../ink/ink208.xml"/><Relationship Id="rId3" Type="http://schemas.openxmlformats.org/officeDocument/2006/relationships/hyperlink" Target="https://arxiv.org/pdf/1705.08821.pdf" TargetMode="Externa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229.xml"/><Relationship Id="rId26" Type="http://schemas.openxmlformats.org/officeDocument/2006/relationships/customXml" Target="../ink/ink233.xml"/><Relationship Id="rId39" Type="http://schemas.openxmlformats.org/officeDocument/2006/relationships/customXml" Target="../ink/ink239.xml"/><Relationship Id="rId21" Type="http://schemas.openxmlformats.org/officeDocument/2006/relationships/image" Target="../media/image47.png"/><Relationship Id="rId34" Type="http://schemas.openxmlformats.org/officeDocument/2006/relationships/image" Target="../media/image70.png"/><Relationship Id="rId42" Type="http://schemas.openxmlformats.org/officeDocument/2006/relationships/image" Target="../media/image74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228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3.xml"/><Relationship Id="rId11" Type="http://schemas.openxmlformats.org/officeDocument/2006/relationships/image" Target="../media/image42.png"/><Relationship Id="rId24" Type="http://schemas.openxmlformats.org/officeDocument/2006/relationships/customXml" Target="../ink/ink232.xml"/><Relationship Id="rId32" Type="http://schemas.openxmlformats.org/officeDocument/2006/relationships/customXml" Target="../ink/ink236.xml"/><Relationship Id="rId37" Type="http://schemas.openxmlformats.org/officeDocument/2006/relationships/customXml" Target="../ink/ink238.xml"/><Relationship Id="rId40" Type="http://schemas.openxmlformats.org/officeDocument/2006/relationships/image" Target="../media/image73.png"/><Relationship Id="rId45" Type="http://schemas.openxmlformats.org/officeDocument/2006/relationships/customXml" Target="../ink/ink242.xml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234.xml"/><Relationship Id="rId36" Type="http://schemas.openxmlformats.org/officeDocument/2006/relationships/image" Target="../media/image71.png"/><Relationship Id="rId10" Type="http://schemas.openxmlformats.org/officeDocument/2006/relationships/customXml" Target="../ink/ink225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image" Target="../media/image54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customXml" Target="../ink/ink227.xml"/><Relationship Id="rId22" Type="http://schemas.openxmlformats.org/officeDocument/2006/relationships/customXml" Target="../ink/ink231.xml"/><Relationship Id="rId27" Type="http://schemas.openxmlformats.org/officeDocument/2006/relationships/image" Target="../media/image50.png"/><Relationship Id="rId30" Type="http://schemas.openxmlformats.org/officeDocument/2006/relationships/customXml" Target="../ink/ink235.xml"/><Relationship Id="rId35" Type="http://schemas.openxmlformats.org/officeDocument/2006/relationships/customXml" Target="../ink/ink237.xml"/><Relationship Id="rId43" Type="http://schemas.openxmlformats.org/officeDocument/2006/relationships/customXml" Target="../ink/ink241.xml"/><Relationship Id="rId8" Type="http://schemas.openxmlformats.org/officeDocument/2006/relationships/customXml" Target="../ink/ink224.xml"/><Relationship Id="rId3" Type="http://schemas.openxmlformats.org/officeDocument/2006/relationships/hyperlink" Target="https://arxiv.org/pdf/1705.08821.pdf" TargetMode="External"/><Relationship Id="rId12" Type="http://schemas.openxmlformats.org/officeDocument/2006/relationships/customXml" Target="../ink/ink226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image" Target="../media/image72.png"/><Relationship Id="rId46" Type="http://schemas.openxmlformats.org/officeDocument/2006/relationships/image" Target="../media/image55.png"/><Relationship Id="rId20" Type="http://schemas.openxmlformats.org/officeDocument/2006/relationships/customXml" Target="../ink/ink230.xml"/><Relationship Id="rId41" Type="http://schemas.openxmlformats.org/officeDocument/2006/relationships/customXml" Target="../ink/ink240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hyperlink" Target="https://arxiv.org/pdf/1706.05966.pdf" TargetMode="External"/><Relationship Id="rId7" Type="http://schemas.openxmlformats.org/officeDocument/2006/relationships/customXml" Target="../ink/ink244.xml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customXml" Target="../ink/ink246.xml"/><Relationship Id="rId5" Type="http://schemas.openxmlformats.org/officeDocument/2006/relationships/customXml" Target="../ink/ink243.xml"/><Relationship Id="rId10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customXml" Target="../ink/ink24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www.tandfonline.com/doi/full/10.1080/01621459.2016.1260466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pdf/1706.05966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hyperlink" Target="https://openreview.net/pdf?id=ByKWUeWA-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249.xml"/><Relationship Id="rId13" Type="http://schemas.openxmlformats.org/officeDocument/2006/relationships/image" Target="../media/image44.png"/><Relationship Id="rId3" Type="http://schemas.openxmlformats.org/officeDocument/2006/relationships/image" Target="../media/image81.png"/><Relationship Id="rId7" Type="http://schemas.openxmlformats.org/officeDocument/2006/relationships/image" Target="../media/image41.png"/><Relationship Id="rId12" Type="http://schemas.openxmlformats.org/officeDocument/2006/relationships/customXml" Target="../ink/ink251.xml"/><Relationship Id="rId2" Type="http://schemas.openxmlformats.org/officeDocument/2006/relationships/hyperlink" Target="https://arxiv.org/pdf/1906.02120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8.xml"/><Relationship Id="rId11" Type="http://schemas.openxmlformats.org/officeDocument/2006/relationships/image" Target="../media/image43.png"/><Relationship Id="rId5" Type="http://schemas.openxmlformats.org/officeDocument/2006/relationships/image" Target="../media/image40.png"/><Relationship Id="rId10" Type="http://schemas.openxmlformats.org/officeDocument/2006/relationships/customXml" Target="../ink/ink250.xml"/><Relationship Id="rId4" Type="http://schemas.openxmlformats.org/officeDocument/2006/relationships/customXml" Target="../ink/ink247.xml"/><Relationship Id="rId9" Type="http://schemas.openxmlformats.org/officeDocument/2006/relationships/image" Target="../media/image4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4.xml"/><Relationship Id="rId13" Type="http://schemas.openxmlformats.org/officeDocument/2006/relationships/image" Target="../media/image87.png"/><Relationship Id="rId18" Type="http://schemas.openxmlformats.org/officeDocument/2006/relationships/customXml" Target="../ink/ink259.xml"/><Relationship Id="rId3" Type="http://schemas.openxmlformats.org/officeDocument/2006/relationships/hyperlink" Target="https://arxiv.org/pdf/1906.02120.pdf" TargetMode="External"/><Relationship Id="rId21" Type="http://schemas.openxmlformats.org/officeDocument/2006/relationships/image" Target="../media/image92.png"/><Relationship Id="rId7" Type="http://schemas.openxmlformats.org/officeDocument/2006/relationships/image" Target="../media/image84.png"/><Relationship Id="rId12" Type="http://schemas.openxmlformats.org/officeDocument/2006/relationships/customXml" Target="../ink/ink256.xml"/><Relationship Id="rId17" Type="http://schemas.openxmlformats.org/officeDocument/2006/relationships/image" Target="../media/image89.png"/><Relationship Id="rId2" Type="http://schemas.openxmlformats.org/officeDocument/2006/relationships/image" Target="../media/image82.png"/><Relationship Id="rId16" Type="http://schemas.openxmlformats.org/officeDocument/2006/relationships/customXml" Target="../ink/ink258.xml"/><Relationship Id="rId20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3.xml"/><Relationship Id="rId11" Type="http://schemas.openxmlformats.org/officeDocument/2006/relationships/image" Target="../media/image86.png"/><Relationship Id="rId24" Type="http://schemas.openxmlformats.org/officeDocument/2006/relationships/image" Target="../media/image93.png"/><Relationship Id="rId5" Type="http://schemas.openxmlformats.org/officeDocument/2006/relationships/image" Target="../media/image83.png"/><Relationship Id="rId15" Type="http://schemas.openxmlformats.org/officeDocument/2006/relationships/image" Target="../media/image88.png"/><Relationship Id="rId23" Type="http://schemas.openxmlformats.org/officeDocument/2006/relationships/customXml" Target="../ink/ink261.xml"/><Relationship Id="rId10" Type="http://schemas.openxmlformats.org/officeDocument/2006/relationships/customXml" Target="../ink/ink255.xml"/><Relationship Id="rId19" Type="http://schemas.openxmlformats.org/officeDocument/2006/relationships/image" Target="../media/image90.png"/><Relationship Id="rId4" Type="http://schemas.openxmlformats.org/officeDocument/2006/relationships/customXml" Target="../ink/ink252.xml"/><Relationship Id="rId9" Type="http://schemas.openxmlformats.org/officeDocument/2006/relationships/image" Target="../media/image85.png"/><Relationship Id="rId14" Type="http://schemas.openxmlformats.org/officeDocument/2006/relationships/customXml" Target="../ink/ink257.xml"/><Relationship Id="rId22" Type="http://schemas.openxmlformats.org/officeDocument/2006/relationships/customXml" Target="../ink/ink26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hyperlink" Target="https://arxiv.org/pdf/2002.04083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3.xml"/><Relationship Id="rId21" Type="http://schemas.openxmlformats.org/officeDocument/2006/relationships/customXml" Target="../ink/ink18.xml"/><Relationship Id="rId42" Type="http://schemas.openxmlformats.org/officeDocument/2006/relationships/customXml" Target="../ink/ink37.xml"/><Relationship Id="rId47" Type="http://schemas.openxmlformats.org/officeDocument/2006/relationships/customXml" Target="../ink/ink42.xml"/><Relationship Id="rId63" Type="http://schemas.openxmlformats.org/officeDocument/2006/relationships/customXml" Target="../ink/ink56.xml"/><Relationship Id="rId68" Type="http://schemas.openxmlformats.org/officeDocument/2006/relationships/customXml" Target="../ink/ink61.xml"/><Relationship Id="rId84" Type="http://schemas.openxmlformats.org/officeDocument/2006/relationships/customXml" Target="../ink/ink77.xml"/><Relationship Id="rId89" Type="http://schemas.openxmlformats.org/officeDocument/2006/relationships/customXml" Target="../ink/ink82.xml"/><Relationship Id="rId16" Type="http://schemas.openxmlformats.org/officeDocument/2006/relationships/customXml" Target="../ink/ink14.xml"/><Relationship Id="rId11" Type="http://schemas.openxmlformats.org/officeDocument/2006/relationships/customXml" Target="../ink/ink9.xml"/><Relationship Id="rId32" Type="http://schemas.openxmlformats.org/officeDocument/2006/relationships/customXml" Target="../ink/ink27.xml"/><Relationship Id="rId37" Type="http://schemas.openxmlformats.org/officeDocument/2006/relationships/customXml" Target="../ink/ink32.xml"/><Relationship Id="rId53" Type="http://schemas.openxmlformats.org/officeDocument/2006/relationships/customXml" Target="../ink/ink48.xml"/><Relationship Id="rId58" Type="http://schemas.openxmlformats.org/officeDocument/2006/relationships/image" Target="../media/image5.png"/><Relationship Id="rId74" Type="http://schemas.openxmlformats.org/officeDocument/2006/relationships/customXml" Target="../ink/ink67.xml"/><Relationship Id="rId79" Type="http://schemas.openxmlformats.org/officeDocument/2006/relationships/customXml" Target="../ink/ink72.xml"/><Relationship Id="rId5" Type="http://schemas.openxmlformats.org/officeDocument/2006/relationships/customXml" Target="../ink/ink3.xml"/><Relationship Id="rId90" Type="http://schemas.openxmlformats.org/officeDocument/2006/relationships/image" Target="../media/image7.png"/><Relationship Id="rId95" Type="http://schemas.openxmlformats.org/officeDocument/2006/relationships/customXml" Target="../ink/ink85.xml"/><Relationship Id="rId22" Type="http://schemas.openxmlformats.org/officeDocument/2006/relationships/customXml" Target="../ink/ink19.xml"/><Relationship Id="rId27" Type="http://schemas.openxmlformats.org/officeDocument/2006/relationships/customXml" Target="../ink/ink24.xml"/><Relationship Id="rId43" Type="http://schemas.openxmlformats.org/officeDocument/2006/relationships/customXml" Target="../ink/ink38.xml"/><Relationship Id="rId48" Type="http://schemas.openxmlformats.org/officeDocument/2006/relationships/customXml" Target="../ink/ink43.xml"/><Relationship Id="rId64" Type="http://schemas.openxmlformats.org/officeDocument/2006/relationships/customXml" Target="../ink/ink57.xml"/><Relationship Id="rId69" Type="http://schemas.openxmlformats.org/officeDocument/2006/relationships/customXml" Target="../ink/ink62.xml"/><Relationship Id="rId8" Type="http://schemas.openxmlformats.org/officeDocument/2006/relationships/customXml" Target="../ink/ink6.xml"/><Relationship Id="rId51" Type="http://schemas.openxmlformats.org/officeDocument/2006/relationships/customXml" Target="../ink/ink46.xml"/><Relationship Id="rId72" Type="http://schemas.openxmlformats.org/officeDocument/2006/relationships/customXml" Target="../ink/ink65.xml"/><Relationship Id="rId80" Type="http://schemas.openxmlformats.org/officeDocument/2006/relationships/customXml" Target="../ink/ink73.xml"/><Relationship Id="rId85" Type="http://schemas.openxmlformats.org/officeDocument/2006/relationships/customXml" Target="../ink/ink78.xml"/><Relationship Id="rId93" Type="http://schemas.openxmlformats.org/officeDocument/2006/relationships/customXml" Target="../ink/ink84.xml"/><Relationship Id="rId3" Type="http://schemas.openxmlformats.org/officeDocument/2006/relationships/image" Target="../media/image1.png"/><Relationship Id="rId12" Type="http://schemas.openxmlformats.org/officeDocument/2006/relationships/customXml" Target="../ink/ink10.xml"/><Relationship Id="rId17" Type="http://schemas.openxmlformats.org/officeDocument/2006/relationships/image" Target="../media/image2.png"/><Relationship Id="rId25" Type="http://schemas.openxmlformats.org/officeDocument/2006/relationships/customXml" Target="../ink/ink22.xml"/><Relationship Id="rId33" Type="http://schemas.openxmlformats.org/officeDocument/2006/relationships/customXml" Target="../ink/ink28.xml"/><Relationship Id="rId38" Type="http://schemas.openxmlformats.org/officeDocument/2006/relationships/customXml" Target="../ink/ink33.xml"/><Relationship Id="rId46" Type="http://schemas.openxmlformats.org/officeDocument/2006/relationships/customXml" Target="../ink/ink41.xml"/><Relationship Id="rId59" Type="http://schemas.openxmlformats.org/officeDocument/2006/relationships/customXml" Target="../ink/ink53.xml"/><Relationship Id="rId67" Type="http://schemas.openxmlformats.org/officeDocument/2006/relationships/customXml" Target="../ink/ink60.xml"/><Relationship Id="rId20" Type="http://schemas.openxmlformats.org/officeDocument/2006/relationships/customXml" Target="../ink/ink17.xml"/><Relationship Id="rId41" Type="http://schemas.openxmlformats.org/officeDocument/2006/relationships/customXml" Target="../ink/ink36.xml"/><Relationship Id="rId54" Type="http://schemas.openxmlformats.org/officeDocument/2006/relationships/customXml" Target="../ink/ink49.xml"/><Relationship Id="rId62" Type="http://schemas.openxmlformats.org/officeDocument/2006/relationships/customXml" Target="../ink/ink55.xml"/><Relationship Id="rId70" Type="http://schemas.openxmlformats.org/officeDocument/2006/relationships/customXml" Target="../ink/ink63.xml"/><Relationship Id="rId75" Type="http://schemas.openxmlformats.org/officeDocument/2006/relationships/customXml" Target="../ink/ink68.xml"/><Relationship Id="rId83" Type="http://schemas.openxmlformats.org/officeDocument/2006/relationships/customXml" Target="../ink/ink76.xml"/><Relationship Id="rId88" Type="http://schemas.openxmlformats.org/officeDocument/2006/relationships/customXml" Target="../ink/ink81.xml"/><Relationship Id="rId91" Type="http://schemas.openxmlformats.org/officeDocument/2006/relationships/customXml" Target="../ink/ink83.xml"/><Relationship Id="rId96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.xml"/><Relationship Id="rId15" Type="http://schemas.openxmlformats.org/officeDocument/2006/relationships/customXml" Target="../ink/ink13.xml"/><Relationship Id="rId23" Type="http://schemas.openxmlformats.org/officeDocument/2006/relationships/customXml" Target="../ink/ink20.xml"/><Relationship Id="rId28" Type="http://schemas.openxmlformats.org/officeDocument/2006/relationships/customXml" Target="../ink/ink25.xml"/><Relationship Id="rId36" Type="http://schemas.openxmlformats.org/officeDocument/2006/relationships/customXml" Target="../ink/ink31.xml"/><Relationship Id="rId49" Type="http://schemas.openxmlformats.org/officeDocument/2006/relationships/customXml" Target="../ink/ink44.xml"/><Relationship Id="rId57" Type="http://schemas.openxmlformats.org/officeDocument/2006/relationships/customXml" Target="../ink/ink52.xml"/><Relationship Id="rId10" Type="http://schemas.openxmlformats.org/officeDocument/2006/relationships/customXml" Target="../ink/ink8.xml"/><Relationship Id="rId31" Type="http://schemas.openxmlformats.org/officeDocument/2006/relationships/image" Target="../media/image4.png"/><Relationship Id="rId44" Type="http://schemas.openxmlformats.org/officeDocument/2006/relationships/customXml" Target="../ink/ink39.xml"/><Relationship Id="rId52" Type="http://schemas.openxmlformats.org/officeDocument/2006/relationships/customXml" Target="../ink/ink47.xml"/><Relationship Id="rId60" Type="http://schemas.openxmlformats.org/officeDocument/2006/relationships/image" Target="../media/image6.png"/><Relationship Id="rId65" Type="http://schemas.openxmlformats.org/officeDocument/2006/relationships/customXml" Target="../ink/ink58.xml"/><Relationship Id="rId73" Type="http://schemas.openxmlformats.org/officeDocument/2006/relationships/customXml" Target="../ink/ink66.xml"/><Relationship Id="rId78" Type="http://schemas.openxmlformats.org/officeDocument/2006/relationships/customXml" Target="../ink/ink71.xml"/><Relationship Id="rId81" Type="http://schemas.openxmlformats.org/officeDocument/2006/relationships/customXml" Target="../ink/ink74.xml"/><Relationship Id="rId86" Type="http://schemas.openxmlformats.org/officeDocument/2006/relationships/customXml" Target="../ink/ink79.xml"/><Relationship Id="rId94" Type="http://schemas.openxmlformats.org/officeDocument/2006/relationships/image" Target="../media/image9.png"/><Relationship Id="rId4" Type="http://schemas.openxmlformats.org/officeDocument/2006/relationships/customXml" Target="../ink/ink2.xml"/><Relationship Id="rId9" Type="http://schemas.openxmlformats.org/officeDocument/2006/relationships/customXml" Target="../ink/ink7.xml"/><Relationship Id="rId13" Type="http://schemas.openxmlformats.org/officeDocument/2006/relationships/customXml" Target="../ink/ink11.xml"/><Relationship Id="rId18" Type="http://schemas.openxmlformats.org/officeDocument/2006/relationships/customXml" Target="../ink/ink15.xml"/><Relationship Id="rId39" Type="http://schemas.openxmlformats.org/officeDocument/2006/relationships/customXml" Target="../ink/ink34.xml"/><Relationship Id="rId34" Type="http://schemas.openxmlformats.org/officeDocument/2006/relationships/customXml" Target="../ink/ink29.xml"/><Relationship Id="rId50" Type="http://schemas.openxmlformats.org/officeDocument/2006/relationships/customXml" Target="../ink/ink45.xml"/><Relationship Id="rId55" Type="http://schemas.openxmlformats.org/officeDocument/2006/relationships/customXml" Target="../ink/ink50.xml"/><Relationship Id="rId76" Type="http://schemas.openxmlformats.org/officeDocument/2006/relationships/customXml" Target="../ink/ink69.xml"/><Relationship Id="rId7" Type="http://schemas.openxmlformats.org/officeDocument/2006/relationships/customXml" Target="../ink/ink5.xml"/><Relationship Id="rId71" Type="http://schemas.openxmlformats.org/officeDocument/2006/relationships/customXml" Target="../ink/ink64.xml"/><Relationship Id="rId92" Type="http://schemas.openxmlformats.org/officeDocument/2006/relationships/image" Target="../media/image8.png"/><Relationship Id="rId2" Type="http://schemas.openxmlformats.org/officeDocument/2006/relationships/customXml" Target="../ink/ink1.xml"/><Relationship Id="rId29" Type="http://schemas.openxmlformats.org/officeDocument/2006/relationships/image" Target="../media/image3.png"/><Relationship Id="rId24" Type="http://schemas.openxmlformats.org/officeDocument/2006/relationships/customXml" Target="../ink/ink21.xml"/><Relationship Id="rId40" Type="http://schemas.openxmlformats.org/officeDocument/2006/relationships/customXml" Target="../ink/ink35.xml"/><Relationship Id="rId45" Type="http://schemas.openxmlformats.org/officeDocument/2006/relationships/customXml" Target="../ink/ink40.xml"/><Relationship Id="rId66" Type="http://schemas.openxmlformats.org/officeDocument/2006/relationships/customXml" Target="../ink/ink59.xml"/><Relationship Id="rId87" Type="http://schemas.openxmlformats.org/officeDocument/2006/relationships/customXml" Target="../ink/ink80.xml"/><Relationship Id="rId61" Type="http://schemas.openxmlformats.org/officeDocument/2006/relationships/customXml" Target="../ink/ink54.xml"/><Relationship Id="rId82" Type="http://schemas.openxmlformats.org/officeDocument/2006/relationships/customXml" Target="../ink/ink75.xml"/><Relationship Id="rId19" Type="http://schemas.openxmlformats.org/officeDocument/2006/relationships/customXml" Target="../ink/ink16.xml"/><Relationship Id="rId14" Type="http://schemas.openxmlformats.org/officeDocument/2006/relationships/customXml" Target="../ink/ink12.xml"/><Relationship Id="rId30" Type="http://schemas.openxmlformats.org/officeDocument/2006/relationships/customXml" Target="../ink/ink26.xml"/><Relationship Id="rId35" Type="http://schemas.openxmlformats.org/officeDocument/2006/relationships/customXml" Target="../ink/ink30.xml"/><Relationship Id="rId56" Type="http://schemas.openxmlformats.org/officeDocument/2006/relationships/customXml" Target="../ink/ink51.xml"/><Relationship Id="rId77" Type="http://schemas.openxmlformats.org/officeDocument/2006/relationships/customXml" Target="../ink/ink7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image" Target="../media/image96.png"/><Relationship Id="rId4" Type="http://schemas.openxmlformats.org/officeDocument/2006/relationships/image" Target="../media/image9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2.png"/><Relationship Id="rId7" Type="http://schemas.openxmlformats.org/officeDocument/2006/relationships/image" Target="../media/image106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11.12379.pdf" TargetMode="External"/><Relationship Id="rId2" Type="http://schemas.openxmlformats.org/officeDocument/2006/relationships/hyperlink" Target="https://arxiv.org/pdf/2001.07426.pdf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08.xml"/><Relationship Id="rId21" Type="http://schemas.openxmlformats.org/officeDocument/2006/relationships/customXml" Target="../ink/ink103.xml"/><Relationship Id="rId42" Type="http://schemas.openxmlformats.org/officeDocument/2006/relationships/image" Target="../media/image12.png"/><Relationship Id="rId47" Type="http://schemas.openxmlformats.org/officeDocument/2006/relationships/customXml" Target="../ink/ink125.xml"/><Relationship Id="rId63" Type="http://schemas.openxmlformats.org/officeDocument/2006/relationships/customXml" Target="../ink/ink137.xml"/><Relationship Id="rId68" Type="http://schemas.openxmlformats.org/officeDocument/2006/relationships/customXml" Target="../ink/ink140.xml"/><Relationship Id="rId84" Type="http://schemas.openxmlformats.org/officeDocument/2006/relationships/customXml" Target="../ink/ink156.xml"/><Relationship Id="rId89" Type="http://schemas.openxmlformats.org/officeDocument/2006/relationships/customXml" Target="../ink/ink161.xml"/><Relationship Id="rId16" Type="http://schemas.openxmlformats.org/officeDocument/2006/relationships/customXml" Target="../ink/ink99.xml"/><Relationship Id="rId11" Type="http://schemas.openxmlformats.org/officeDocument/2006/relationships/customXml" Target="../ink/ink94.xml"/><Relationship Id="rId32" Type="http://schemas.openxmlformats.org/officeDocument/2006/relationships/customXml" Target="../ink/ink112.xml"/><Relationship Id="rId37" Type="http://schemas.openxmlformats.org/officeDocument/2006/relationships/customXml" Target="../ink/ink116.xml"/><Relationship Id="rId53" Type="http://schemas.openxmlformats.org/officeDocument/2006/relationships/customXml" Target="../ink/ink129.xml"/><Relationship Id="rId58" Type="http://schemas.openxmlformats.org/officeDocument/2006/relationships/customXml" Target="../ink/ink134.xml"/><Relationship Id="rId74" Type="http://schemas.openxmlformats.org/officeDocument/2006/relationships/customXml" Target="../ink/ink146.xml"/><Relationship Id="rId79" Type="http://schemas.openxmlformats.org/officeDocument/2006/relationships/customXml" Target="../ink/ink151.xml"/><Relationship Id="rId102" Type="http://schemas.openxmlformats.org/officeDocument/2006/relationships/image" Target="../media/image20.png"/><Relationship Id="rId5" Type="http://schemas.openxmlformats.org/officeDocument/2006/relationships/customXml" Target="../ink/ink88.xml"/><Relationship Id="rId90" Type="http://schemas.openxmlformats.org/officeDocument/2006/relationships/customXml" Target="../ink/ink162.xml"/><Relationship Id="rId95" Type="http://schemas.openxmlformats.org/officeDocument/2006/relationships/customXml" Target="../ink/ink167.xml"/><Relationship Id="rId22" Type="http://schemas.openxmlformats.org/officeDocument/2006/relationships/customXml" Target="../ink/ink104.xml"/><Relationship Id="rId27" Type="http://schemas.openxmlformats.org/officeDocument/2006/relationships/customXml" Target="../ink/ink109.xml"/><Relationship Id="rId43" Type="http://schemas.openxmlformats.org/officeDocument/2006/relationships/customXml" Target="../ink/ink121.xml"/><Relationship Id="rId48" Type="http://schemas.openxmlformats.org/officeDocument/2006/relationships/customXml" Target="../ink/ink126.xml"/><Relationship Id="rId64" Type="http://schemas.openxmlformats.org/officeDocument/2006/relationships/image" Target="../media/image5.png"/><Relationship Id="rId69" Type="http://schemas.openxmlformats.org/officeDocument/2006/relationships/customXml" Target="../ink/ink141.xml"/><Relationship Id="rId80" Type="http://schemas.openxmlformats.org/officeDocument/2006/relationships/customXml" Target="../ink/ink152.xml"/><Relationship Id="rId85" Type="http://schemas.openxmlformats.org/officeDocument/2006/relationships/customXml" Target="../ink/ink157.xml"/><Relationship Id="rId12" Type="http://schemas.openxmlformats.org/officeDocument/2006/relationships/customXml" Target="../ink/ink95.xml"/><Relationship Id="rId17" Type="http://schemas.openxmlformats.org/officeDocument/2006/relationships/image" Target="../media/image2.png"/><Relationship Id="rId33" Type="http://schemas.openxmlformats.org/officeDocument/2006/relationships/customXml" Target="../ink/ink113.xml"/><Relationship Id="rId38" Type="http://schemas.openxmlformats.org/officeDocument/2006/relationships/customXml" Target="../ink/ink117.xml"/><Relationship Id="rId59" Type="http://schemas.openxmlformats.org/officeDocument/2006/relationships/image" Target="../media/image15.png"/><Relationship Id="rId103" Type="http://schemas.openxmlformats.org/officeDocument/2006/relationships/image" Target="../media/image21.png"/><Relationship Id="rId20" Type="http://schemas.openxmlformats.org/officeDocument/2006/relationships/customXml" Target="../ink/ink102.xml"/><Relationship Id="rId41" Type="http://schemas.openxmlformats.org/officeDocument/2006/relationships/customXml" Target="../ink/ink120.xml"/><Relationship Id="rId54" Type="http://schemas.openxmlformats.org/officeDocument/2006/relationships/customXml" Target="../ink/ink130.xml"/><Relationship Id="rId62" Type="http://schemas.openxmlformats.org/officeDocument/2006/relationships/customXml" Target="../ink/ink136.xml"/><Relationship Id="rId70" Type="http://schemas.openxmlformats.org/officeDocument/2006/relationships/customXml" Target="../ink/ink142.xml"/><Relationship Id="rId75" Type="http://schemas.openxmlformats.org/officeDocument/2006/relationships/customXml" Target="../ink/ink147.xml"/><Relationship Id="rId83" Type="http://schemas.openxmlformats.org/officeDocument/2006/relationships/customXml" Target="../ink/ink155.xml"/><Relationship Id="rId88" Type="http://schemas.openxmlformats.org/officeDocument/2006/relationships/customXml" Target="../ink/ink160.xml"/><Relationship Id="rId91" Type="http://schemas.openxmlformats.org/officeDocument/2006/relationships/customXml" Target="../ink/ink163.xml"/><Relationship Id="rId9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9.xml"/><Relationship Id="rId15" Type="http://schemas.openxmlformats.org/officeDocument/2006/relationships/customXml" Target="../ink/ink98.xml"/><Relationship Id="rId23" Type="http://schemas.openxmlformats.org/officeDocument/2006/relationships/customXml" Target="../ink/ink105.xml"/><Relationship Id="rId28" Type="http://schemas.openxmlformats.org/officeDocument/2006/relationships/customXml" Target="../ink/ink110.xml"/><Relationship Id="rId36" Type="http://schemas.openxmlformats.org/officeDocument/2006/relationships/customXml" Target="../ink/ink115.xml"/><Relationship Id="rId49" Type="http://schemas.openxmlformats.org/officeDocument/2006/relationships/image" Target="../media/image13.png"/><Relationship Id="rId57" Type="http://schemas.openxmlformats.org/officeDocument/2006/relationships/customXml" Target="../ink/ink133.xml"/><Relationship Id="rId10" Type="http://schemas.openxmlformats.org/officeDocument/2006/relationships/customXml" Target="../ink/ink93.xml"/><Relationship Id="rId31" Type="http://schemas.openxmlformats.org/officeDocument/2006/relationships/image" Target="../media/image4.png"/><Relationship Id="rId44" Type="http://schemas.openxmlformats.org/officeDocument/2006/relationships/customXml" Target="../ink/ink122.xml"/><Relationship Id="rId52" Type="http://schemas.openxmlformats.org/officeDocument/2006/relationships/image" Target="../media/image14.png"/><Relationship Id="rId60" Type="http://schemas.openxmlformats.org/officeDocument/2006/relationships/customXml" Target="../ink/ink135.xml"/><Relationship Id="rId65" Type="http://schemas.openxmlformats.org/officeDocument/2006/relationships/customXml" Target="../ink/ink138.xml"/><Relationship Id="rId73" Type="http://schemas.openxmlformats.org/officeDocument/2006/relationships/customXml" Target="../ink/ink145.xml"/><Relationship Id="rId78" Type="http://schemas.openxmlformats.org/officeDocument/2006/relationships/customXml" Target="../ink/ink150.xml"/><Relationship Id="rId81" Type="http://schemas.openxmlformats.org/officeDocument/2006/relationships/customXml" Target="../ink/ink153.xml"/><Relationship Id="rId86" Type="http://schemas.openxmlformats.org/officeDocument/2006/relationships/customXml" Target="../ink/ink158.xml"/><Relationship Id="rId94" Type="http://schemas.openxmlformats.org/officeDocument/2006/relationships/customXml" Target="../ink/ink166.xml"/><Relationship Id="rId99" Type="http://schemas.openxmlformats.org/officeDocument/2006/relationships/customXml" Target="../ink/ink169.xml"/><Relationship Id="rId101" Type="http://schemas.openxmlformats.org/officeDocument/2006/relationships/customXml" Target="../ink/ink170.xml"/><Relationship Id="rId4" Type="http://schemas.openxmlformats.org/officeDocument/2006/relationships/customXml" Target="../ink/ink87.xml"/><Relationship Id="rId9" Type="http://schemas.openxmlformats.org/officeDocument/2006/relationships/customXml" Target="../ink/ink92.xml"/><Relationship Id="rId13" Type="http://schemas.openxmlformats.org/officeDocument/2006/relationships/customXml" Target="../ink/ink96.xml"/><Relationship Id="rId18" Type="http://schemas.openxmlformats.org/officeDocument/2006/relationships/customXml" Target="../ink/ink100.xml"/><Relationship Id="rId39" Type="http://schemas.openxmlformats.org/officeDocument/2006/relationships/customXml" Target="../ink/ink118.xml"/><Relationship Id="rId34" Type="http://schemas.openxmlformats.org/officeDocument/2006/relationships/image" Target="../media/image11.png"/><Relationship Id="rId50" Type="http://schemas.openxmlformats.org/officeDocument/2006/relationships/customXml" Target="../ink/ink127.xml"/><Relationship Id="rId55" Type="http://schemas.openxmlformats.org/officeDocument/2006/relationships/customXml" Target="../ink/ink131.xml"/><Relationship Id="rId76" Type="http://schemas.openxmlformats.org/officeDocument/2006/relationships/customXml" Target="../ink/ink148.xml"/><Relationship Id="rId97" Type="http://schemas.openxmlformats.org/officeDocument/2006/relationships/customXml" Target="../ink/ink168.xml"/><Relationship Id="rId104" Type="http://schemas.openxmlformats.org/officeDocument/2006/relationships/image" Target="../media/image22.png"/><Relationship Id="rId7" Type="http://schemas.openxmlformats.org/officeDocument/2006/relationships/customXml" Target="../ink/ink90.xml"/><Relationship Id="rId71" Type="http://schemas.openxmlformats.org/officeDocument/2006/relationships/customXml" Target="../ink/ink143.xml"/><Relationship Id="rId92" Type="http://schemas.openxmlformats.org/officeDocument/2006/relationships/customXml" Target="../ink/ink164.xml"/><Relationship Id="rId2" Type="http://schemas.openxmlformats.org/officeDocument/2006/relationships/customXml" Target="../ink/ink86.xml"/><Relationship Id="rId29" Type="http://schemas.openxmlformats.org/officeDocument/2006/relationships/image" Target="../media/image3.png"/><Relationship Id="rId24" Type="http://schemas.openxmlformats.org/officeDocument/2006/relationships/customXml" Target="../ink/ink106.xml"/><Relationship Id="rId40" Type="http://schemas.openxmlformats.org/officeDocument/2006/relationships/customXml" Target="../ink/ink119.xml"/><Relationship Id="rId45" Type="http://schemas.openxmlformats.org/officeDocument/2006/relationships/customXml" Target="../ink/ink123.xml"/><Relationship Id="rId66" Type="http://schemas.openxmlformats.org/officeDocument/2006/relationships/image" Target="../media/image6.png"/><Relationship Id="rId87" Type="http://schemas.openxmlformats.org/officeDocument/2006/relationships/customXml" Target="../ink/ink159.xml"/><Relationship Id="rId61" Type="http://schemas.openxmlformats.org/officeDocument/2006/relationships/image" Target="../media/image16.png"/><Relationship Id="rId82" Type="http://schemas.openxmlformats.org/officeDocument/2006/relationships/customXml" Target="../ink/ink154.xml"/><Relationship Id="rId19" Type="http://schemas.openxmlformats.org/officeDocument/2006/relationships/customXml" Target="../ink/ink101.xml"/><Relationship Id="rId14" Type="http://schemas.openxmlformats.org/officeDocument/2006/relationships/customXml" Target="../ink/ink97.xml"/><Relationship Id="rId30" Type="http://schemas.openxmlformats.org/officeDocument/2006/relationships/customXml" Target="../ink/ink111.xml"/><Relationship Id="rId35" Type="http://schemas.openxmlformats.org/officeDocument/2006/relationships/customXml" Target="../ink/ink114.xml"/><Relationship Id="rId56" Type="http://schemas.openxmlformats.org/officeDocument/2006/relationships/customXml" Target="../ink/ink132.xml"/><Relationship Id="rId77" Type="http://schemas.openxmlformats.org/officeDocument/2006/relationships/customXml" Target="../ink/ink149.xml"/><Relationship Id="rId100" Type="http://schemas.openxmlformats.org/officeDocument/2006/relationships/image" Target="../media/image19.png"/><Relationship Id="rId105" Type="http://schemas.openxmlformats.org/officeDocument/2006/relationships/image" Target="../media/image23.png"/><Relationship Id="rId8" Type="http://schemas.openxmlformats.org/officeDocument/2006/relationships/customXml" Target="../ink/ink91.xml"/><Relationship Id="rId51" Type="http://schemas.openxmlformats.org/officeDocument/2006/relationships/customXml" Target="../ink/ink128.xml"/><Relationship Id="rId72" Type="http://schemas.openxmlformats.org/officeDocument/2006/relationships/customXml" Target="../ink/ink144.xml"/><Relationship Id="rId93" Type="http://schemas.openxmlformats.org/officeDocument/2006/relationships/customXml" Target="../ink/ink165.xml"/><Relationship Id="rId98" Type="http://schemas.openxmlformats.org/officeDocument/2006/relationships/image" Target="../media/image18.png"/><Relationship Id="rId3" Type="http://schemas.openxmlformats.org/officeDocument/2006/relationships/image" Target="../media/image1.png"/><Relationship Id="rId25" Type="http://schemas.openxmlformats.org/officeDocument/2006/relationships/customXml" Target="../ink/ink107.xml"/><Relationship Id="rId46" Type="http://schemas.openxmlformats.org/officeDocument/2006/relationships/customXml" Target="../ink/ink124.xml"/><Relationship Id="rId67" Type="http://schemas.openxmlformats.org/officeDocument/2006/relationships/customXml" Target="../ink/ink13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48/johansson16.pdf" TargetMode="External"/><Relationship Id="rId2" Type="http://schemas.openxmlformats.org/officeDocument/2006/relationships/hyperlink" Target="https://arxiv.org/abs/0902.3430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proceedings.mlr.press/v70/shalit17a/shalit17a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73.xml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2.xml"/><Relationship Id="rId11" Type="http://schemas.openxmlformats.org/officeDocument/2006/relationships/image" Target="../media/image37.png"/><Relationship Id="rId5" Type="http://schemas.openxmlformats.org/officeDocument/2006/relationships/image" Target="../media/image34.png"/><Relationship Id="rId10" Type="http://schemas.openxmlformats.org/officeDocument/2006/relationships/customXml" Target="../ink/ink174.xml"/><Relationship Id="rId4" Type="http://schemas.openxmlformats.org/officeDocument/2006/relationships/customXml" Target="../ink/ink171.xml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181.xml"/><Relationship Id="rId26" Type="http://schemas.openxmlformats.org/officeDocument/2006/relationships/customXml" Target="../ink/ink185.xml"/><Relationship Id="rId21" Type="http://schemas.openxmlformats.org/officeDocument/2006/relationships/image" Target="../media/image47.png"/><Relationship Id="rId34" Type="http://schemas.openxmlformats.org/officeDocument/2006/relationships/customXml" Target="../ink/ink189.xml"/><Relationship Id="rId7" Type="http://schemas.openxmlformats.org/officeDocument/2006/relationships/image" Target="../media/image40.png"/><Relationship Id="rId12" Type="http://schemas.openxmlformats.org/officeDocument/2006/relationships/customXml" Target="../ink/ink178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2" Type="http://schemas.openxmlformats.org/officeDocument/2006/relationships/notesSlide" Target="../notesSlides/notesSlide3.xml"/><Relationship Id="rId16" Type="http://schemas.openxmlformats.org/officeDocument/2006/relationships/customXml" Target="../ink/ink180.xml"/><Relationship Id="rId20" Type="http://schemas.openxmlformats.org/officeDocument/2006/relationships/customXml" Target="../ink/ink182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75.xml"/><Relationship Id="rId11" Type="http://schemas.openxmlformats.org/officeDocument/2006/relationships/image" Target="../media/image42.png"/><Relationship Id="rId24" Type="http://schemas.openxmlformats.org/officeDocument/2006/relationships/customXml" Target="../ink/ink184.xml"/><Relationship Id="rId32" Type="http://schemas.openxmlformats.org/officeDocument/2006/relationships/customXml" Target="../ink/ink188.xml"/><Relationship Id="rId37" Type="http://schemas.openxmlformats.org/officeDocument/2006/relationships/image" Target="../media/image55.png"/><Relationship Id="rId5" Type="http://schemas.openxmlformats.org/officeDocument/2006/relationships/image" Target="../media/image39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186.xml"/><Relationship Id="rId36" Type="http://schemas.openxmlformats.org/officeDocument/2006/relationships/customXml" Target="../ink/ink190.xml"/><Relationship Id="rId10" Type="http://schemas.openxmlformats.org/officeDocument/2006/relationships/customXml" Target="../ink/ink177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Relationship Id="rId14" Type="http://schemas.openxmlformats.org/officeDocument/2006/relationships/customXml" Target="../ink/ink179.xml"/><Relationship Id="rId22" Type="http://schemas.openxmlformats.org/officeDocument/2006/relationships/customXml" Target="../ink/ink183.xml"/><Relationship Id="rId27" Type="http://schemas.openxmlformats.org/officeDocument/2006/relationships/image" Target="../media/image50.png"/><Relationship Id="rId30" Type="http://schemas.openxmlformats.org/officeDocument/2006/relationships/customXml" Target="../ink/ink187.xml"/><Relationship Id="rId35" Type="http://schemas.openxmlformats.org/officeDocument/2006/relationships/image" Target="../media/image54.png"/><Relationship Id="rId8" Type="http://schemas.openxmlformats.org/officeDocument/2006/relationships/customXml" Target="../ink/ink176.xml"/><Relationship Id="rId3" Type="http://schemas.openxmlformats.org/officeDocument/2006/relationships/hyperlink" Target="https://arxiv.org/pdf/1705.08821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02746-0D5C-4D10-A91B-AAFD9569CC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0989" y="1122363"/>
            <a:ext cx="6870023" cy="2387600"/>
          </a:xfrm>
        </p:spPr>
        <p:txBody>
          <a:bodyPr/>
          <a:lstStyle/>
          <a:p>
            <a:r>
              <a:rPr lang="en-US" dirty="0"/>
              <a:t>Causal Inference 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AC8C9-5C51-4BCB-8CFE-2C1229FA6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incomplete review of deep learning methods for counterfactual prediction</a:t>
            </a:r>
          </a:p>
        </p:txBody>
      </p:sp>
    </p:spTree>
    <p:extLst>
      <p:ext uri="{BB962C8B-B14F-4D97-AF65-F5344CB8AC3E}">
        <p14:creationId xmlns:p14="http://schemas.microsoft.com/office/powerpoint/2010/main" val="20755904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  <a:p>
            <a:r>
              <a:rPr lang="en-US" dirty="0"/>
              <a:t>Explicit assumption of proxy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3"/>
              </a:rPr>
              <a:t>Causal Effect Inference with Deep Latent-Variable Models</a:t>
            </a:r>
            <a:r>
              <a:rPr lang="en-US" i="1" dirty="0">
                <a:effectLst/>
                <a:latin typeface="Arial" panose="020B0604020202020204" pitchFamily="34" charset="0"/>
              </a:rPr>
              <a:t>,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Louizos</a:t>
            </a:r>
            <a:r>
              <a:rPr lang="en-US" i="1" dirty="0">
                <a:effectLst/>
                <a:latin typeface="Arial" panose="020B0604020202020204" pitchFamily="34" charset="0"/>
              </a:rPr>
              <a:t> et al. 2017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38060-B02F-40A9-A6D6-FCD91D2A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6944" y="1790443"/>
            <a:ext cx="1413710" cy="1561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B2E75D-D86D-412E-B172-B85B3A6F0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734" y="3573922"/>
            <a:ext cx="6428532" cy="2257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3120CE-261F-498F-9255-8FCA858D6639}"/>
              </a:ext>
            </a:extLst>
          </p:cNvPr>
          <p:cNvSpPr txBox="1"/>
          <p:nvPr/>
        </p:nvSpPr>
        <p:spPr>
          <a:xfrm>
            <a:off x="9310266" y="3645879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96AF"/>
                </a:solidFill>
              </a:rPr>
              <a:t>Reconstruct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8E6F3-3434-48C1-BCE8-3AD8ABE56E38}"/>
              </a:ext>
            </a:extLst>
          </p:cNvPr>
          <p:cNvSpPr txBox="1"/>
          <p:nvPr/>
        </p:nvSpPr>
        <p:spPr>
          <a:xfrm>
            <a:off x="9310266" y="4319683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ED8CB-FB83-4025-B456-D7A6595AF090}"/>
              </a:ext>
            </a:extLst>
          </p:cNvPr>
          <p:cNvSpPr txBox="1"/>
          <p:nvPr/>
        </p:nvSpPr>
        <p:spPr>
          <a:xfrm>
            <a:off x="9310266" y="5154608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182DC-5375-42D7-A954-112668A053C0}"/>
              </a:ext>
            </a:extLst>
          </p:cNvPr>
          <p:cNvSpPr txBox="1"/>
          <p:nvPr/>
        </p:nvSpPr>
        <p:spPr>
          <a:xfrm>
            <a:off x="6773661" y="306339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2D40D-540B-4963-9BB3-E31E52CA6D6C}"/>
              </a:ext>
            </a:extLst>
          </p:cNvPr>
          <p:cNvSpPr txBox="1"/>
          <p:nvPr/>
        </p:nvSpPr>
        <p:spPr>
          <a:xfrm>
            <a:off x="3595455" y="3057848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encoder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4CB28F-FE83-48B8-97AC-934FB329EC72}"/>
              </a:ext>
            </a:extLst>
          </p:cNvPr>
          <p:cNvGrpSpPr/>
          <p:nvPr/>
        </p:nvGrpSpPr>
        <p:grpSpPr>
          <a:xfrm>
            <a:off x="8535254" y="3783079"/>
            <a:ext cx="728640" cy="104400"/>
            <a:chOff x="8535254" y="4440030"/>
            <a:chExt cx="72864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35B936-9D9F-4784-B532-A4A14F971F48}"/>
                    </a:ext>
                  </a:extLst>
                </p14:cNvPr>
                <p14:cNvContentPartPr/>
                <p14:nvPr/>
              </p14:nvContentPartPr>
              <p14:xfrm>
                <a:off x="8535254" y="4496190"/>
                <a:ext cx="686160" cy="48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35B936-9D9F-4784-B532-A4A14F971F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6254" y="4487190"/>
                  <a:ext cx="703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62B280-8C59-444A-8F25-068F1E26AB5D}"/>
                    </a:ext>
                  </a:extLst>
                </p14:cNvPr>
                <p14:cNvContentPartPr/>
                <p14:nvPr/>
              </p14:nvContentPartPr>
              <p14:xfrm>
                <a:off x="9192614" y="4440030"/>
                <a:ext cx="71280" cy="9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62B280-8C59-444A-8F25-068F1E26AB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83614" y="4431030"/>
                  <a:ext cx="8892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8EF930-9B62-4311-8B51-A308B14643AC}"/>
              </a:ext>
            </a:extLst>
          </p:cNvPr>
          <p:cNvGrpSpPr/>
          <p:nvPr/>
        </p:nvGrpSpPr>
        <p:grpSpPr>
          <a:xfrm>
            <a:off x="8960414" y="4271959"/>
            <a:ext cx="381240" cy="607680"/>
            <a:chOff x="8960414" y="4928910"/>
            <a:chExt cx="38124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9D4679-AD6F-407A-925A-0950B751B9A8}"/>
                    </a:ext>
                  </a:extLst>
                </p14:cNvPr>
                <p14:cNvContentPartPr/>
                <p14:nvPr/>
              </p14:nvContentPartPr>
              <p14:xfrm>
                <a:off x="8960414" y="4928910"/>
                <a:ext cx="192600" cy="60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9D4679-AD6F-407A-925A-0950B751B9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1414" y="4919910"/>
                  <a:ext cx="2102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9A3E70-0BFE-40F1-9BC7-22B86CA6BFB1}"/>
                    </a:ext>
                  </a:extLst>
                </p14:cNvPr>
                <p14:cNvContentPartPr/>
                <p14:nvPr/>
              </p14:nvContentPartPr>
              <p14:xfrm>
                <a:off x="9200894" y="5184510"/>
                <a:ext cx="1047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9A3E70-0BFE-40F1-9BC7-22B86CA6BF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1894" y="5175510"/>
                  <a:ext cx="122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9C354B-64AD-43BB-B5A9-23CA3DAB538B}"/>
                    </a:ext>
                  </a:extLst>
                </p14:cNvPr>
                <p14:cNvContentPartPr/>
                <p14:nvPr/>
              </p14:nvContentPartPr>
              <p14:xfrm>
                <a:off x="9285134" y="5124030"/>
                <a:ext cx="56520" cy="10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9C354B-64AD-43BB-B5A9-23CA3DAB53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76134" y="5115060"/>
                  <a:ext cx="74160" cy="124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8A18F-08E0-4D23-8BE9-12764446E808}"/>
              </a:ext>
            </a:extLst>
          </p:cNvPr>
          <p:cNvGrpSpPr/>
          <p:nvPr/>
        </p:nvGrpSpPr>
        <p:grpSpPr>
          <a:xfrm>
            <a:off x="8158334" y="5233879"/>
            <a:ext cx="1175760" cy="129600"/>
            <a:chOff x="8158334" y="5890830"/>
            <a:chExt cx="11757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0ADC60-FCAA-4B47-A439-B099EDD74023}"/>
                    </a:ext>
                  </a:extLst>
                </p14:cNvPr>
                <p14:cNvContentPartPr/>
                <p14:nvPr/>
              </p14:nvContentPartPr>
              <p14:xfrm>
                <a:off x="8158334" y="5949870"/>
                <a:ext cx="1091520" cy="7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0ADC60-FCAA-4B47-A439-B099EDD740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9331" y="5940870"/>
                  <a:ext cx="1109166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94B4A4-D9CA-484A-8495-1780DB839BA3}"/>
                    </a:ext>
                  </a:extLst>
                </p14:cNvPr>
                <p14:cNvContentPartPr/>
                <p14:nvPr/>
              </p14:nvContentPartPr>
              <p14:xfrm>
                <a:off x="9221054" y="5890830"/>
                <a:ext cx="11304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94B4A4-D9CA-484A-8495-1780DB839B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2054" y="5881805"/>
                  <a:ext cx="130680" cy="1469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7B2276-3AC8-4A41-B104-6634B455DF4B}"/>
              </a:ext>
            </a:extLst>
          </p:cNvPr>
          <p:cNvGrpSpPr/>
          <p:nvPr/>
        </p:nvGrpSpPr>
        <p:grpSpPr>
          <a:xfrm>
            <a:off x="2784974" y="4860266"/>
            <a:ext cx="1537920" cy="923760"/>
            <a:chOff x="2784974" y="4860266"/>
            <a:chExt cx="1537920" cy="9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CD38DD-BA92-4FE7-93D4-61325478ACEC}"/>
                    </a:ext>
                  </a:extLst>
                </p14:cNvPr>
                <p14:cNvContentPartPr/>
                <p14:nvPr/>
              </p14:nvContentPartPr>
              <p14:xfrm>
                <a:off x="2892974" y="4860266"/>
                <a:ext cx="1429920" cy="72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CD38DD-BA92-4FE7-93D4-61325478AC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3974" y="4851270"/>
                  <a:ext cx="1447560" cy="745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459D7B-7A58-46CE-A0A3-56023FEA5AD2}"/>
                    </a:ext>
                  </a:extLst>
                </p14:cNvPr>
                <p14:cNvContentPartPr/>
                <p14:nvPr/>
              </p14:nvContentPartPr>
              <p14:xfrm>
                <a:off x="2906654" y="5384426"/>
                <a:ext cx="435960" cy="325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459D7B-7A58-46CE-A0A3-56023FEA5A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7647" y="5375426"/>
                  <a:ext cx="453615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E872A7-0B77-4480-B764-01178C3C7827}"/>
                    </a:ext>
                  </a:extLst>
                </p14:cNvPr>
                <p14:cNvContentPartPr/>
                <p14:nvPr/>
              </p14:nvContentPartPr>
              <p14:xfrm>
                <a:off x="2784974" y="5598626"/>
                <a:ext cx="10332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E872A7-0B77-4480-B764-01178C3C78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5974" y="5589626"/>
                  <a:ext cx="12096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5413AE-9AD0-4626-A5E0-3F3669115BC2}"/>
                  </a:ext>
                </a:extLst>
              </p14:cNvPr>
              <p14:cNvContentPartPr/>
              <p14:nvPr/>
            </p14:nvContentPartPr>
            <p14:xfrm>
              <a:off x="3236774" y="4099946"/>
              <a:ext cx="1894320" cy="1221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5413AE-9AD0-4626-A5E0-3F3669115B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7774" y="4090946"/>
                <a:ext cx="1911960" cy="12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FCB3957-A6D0-4058-B052-090D8CB82609}"/>
                  </a:ext>
                </a:extLst>
              </p14:cNvPr>
              <p14:cNvContentPartPr/>
              <p14:nvPr/>
            </p14:nvContentPartPr>
            <p14:xfrm>
              <a:off x="5764334" y="4131986"/>
              <a:ext cx="353520" cy="1502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FCB3957-A6D0-4058-B052-090D8CB826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55325" y="4122986"/>
                <a:ext cx="371178" cy="15199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68295EC-DA36-4CD1-BFFB-9E8D72395D55}"/>
              </a:ext>
            </a:extLst>
          </p:cNvPr>
          <p:cNvSpPr txBox="1"/>
          <p:nvPr/>
        </p:nvSpPr>
        <p:spPr>
          <a:xfrm>
            <a:off x="1885048" y="5663582"/>
            <a:ext cx="9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prediction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3EDE5E-A251-4FDA-9A93-6CD046228B9E}"/>
              </a:ext>
            </a:extLst>
          </p:cNvPr>
          <p:cNvSpPr txBox="1"/>
          <p:nvPr/>
        </p:nvSpPr>
        <p:spPr>
          <a:xfrm>
            <a:off x="3513731" y="3591742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06E2DA-9FF7-49EC-B7B2-B12415535E3D}"/>
              </a:ext>
            </a:extLst>
          </p:cNvPr>
          <p:cNvSpPr txBox="1"/>
          <p:nvPr/>
        </p:nvSpPr>
        <p:spPr>
          <a:xfrm>
            <a:off x="5628097" y="5920273"/>
            <a:ext cx="164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A4BB"/>
                </a:solidFill>
              </a:rPr>
              <a:t>Latent space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54D302-101A-4129-ABDB-AFBC0B9432FA}"/>
              </a:ext>
            </a:extLst>
          </p:cNvPr>
          <p:cNvGrpSpPr/>
          <p:nvPr/>
        </p:nvGrpSpPr>
        <p:grpSpPr>
          <a:xfrm>
            <a:off x="6101294" y="4805906"/>
            <a:ext cx="289080" cy="1110960"/>
            <a:chOff x="6101294" y="4805906"/>
            <a:chExt cx="289080" cy="11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B54B6D-DE77-4270-A2EE-05137AF5BDF9}"/>
                    </a:ext>
                  </a:extLst>
                </p14:cNvPr>
                <p14:cNvContentPartPr/>
                <p14:nvPr/>
              </p14:nvContentPartPr>
              <p14:xfrm>
                <a:off x="6185534" y="4805906"/>
                <a:ext cx="152640" cy="10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B54B6D-DE77-4270-A2EE-05137AF5BD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6534" y="4796906"/>
                  <a:ext cx="170280" cy="10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D6A7A5-0570-4447-BCC6-C45FFAFE7F6B}"/>
                    </a:ext>
                  </a:extLst>
                </p14:cNvPr>
                <p14:cNvContentPartPr/>
                <p14:nvPr/>
              </p14:nvContentPartPr>
              <p14:xfrm>
                <a:off x="6101294" y="5729666"/>
                <a:ext cx="28908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D6A7A5-0570-4447-BCC6-C45FFAFE7F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2294" y="5720666"/>
                  <a:ext cx="306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08964D-8D01-4C04-AA8C-66E30B01D118}"/>
              </a:ext>
            </a:extLst>
          </p:cNvPr>
          <p:cNvGrpSpPr/>
          <p:nvPr/>
        </p:nvGrpSpPr>
        <p:grpSpPr>
          <a:xfrm>
            <a:off x="6619334" y="2072426"/>
            <a:ext cx="4130280" cy="490680"/>
            <a:chOff x="6619334" y="2072426"/>
            <a:chExt cx="413028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B0FF98-CC5B-4B74-B4B1-1C4FBAE49A25}"/>
                    </a:ext>
                  </a:extLst>
                </p14:cNvPr>
                <p14:cNvContentPartPr/>
                <p14:nvPr/>
              </p14:nvContentPartPr>
              <p14:xfrm>
                <a:off x="6619334" y="2072426"/>
                <a:ext cx="3965760" cy="490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B0FF98-CC5B-4B74-B4B1-1C4FBAE49A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10334" y="2063426"/>
                  <a:ext cx="39834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894AF4-DBAE-4AE1-AFA4-9A0E85F07C91}"/>
                    </a:ext>
                  </a:extLst>
                </p14:cNvPr>
                <p14:cNvContentPartPr/>
                <p14:nvPr/>
              </p14:nvContentPartPr>
              <p14:xfrm>
                <a:off x="10508414" y="2208506"/>
                <a:ext cx="241200" cy="174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894AF4-DBAE-4AE1-AFA4-9A0E85F07C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99427" y="2199506"/>
                  <a:ext cx="258814" cy="19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D534076-7E74-4F4B-9BC4-56D8B92947F9}"/>
              </a:ext>
            </a:extLst>
          </p:cNvPr>
          <p:cNvSpPr txBox="1"/>
          <p:nvPr/>
        </p:nvSpPr>
        <p:spPr>
          <a:xfrm>
            <a:off x="9313394" y="3315427"/>
            <a:ext cx="16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losses</a:t>
            </a:r>
          </a:p>
        </p:txBody>
      </p:sp>
    </p:spTree>
    <p:extLst>
      <p:ext uri="{BB962C8B-B14F-4D97-AF65-F5344CB8AC3E}">
        <p14:creationId xmlns:p14="http://schemas.microsoft.com/office/powerpoint/2010/main" val="2175021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  <a:p>
            <a:r>
              <a:rPr lang="en-US" dirty="0"/>
              <a:t>Explicit assumption of proxy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3"/>
              </a:rPr>
              <a:t>Causal Effect Inference with Deep Latent-Variable Models</a:t>
            </a:r>
            <a:r>
              <a:rPr lang="en-US" i="1" dirty="0">
                <a:effectLst/>
                <a:latin typeface="Arial" panose="020B0604020202020204" pitchFamily="34" charset="0"/>
              </a:rPr>
              <a:t>,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Louizos</a:t>
            </a:r>
            <a:r>
              <a:rPr lang="en-US" i="1" dirty="0">
                <a:effectLst/>
                <a:latin typeface="Arial" panose="020B0604020202020204" pitchFamily="34" charset="0"/>
              </a:rPr>
              <a:t> et al. 2017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38060-B02F-40A9-A6D6-FCD91D2A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6944" y="1790443"/>
            <a:ext cx="1413710" cy="1561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B2E75D-D86D-412E-B172-B85B3A6F0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734" y="3573922"/>
            <a:ext cx="6428532" cy="2257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3120CE-261F-498F-9255-8FCA858D6639}"/>
              </a:ext>
            </a:extLst>
          </p:cNvPr>
          <p:cNvSpPr txBox="1"/>
          <p:nvPr/>
        </p:nvSpPr>
        <p:spPr>
          <a:xfrm>
            <a:off x="9310266" y="3645879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96AF"/>
                </a:solidFill>
              </a:rPr>
              <a:t>Reconstruct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8E6F3-3434-48C1-BCE8-3AD8ABE56E38}"/>
              </a:ext>
            </a:extLst>
          </p:cNvPr>
          <p:cNvSpPr txBox="1"/>
          <p:nvPr/>
        </p:nvSpPr>
        <p:spPr>
          <a:xfrm>
            <a:off x="9310266" y="4319683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ED8CB-FB83-4025-B456-D7A6595AF090}"/>
              </a:ext>
            </a:extLst>
          </p:cNvPr>
          <p:cNvSpPr txBox="1"/>
          <p:nvPr/>
        </p:nvSpPr>
        <p:spPr>
          <a:xfrm>
            <a:off x="9310266" y="5154608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182DC-5375-42D7-A954-112668A053C0}"/>
              </a:ext>
            </a:extLst>
          </p:cNvPr>
          <p:cNvSpPr txBox="1"/>
          <p:nvPr/>
        </p:nvSpPr>
        <p:spPr>
          <a:xfrm>
            <a:off x="6773661" y="306339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2D40D-540B-4963-9BB3-E31E52CA6D6C}"/>
              </a:ext>
            </a:extLst>
          </p:cNvPr>
          <p:cNvSpPr txBox="1"/>
          <p:nvPr/>
        </p:nvSpPr>
        <p:spPr>
          <a:xfrm>
            <a:off x="3595455" y="3057848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encoder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84CB28F-FE83-48B8-97AC-934FB329EC72}"/>
              </a:ext>
            </a:extLst>
          </p:cNvPr>
          <p:cNvGrpSpPr/>
          <p:nvPr/>
        </p:nvGrpSpPr>
        <p:grpSpPr>
          <a:xfrm>
            <a:off x="8535254" y="3783079"/>
            <a:ext cx="728640" cy="104400"/>
            <a:chOff x="8535254" y="4440030"/>
            <a:chExt cx="72864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4235B936-9D9F-4784-B532-A4A14F971F48}"/>
                    </a:ext>
                  </a:extLst>
                </p14:cNvPr>
                <p14:cNvContentPartPr/>
                <p14:nvPr/>
              </p14:nvContentPartPr>
              <p14:xfrm>
                <a:off x="8535254" y="4496190"/>
                <a:ext cx="686160" cy="48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4235B936-9D9F-4784-B532-A4A14F971F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26254" y="4487190"/>
                  <a:ext cx="703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7362B280-8C59-444A-8F25-068F1E26AB5D}"/>
                    </a:ext>
                  </a:extLst>
                </p14:cNvPr>
                <p14:cNvContentPartPr/>
                <p14:nvPr/>
              </p14:nvContentPartPr>
              <p14:xfrm>
                <a:off x="9192614" y="4440030"/>
                <a:ext cx="71280" cy="928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7362B280-8C59-444A-8F25-068F1E26AB5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83614" y="4431030"/>
                  <a:ext cx="88920" cy="11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8EF930-9B62-4311-8B51-A308B14643AC}"/>
              </a:ext>
            </a:extLst>
          </p:cNvPr>
          <p:cNvGrpSpPr/>
          <p:nvPr/>
        </p:nvGrpSpPr>
        <p:grpSpPr>
          <a:xfrm>
            <a:off x="8960414" y="4271959"/>
            <a:ext cx="381240" cy="607680"/>
            <a:chOff x="8960414" y="4928910"/>
            <a:chExt cx="38124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9D4679-AD6F-407A-925A-0950B751B9A8}"/>
                    </a:ext>
                  </a:extLst>
                </p14:cNvPr>
                <p14:cNvContentPartPr/>
                <p14:nvPr/>
              </p14:nvContentPartPr>
              <p14:xfrm>
                <a:off x="8960414" y="4928910"/>
                <a:ext cx="192600" cy="60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9D4679-AD6F-407A-925A-0950B751B9A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51414" y="4919910"/>
                  <a:ext cx="2102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9A3E70-0BFE-40F1-9BC7-22B86CA6BFB1}"/>
                    </a:ext>
                  </a:extLst>
                </p14:cNvPr>
                <p14:cNvContentPartPr/>
                <p14:nvPr/>
              </p14:nvContentPartPr>
              <p14:xfrm>
                <a:off x="9200894" y="5184510"/>
                <a:ext cx="1047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9A3E70-0BFE-40F1-9BC7-22B86CA6BFB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191894" y="5175510"/>
                  <a:ext cx="122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9C354B-64AD-43BB-B5A9-23CA3DAB538B}"/>
                    </a:ext>
                  </a:extLst>
                </p14:cNvPr>
                <p14:cNvContentPartPr/>
                <p14:nvPr/>
              </p14:nvContentPartPr>
              <p14:xfrm>
                <a:off x="9285134" y="5124030"/>
                <a:ext cx="56520" cy="10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9C354B-64AD-43BB-B5A9-23CA3DAB53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76134" y="5115060"/>
                  <a:ext cx="74160" cy="124501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8A18F-08E0-4D23-8BE9-12764446E808}"/>
              </a:ext>
            </a:extLst>
          </p:cNvPr>
          <p:cNvGrpSpPr/>
          <p:nvPr/>
        </p:nvGrpSpPr>
        <p:grpSpPr>
          <a:xfrm>
            <a:off x="8158334" y="5233879"/>
            <a:ext cx="1175760" cy="129600"/>
            <a:chOff x="8158334" y="5890830"/>
            <a:chExt cx="11757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0ADC60-FCAA-4B47-A439-B099EDD74023}"/>
                    </a:ext>
                  </a:extLst>
                </p14:cNvPr>
                <p14:cNvContentPartPr/>
                <p14:nvPr/>
              </p14:nvContentPartPr>
              <p14:xfrm>
                <a:off x="8158334" y="5949870"/>
                <a:ext cx="1091520" cy="7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0ADC60-FCAA-4B47-A439-B099EDD740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49331" y="5940870"/>
                  <a:ext cx="1109166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94B4A4-D9CA-484A-8495-1780DB839BA3}"/>
                    </a:ext>
                  </a:extLst>
                </p14:cNvPr>
                <p14:cNvContentPartPr/>
                <p14:nvPr/>
              </p14:nvContentPartPr>
              <p14:xfrm>
                <a:off x="9221054" y="5890830"/>
                <a:ext cx="11304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94B4A4-D9CA-484A-8495-1780DB839BA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212054" y="5881805"/>
                  <a:ext cx="130680" cy="146929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7B2276-3AC8-4A41-B104-6634B455DF4B}"/>
              </a:ext>
            </a:extLst>
          </p:cNvPr>
          <p:cNvGrpSpPr/>
          <p:nvPr/>
        </p:nvGrpSpPr>
        <p:grpSpPr>
          <a:xfrm>
            <a:off x="2784974" y="4860266"/>
            <a:ext cx="1537920" cy="923760"/>
            <a:chOff x="2784974" y="4860266"/>
            <a:chExt cx="1537920" cy="9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CD38DD-BA92-4FE7-93D4-61325478ACEC}"/>
                    </a:ext>
                  </a:extLst>
                </p14:cNvPr>
                <p14:cNvContentPartPr/>
                <p14:nvPr/>
              </p14:nvContentPartPr>
              <p14:xfrm>
                <a:off x="2892974" y="4860266"/>
                <a:ext cx="1429920" cy="72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CD38DD-BA92-4FE7-93D4-61325478ACE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883974" y="4851270"/>
                  <a:ext cx="1447560" cy="74591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459D7B-7A58-46CE-A0A3-56023FEA5AD2}"/>
                    </a:ext>
                  </a:extLst>
                </p14:cNvPr>
                <p14:cNvContentPartPr/>
                <p14:nvPr/>
              </p14:nvContentPartPr>
              <p14:xfrm>
                <a:off x="2906654" y="5384426"/>
                <a:ext cx="435960" cy="325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459D7B-7A58-46CE-A0A3-56023FEA5AD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897647" y="5375426"/>
                  <a:ext cx="453615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E872A7-0B77-4480-B764-01178C3C7827}"/>
                    </a:ext>
                  </a:extLst>
                </p14:cNvPr>
                <p14:cNvContentPartPr/>
                <p14:nvPr/>
              </p14:nvContentPartPr>
              <p14:xfrm>
                <a:off x="2784974" y="5598626"/>
                <a:ext cx="10332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E872A7-0B77-4480-B764-01178C3C78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775974" y="5589626"/>
                  <a:ext cx="12096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5413AE-9AD0-4626-A5E0-3F3669115BC2}"/>
                  </a:ext>
                </a:extLst>
              </p14:cNvPr>
              <p14:cNvContentPartPr/>
              <p14:nvPr/>
            </p14:nvContentPartPr>
            <p14:xfrm>
              <a:off x="3236774" y="4099946"/>
              <a:ext cx="1894320" cy="1221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5413AE-9AD0-4626-A5E0-3F3669115BC2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227774" y="4090946"/>
                <a:ext cx="1911960" cy="12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FCB3957-A6D0-4058-B052-090D8CB82609}"/>
                  </a:ext>
                </a:extLst>
              </p14:cNvPr>
              <p14:cNvContentPartPr/>
              <p14:nvPr/>
            </p14:nvContentPartPr>
            <p14:xfrm>
              <a:off x="5764334" y="4131986"/>
              <a:ext cx="353520" cy="1502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FCB3957-A6D0-4058-B052-090D8CB8260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755325" y="4122986"/>
                <a:ext cx="371178" cy="15199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68295EC-DA36-4CD1-BFFB-9E8D72395D55}"/>
              </a:ext>
            </a:extLst>
          </p:cNvPr>
          <p:cNvSpPr txBox="1"/>
          <p:nvPr/>
        </p:nvSpPr>
        <p:spPr>
          <a:xfrm>
            <a:off x="1885048" y="5663582"/>
            <a:ext cx="9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prediction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3EDE5E-A251-4FDA-9A93-6CD046228B9E}"/>
              </a:ext>
            </a:extLst>
          </p:cNvPr>
          <p:cNvSpPr txBox="1"/>
          <p:nvPr/>
        </p:nvSpPr>
        <p:spPr>
          <a:xfrm>
            <a:off x="3513731" y="3591742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06E2DA-9FF7-49EC-B7B2-B12415535E3D}"/>
              </a:ext>
            </a:extLst>
          </p:cNvPr>
          <p:cNvSpPr txBox="1"/>
          <p:nvPr/>
        </p:nvSpPr>
        <p:spPr>
          <a:xfrm>
            <a:off x="5628097" y="5920273"/>
            <a:ext cx="164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A4BB"/>
                </a:solidFill>
              </a:rPr>
              <a:t>Latent space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54D302-101A-4129-ABDB-AFBC0B9432FA}"/>
              </a:ext>
            </a:extLst>
          </p:cNvPr>
          <p:cNvGrpSpPr/>
          <p:nvPr/>
        </p:nvGrpSpPr>
        <p:grpSpPr>
          <a:xfrm>
            <a:off x="6101294" y="4805906"/>
            <a:ext cx="289080" cy="1110960"/>
            <a:chOff x="6101294" y="4805906"/>
            <a:chExt cx="289080" cy="11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B54B6D-DE77-4270-A2EE-05137AF5BDF9}"/>
                    </a:ext>
                  </a:extLst>
                </p14:cNvPr>
                <p14:cNvContentPartPr/>
                <p14:nvPr/>
              </p14:nvContentPartPr>
              <p14:xfrm>
                <a:off x="6185534" y="4805906"/>
                <a:ext cx="152640" cy="10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B54B6D-DE77-4270-A2EE-05137AF5BDF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76534" y="4796906"/>
                  <a:ext cx="170280" cy="10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D6A7A5-0570-4447-BCC6-C45FFAFE7F6B}"/>
                    </a:ext>
                  </a:extLst>
                </p14:cNvPr>
                <p14:cNvContentPartPr/>
                <p14:nvPr/>
              </p14:nvContentPartPr>
              <p14:xfrm>
                <a:off x="6101294" y="5729666"/>
                <a:ext cx="28908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D6A7A5-0570-4447-BCC6-C45FFAFE7F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92294" y="5720666"/>
                  <a:ext cx="306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08964D-8D01-4C04-AA8C-66E30B01D118}"/>
              </a:ext>
            </a:extLst>
          </p:cNvPr>
          <p:cNvGrpSpPr/>
          <p:nvPr/>
        </p:nvGrpSpPr>
        <p:grpSpPr>
          <a:xfrm>
            <a:off x="6619334" y="2072426"/>
            <a:ext cx="4130280" cy="490680"/>
            <a:chOff x="6619334" y="2072426"/>
            <a:chExt cx="413028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B0FF98-CC5B-4B74-B4B1-1C4FBAE49A25}"/>
                    </a:ext>
                  </a:extLst>
                </p14:cNvPr>
                <p14:cNvContentPartPr/>
                <p14:nvPr/>
              </p14:nvContentPartPr>
              <p14:xfrm>
                <a:off x="6619334" y="2072426"/>
                <a:ext cx="3965760" cy="490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B0FF98-CC5B-4B74-B4B1-1C4FBAE49A2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10334" y="2063426"/>
                  <a:ext cx="39834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894AF4-DBAE-4AE1-AFA4-9A0E85F07C91}"/>
                    </a:ext>
                  </a:extLst>
                </p14:cNvPr>
                <p14:cNvContentPartPr/>
                <p14:nvPr/>
              </p14:nvContentPartPr>
              <p14:xfrm>
                <a:off x="10508414" y="2208506"/>
                <a:ext cx="241200" cy="174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894AF4-DBAE-4AE1-AFA4-9A0E85F07C9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499427" y="2199506"/>
                  <a:ext cx="258814" cy="19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D534076-7E74-4F4B-9BC4-56D8B92947F9}"/>
              </a:ext>
            </a:extLst>
          </p:cNvPr>
          <p:cNvSpPr txBox="1"/>
          <p:nvPr/>
        </p:nvSpPr>
        <p:spPr>
          <a:xfrm>
            <a:off x="9313394" y="3315427"/>
            <a:ext cx="16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losses</a:t>
            </a:r>
          </a:p>
        </p:txBody>
      </p:sp>
    </p:spTree>
    <p:extLst>
      <p:ext uri="{BB962C8B-B14F-4D97-AF65-F5344CB8AC3E}">
        <p14:creationId xmlns:p14="http://schemas.microsoft.com/office/powerpoint/2010/main" val="777731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3"/>
              </a:rPr>
              <a:t>Causal Effect Inference with Deep Latent-Variable Models</a:t>
            </a:r>
            <a:r>
              <a:rPr lang="en-US" i="1" dirty="0">
                <a:effectLst/>
                <a:latin typeface="Arial" panose="020B0604020202020204" pitchFamily="34" charset="0"/>
              </a:rPr>
              <a:t>,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Louizos</a:t>
            </a:r>
            <a:r>
              <a:rPr lang="en-US" i="1" dirty="0">
                <a:effectLst/>
                <a:latin typeface="Arial" panose="020B0604020202020204" pitchFamily="34" charset="0"/>
              </a:rPr>
              <a:t> et al. 2017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38060-B02F-40A9-A6D6-FCD91D2A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6944" y="1790443"/>
            <a:ext cx="1413710" cy="1561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B2E75D-D86D-412E-B172-B85B3A6F0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734" y="3573922"/>
            <a:ext cx="6428532" cy="2257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3120CE-261F-498F-9255-8FCA858D6639}"/>
              </a:ext>
            </a:extLst>
          </p:cNvPr>
          <p:cNvSpPr txBox="1"/>
          <p:nvPr/>
        </p:nvSpPr>
        <p:spPr>
          <a:xfrm>
            <a:off x="9310266" y="3645879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96AF"/>
                </a:solidFill>
              </a:rPr>
              <a:t>Reconstruct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8E6F3-3434-48C1-BCE8-3AD8ABE56E38}"/>
              </a:ext>
            </a:extLst>
          </p:cNvPr>
          <p:cNvSpPr txBox="1"/>
          <p:nvPr/>
        </p:nvSpPr>
        <p:spPr>
          <a:xfrm>
            <a:off x="9310266" y="4319683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ED8CB-FB83-4025-B456-D7A6595AF090}"/>
              </a:ext>
            </a:extLst>
          </p:cNvPr>
          <p:cNvSpPr txBox="1"/>
          <p:nvPr/>
        </p:nvSpPr>
        <p:spPr>
          <a:xfrm>
            <a:off x="9310266" y="5154608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182DC-5375-42D7-A954-112668A053C0}"/>
              </a:ext>
            </a:extLst>
          </p:cNvPr>
          <p:cNvSpPr txBox="1"/>
          <p:nvPr/>
        </p:nvSpPr>
        <p:spPr>
          <a:xfrm>
            <a:off x="6773661" y="306339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2D40D-540B-4963-9BB3-E31E52CA6D6C}"/>
              </a:ext>
            </a:extLst>
          </p:cNvPr>
          <p:cNvSpPr txBox="1"/>
          <p:nvPr/>
        </p:nvSpPr>
        <p:spPr>
          <a:xfrm>
            <a:off x="3595455" y="3057848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encoder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8EF930-9B62-4311-8B51-A308B14643AC}"/>
              </a:ext>
            </a:extLst>
          </p:cNvPr>
          <p:cNvGrpSpPr/>
          <p:nvPr/>
        </p:nvGrpSpPr>
        <p:grpSpPr>
          <a:xfrm>
            <a:off x="8960414" y="4271959"/>
            <a:ext cx="381240" cy="607680"/>
            <a:chOff x="8960414" y="4928910"/>
            <a:chExt cx="38124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9D4679-AD6F-407A-925A-0950B751B9A8}"/>
                    </a:ext>
                  </a:extLst>
                </p14:cNvPr>
                <p14:cNvContentPartPr/>
                <p14:nvPr/>
              </p14:nvContentPartPr>
              <p14:xfrm>
                <a:off x="8960414" y="4928910"/>
                <a:ext cx="192600" cy="60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9D4679-AD6F-407A-925A-0950B751B9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1774" y="4920270"/>
                  <a:ext cx="2102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9A3E70-0BFE-40F1-9BC7-22B86CA6BFB1}"/>
                    </a:ext>
                  </a:extLst>
                </p14:cNvPr>
                <p14:cNvContentPartPr/>
                <p14:nvPr/>
              </p14:nvContentPartPr>
              <p14:xfrm>
                <a:off x="9200894" y="5184510"/>
                <a:ext cx="1047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9A3E70-0BFE-40F1-9BC7-22B86CA6BF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92254" y="5175870"/>
                  <a:ext cx="122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9C354B-64AD-43BB-B5A9-23CA3DAB538B}"/>
                    </a:ext>
                  </a:extLst>
                </p14:cNvPr>
                <p14:cNvContentPartPr/>
                <p14:nvPr/>
              </p14:nvContentPartPr>
              <p14:xfrm>
                <a:off x="9285134" y="5124030"/>
                <a:ext cx="56520" cy="10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9C354B-64AD-43BB-B5A9-23CA3DAB53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76494" y="5115030"/>
                  <a:ext cx="741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8A18F-08E0-4D23-8BE9-12764446E808}"/>
              </a:ext>
            </a:extLst>
          </p:cNvPr>
          <p:cNvGrpSpPr/>
          <p:nvPr/>
        </p:nvGrpSpPr>
        <p:grpSpPr>
          <a:xfrm>
            <a:off x="8158334" y="5233879"/>
            <a:ext cx="1175760" cy="129600"/>
            <a:chOff x="8158334" y="5890830"/>
            <a:chExt cx="11757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0ADC60-FCAA-4B47-A439-B099EDD74023}"/>
                    </a:ext>
                  </a:extLst>
                </p14:cNvPr>
                <p14:cNvContentPartPr/>
                <p14:nvPr/>
              </p14:nvContentPartPr>
              <p14:xfrm>
                <a:off x="8158334" y="5949870"/>
                <a:ext cx="1091520" cy="7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0ADC60-FCAA-4B47-A439-B099EDD740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9694" y="5941230"/>
                  <a:ext cx="1109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94B4A4-D9CA-484A-8495-1780DB839BA3}"/>
                    </a:ext>
                  </a:extLst>
                </p14:cNvPr>
                <p14:cNvContentPartPr/>
                <p14:nvPr/>
              </p14:nvContentPartPr>
              <p14:xfrm>
                <a:off x="9221054" y="5890830"/>
                <a:ext cx="11304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94B4A4-D9CA-484A-8495-1780DB839B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12414" y="5882190"/>
                  <a:ext cx="13068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7B2276-3AC8-4A41-B104-6634B455DF4B}"/>
              </a:ext>
            </a:extLst>
          </p:cNvPr>
          <p:cNvGrpSpPr/>
          <p:nvPr/>
        </p:nvGrpSpPr>
        <p:grpSpPr>
          <a:xfrm>
            <a:off x="2784974" y="4860266"/>
            <a:ext cx="1537920" cy="923760"/>
            <a:chOff x="2784974" y="4860266"/>
            <a:chExt cx="1537920" cy="9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CD38DD-BA92-4FE7-93D4-61325478ACEC}"/>
                    </a:ext>
                  </a:extLst>
                </p14:cNvPr>
                <p14:cNvContentPartPr/>
                <p14:nvPr/>
              </p14:nvContentPartPr>
              <p14:xfrm>
                <a:off x="2892974" y="4860266"/>
                <a:ext cx="1429920" cy="72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CD38DD-BA92-4FE7-93D4-61325478AC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84334" y="4851266"/>
                  <a:ext cx="144756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459D7B-7A58-46CE-A0A3-56023FEA5AD2}"/>
                    </a:ext>
                  </a:extLst>
                </p14:cNvPr>
                <p14:cNvContentPartPr/>
                <p14:nvPr/>
              </p14:nvContentPartPr>
              <p14:xfrm>
                <a:off x="2906654" y="5384426"/>
                <a:ext cx="435960" cy="325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459D7B-7A58-46CE-A0A3-56023FEA5A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8014" y="5375786"/>
                  <a:ext cx="4536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E872A7-0B77-4480-B764-01178C3C7827}"/>
                    </a:ext>
                  </a:extLst>
                </p14:cNvPr>
                <p14:cNvContentPartPr/>
                <p14:nvPr/>
              </p14:nvContentPartPr>
              <p14:xfrm>
                <a:off x="2784974" y="5598626"/>
                <a:ext cx="10332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E872A7-0B77-4480-B764-01178C3C78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5974" y="5589986"/>
                  <a:ext cx="12096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5413AE-9AD0-4626-A5E0-3F3669115BC2}"/>
                  </a:ext>
                </a:extLst>
              </p14:cNvPr>
              <p14:cNvContentPartPr/>
              <p14:nvPr/>
            </p14:nvContentPartPr>
            <p14:xfrm>
              <a:off x="3236774" y="4099946"/>
              <a:ext cx="1894320" cy="1221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5413AE-9AD0-4626-A5E0-3F3669115B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8134" y="4090946"/>
                <a:ext cx="1911960" cy="12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FCB3957-A6D0-4058-B052-090D8CB82609}"/>
                  </a:ext>
                </a:extLst>
              </p14:cNvPr>
              <p14:cNvContentPartPr/>
              <p14:nvPr/>
            </p14:nvContentPartPr>
            <p14:xfrm>
              <a:off x="5764334" y="4131986"/>
              <a:ext cx="353520" cy="1502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FCB3957-A6D0-4058-B052-090D8CB826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5694" y="4122986"/>
                <a:ext cx="371160" cy="15199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68295EC-DA36-4CD1-BFFB-9E8D72395D55}"/>
              </a:ext>
            </a:extLst>
          </p:cNvPr>
          <p:cNvSpPr txBox="1"/>
          <p:nvPr/>
        </p:nvSpPr>
        <p:spPr>
          <a:xfrm>
            <a:off x="1885048" y="5663582"/>
            <a:ext cx="9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prediction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3EDE5E-A251-4FDA-9A93-6CD046228B9E}"/>
              </a:ext>
            </a:extLst>
          </p:cNvPr>
          <p:cNvSpPr txBox="1"/>
          <p:nvPr/>
        </p:nvSpPr>
        <p:spPr>
          <a:xfrm>
            <a:off x="3513731" y="3591742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06E2DA-9FF7-49EC-B7B2-B12415535E3D}"/>
              </a:ext>
            </a:extLst>
          </p:cNvPr>
          <p:cNvSpPr txBox="1"/>
          <p:nvPr/>
        </p:nvSpPr>
        <p:spPr>
          <a:xfrm>
            <a:off x="5628097" y="5920273"/>
            <a:ext cx="164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A4BB"/>
                </a:solidFill>
              </a:rPr>
              <a:t>Latent space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54D302-101A-4129-ABDB-AFBC0B9432FA}"/>
              </a:ext>
            </a:extLst>
          </p:cNvPr>
          <p:cNvGrpSpPr/>
          <p:nvPr/>
        </p:nvGrpSpPr>
        <p:grpSpPr>
          <a:xfrm>
            <a:off x="6101294" y="4805906"/>
            <a:ext cx="289080" cy="1110960"/>
            <a:chOff x="6101294" y="4805906"/>
            <a:chExt cx="289080" cy="11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B54B6D-DE77-4270-A2EE-05137AF5BDF9}"/>
                    </a:ext>
                  </a:extLst>
                </p14:cNvPr>
                <p14:cNvContentPartPr/>
                <p14:nvPr/>
              </p14:nvContentPartPr>
              <p14:xfrm>
                <a:off x="6185534" y="4805906"/>
                <a:ext cx="152640" cy="10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B54B6D-DE77-4270-A2EE-05137AF5B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76534" y="4796906"/>
                  <a:ext cx="170280" cy="10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D6A7A5-0570-4447-BCC6-C45FFAFE7F6B}"/>
                    </a:ext>
                  </a:extLst>
                </p14:cNvPr>
                <p14:cNvContentPartPr/>
                <p14:nvPr/>
              </p14:nvContentPartPr>
              <p14:xfrm>
                <a:off x="6101294" y="5729666"/>
                <a:ext cx="28908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D6A7A5-0570-4447-BCC6-C45FFAFE7F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92294" y="5721026"/>
                  <a:ext cx="306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08964D-8D01-4C04-AA8C-66E30B01D118}"/>
              </a:ext>
            </a:extLst>
          </p:cNvPr>
          <p:cNvGrpSpPr/>
          <p:nvPr/>
        </p:nvGrpSpPr>
        <p:grpSpPr>
          <a:xfrm>
            <a:off x="6619334" y="2072426"/>
            <a:ext cx="4130280" cy="490680"/>
            <a:chOff x="6619334" y="2072426"/>
            <a:chExt cx="413028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B0FF98-CC5B-4B74-B4B1-1C4FBAE49A25}"/>
                    </a:ext>
                  </a:extLst>
                </p14:cNvPr>
                <p14:cNvContentPartPr/>
                <p14:nvPr/>
              </p14:nvContentPartPr>
              <p14:xfrm>
                <a:off x="6619334" y="2072426"/>
                <a:ext cx="3965760" cy="490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B0FF98-CC5B-4B74-B4B1-1C4FBAE49A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10334" y="2063786"/>
                  <a:ext cx="39834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894AF4-DBAE-4AE1-AFA4-9A0E85F07C91}"/>
                    </a:ext>
                  </a:extLst>
                </p14:cNvPr>
                <p14:cNvContentPartPr/>
                <p14:nvPr/>
              </p14:nvContentPartPr>
              <p14:xfrm>
                <a:off x="10508414" y="2208506"/>
                <a:ext cx="241200" cy="174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894AF4-DBAE-4AE1-AFA4-9A0E85F07C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99414" y="2199866"/>
                  <a:ext cx="258840" cy="19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D534076-7E74-4F4B-9BC4-56D8B92947F9}"/>
              </a:ext>
            </a:extLst>
          </p:cNvPr>
          <p:cNvSpPr txBox="1"/>
          <p:nvPr/>
        </p:nvSpPr>
        <p:spPr>
          <a:xfrm>
            <a:off x="9313394" y="3315427"/>
            <a:ext cx="16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3BBFDE-F393-4774-86F9-06A9D372B342}"/>
              </a:ext>
            </a:extLst>
          </p:cNvPr>
          <p:cNvSpPr/>
          <p:nvPr/>
        </p:nvSpPr>
        <p:spPr>
          <a:xfrm>
            <a:off x="1544715" y="2965142"/>
            <a:ext cx="5140094" cy="334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0DD57-825F-4DF9-BA54-73164062B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Variational autoencoders</a:t>
                </a:r>
              </a:p>
              <a:p>
                <a:r>
                  <a:rPr lang="en-US" dirty="0"/>
                  <a:t>Explicit assumption of proxy variables</a:t>
                </a:r>
              </a:p>
              <a:p>
                <a:endParaRPr lang="en-US" dirty="0"/>
              </a:p>
              <a:p>
                <a:r>
                  <a:rPr lang="en-US" dirty="0"/>
                  <a:t>Multi-task prediction</a:t>
                </a:r>
              </a:p>
              <a:p>
                <a:pPr lvl="1"/>
                <a:r>
                  <a:rPr lang="en-US" dirty="0"/>
                  <a:t>Both outcome and latent spaces</a:t>
                </a:r>
              </a:p>
              <a:p>
                <a:pPr lvl="2"/>
                <a:r>
                  <a:rPr lang="en-US" dirty="0"/>
                  <a:t>Though you select a single prediction</a:t>
                </a:r>
                <a:br>
                  <a:rPr lang="en-US" dirty="0"/>
                </a:br>
                <a:r>
                  <a:rPr lang="en-US" dirty="0"/>
                  <a:t>based on the value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Treatment prediction</a:t>
                </a:r>
              </a:p>
              <a:p>
                <a:pPr lvl="1"/>
                <a:r>
                  <a:rPr lang="en-US" dirty="0"/>
                  <a:t>Instead of observed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0DD57-825F-4DF9-BA54-73164062B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4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47479FD7-EAF3-43FF-A467-2182E5325F40}"/>
              </a:ext>
            </a:extLst>
          </p:cNvPr>
          <p:cNvGrpSpPr/>
          <p:nvPr/>
        </p:nvGrpSpPr>
        <p:grpSpPr>
          <a:xfrm>
            <a:off x="5494566" y="3578893"/>
            <a:ext cx="2769840" cy="1235160"/>
            <a:chOff x="5494566" y="3578893"/>
            <a:chExt cx="2769840" cy="1235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D80DD69-A5A8-4676-A0C2-D0239F12B7FC}"/>
                    </a:ext>
                  </a:extLst>
                </p14:cNvPr>
                <p14:cNvContentPartPr/>
                <p14:nvPr/>
              </p14:nvContentPartPr>
              <p14:xfrm>
                <a:off x="5494566" y="3578893"/>
                <a:ext cx="2613600" cy="1191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D80DD69-A5A8-4676-A0C2-D0239F12B7FC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5485566" y="3569893"/>
                  <a:ext cx="2631240" cy="12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2BB5AD5-61F5-4485-B5F8-D9DA942D54CA}"/>
                    </a:ext>
                  </a:extLst>
                </p14:cNvPr>
                <p14:cNvContentPartPr/>
                <p14:nvPr/>
              </p14:nvContentPartPr>
              <p14:xfrm>
                <a:off x="8012046" y="4528213"/>
                <a:ext cx="252360" cy="28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2BB5AD5-61F5-4485-B5F8-D9DA942D54C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003046" y="4519573"/>
                  <a:ext cx="270000" cy="30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44200F9-F8F4-4B25-8321-767F2190C435}"/>
              </a:ext>
            </a:extLst>
          </p:cNvPr>
          <p:cNvGrpSpPr/>
          <p:nvPr/>
        </p:nvGrpSpPr>
        <p:grpSpPr>
          <a:xfrm>
            <a:off x="4481526" y="5084053"/>
            <a:ext cx="3048120" cy="432000"/>
            <a:chOff x="4481526" y="5084053"/>
            <a:chExt cx="3048120" cy="43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BE110D0-89BE-4522-802B-6B8A01430A88}"/>
                    </a:ext>
                  </a:extLst>
                </p14:cNvPr>
                <p14:cNvContentPartPr/>
                <p14:nvPr/>
              </p14:nvContentPartPr>
              <p14:xfrm>
                <a:off x="4481526" y="5084053"/>
                <a:ext cx="2930760" cy="429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BE110D0-89BE-4522-802B-6B8A01430A8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472526" y="5075053"/>
                  <a:ext cx="2948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AC40E82-C397-4800-BD34-33326379A644}"/>
                    </a:ext>
                  </a:extLst>
                </p14:cNvPr>
                <p14:cNvContentPartPr/>
                <p14:nvPr/>
              </p14:nvContentPartPr>
              <p14:xfrm>
                <a:off x="7324806" y="5359813"/>
                <a:ext cx="204840" cy="156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AC40E82-C397-4800-BD34-33326379A644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316166" y="5351173"/>
                  <a:ext cx="222480" cy="173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F39F4A-5F41-4C32-84DC-EA92047D04E1}"/>
              </a:ext>
            </a:extLst>
          </p:cNvPr>
          <p:cNvGrpSpPr/>
          <p:nvPr/>
        </p:nvGrpSpPr>
        <p:grpSpPr>
          <a:xfrm>
            <a:off x="8535254" y="3783079"/>
            <a:ext cx="728640" cy="104400"/>
            <a:chOff x="8535254" y="4440030"/>
            <a:chExt cx="72864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B22913-0AA0-4303-8329-C932014AB965}"/>
                    </a:ext>
                  </a:extLst>
                </p14:cNvPr>
                <p14:cNvContentPartPr/>
                <p14:nvPr/>
              </p14:nvContentPartPr>
              <p14:xfrm>
                <a:off x="8535254" y="4496190"/>
                <a:ext cx="686160" cy="48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B22913-0AA0-4303-8329-C932014AB9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26254" y="4487190"/>
                  <a:ext cx="703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F7765B-14B0-4B11-9F52-A5C310E0F0BA}"/>
                    </a:ext>
                  </a:extLst>
                </p14:cNvPr>
                <p14:cNvContentPartPr/>
                <p14:nvPr/>
              </p14:nvContentPartPr>
              <p14:xfrm>
                <a:off x="9192614" y="4440030"/>
                <a:ext cx="71280" cy="928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F7765B-14B0-4B11-9F52-A5C310E0F0B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183614" y="4431030"/>
                  <a:ext cx="8892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7369803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Combines a propensity network and an outcome network end-to-end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3"/>
              </a:rPr>
              <a:t>Deep Counterfactual Networks with Propensity-Dropout</a:t>
            </a:r>
            <a:r>
              <a:rPr lang="en-US" i="1" dirty="0">
                <a:effectLst/>
                <a:latin typeface="Arial" panose="020B0604020202020204" pitchFamily="34" charset="0"/>
              </a:rPr>
              <a:t>, Alaa et al. 2017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80BF2C-4C77-4350-84F6-535299796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2350" y="3037548"/>
            <a:ext cx="8327300" cy="34511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A181A5-4894-4013-BB3F-37DFF15478CA}"/>
              </a:ext>
            </a:extLst>
          </p:cNvPr>
          <p:cNvSpPr txBox="1"/>
          <p:nvPr/>
        </p:nvSpPr>
        <p:spPr>
          <a:xfrm>
            <a:off x="9826434" y="4326836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prediction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A2F20BB-6E99-4751-B1B8-379759ADF1B7}"/>
              </a:ext>
            </a:extLst>
          </p:cNvPr>
          <p:cNvGrpSpPr/>
          <p:nvPr/>
        </p:nvGrpSpPr>
        <p:grpSpPr>
          <a:xfrm>
            <a:off x="8674502" y="4406107"/>
            <a:ext cx="1175760" cy="129600"/>
            <a:chOff x="8158334" y="5890830"/>
            <a:chExt cx="11757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7BD1FFC-DF72-4C6B-9D11-FB1EFFDB9961}"/>
                    </a:ext>
                  </a:extLst>
                </p14:cNvPr>
                <p14:cNvContentPartPr/>
                <p14:nvPr/>
              </p14:nvContentPartPr>
              <p14:xfrm>
                <a:off x="8158334" y="5949870"/>
                <a:ext cx="1091520" cy="705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7BD1FFC-DF72-4C6B-9D11-FB1EFFDB996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149694" y="5941230"/>
                  <a:ext cx="1109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C1CEFF9-6DE1-4440-B190-FA430F649BCA}"/>
                    </a:ext>
                  </a:extLst>
                </p14:cNvPr>
                <p14:cNvContentPartPr/>
                <p14:nvPr/>
              </p14:nvContentPartPr>
              <p14:xfrm>
                <a:off x="9221054" y="5890830"/>
                <a:ext cx="113040" cy="129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C1CEFF9-6DE1-4440-B190-FA430F649BC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212414" y="5882190"/>
                  <a:ext cx="130680" cy="146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1FBC72A-2295-49DE-A213-BA736A7721CB}"/>
              </a:ext>
            </a:extLst>
          </p:cNvPr>
          <p:cNvSpPr txBox="1"/>
          <p:nvPr/>
        </p:nvSpPr>
        <p:spPr>
          <a:xfrm>
            <a:off x="154025" y="2962334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5D9140-1F29-4F1C-8185-DFB611AEF71B}"/>
              </a:ext>
            </a:extLst>
          </p:cNvPr>
          <p:cNvGrpSpPr/>
          <p:nvPr/>
        </p:nvGrpSpPr>
        <p:grpSpPr>
          <a:xfrm flipH="1">
            <a:off x="1211804" y="3037548"/>
            <a:ext cx="870179" cy="186915"/>
            <a:chOff x="8158334" y="5890830"/>
            <a:chExt cx="11757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79BC973-5EAA-4E1A-B6B7-319314B04696}"/>
                    </a:ext>
                  </a:extLst>
                </p14:cNvPr>
                <p14:cNvContentPartPr/>
                <p14:nvPr/>
              </p14:nvContentPartPr>
              <p14:xfrm>
                <a:off x="8158334" y="5949870"/>
                <a:ext cx="1091520" cy="705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79BC973-5EAA-4E1A-B6B7-319314B0469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146168" y="5943615"/>
                  <a:ext cx="1115365" cy="828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3DAA025-4085-457F-BDE7-B97373F77231}"/>
                    </a:ext>
                  </a:extLst>
                </p14:cNvPr>
                <p14:cNvContentPartPr/>
                <p14:nvPr/>
              </p14:nvContentPartPr>
              <p14:xfrm>
                <a:off x="9221054" y="5890830"/>
                <a:ext cx="113040" cy="129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3DAA025-4085-457F-BDE7-B97373F7723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208925" y="5884568"/>
                  <a:ext cx="136812" cy="141513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2149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0DD57-825F-4DF9-BA54-73164062B5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Propensity dropout</a:t>
                </a:r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has a different probability for dropout weight-units in the outcome model</a:t>
                </a:r>
              </a:p>
              <a:p>
                <a:pPr lvl="1"/>
                <a:r>
                  <a:rPr lang="en-US" dirty="0"/>
                  <a:t>The more extreme the propensities (towards 0 or 1) the more likely the dropout</a:t>
                </a:r>
              </a:p>
              <a:p>
                <a:pPr lvl="2"/>
                <a:r>
                  <a:rPr lang="en-US" dirty="0"/>
                  <a:t>Well-overlapping samples have a richer outcome models (more weight units)</a:t>
                </a:r>
              </a:p>
              <a:p>
                <a:pPr lvl="2"/>
                <a:r>
                  <a:rPr lang="en-US" dirty="0"/>
                  <a:t>Extreme / non-overlapping samples have a more constrained outcome model (more dropout)</a:t>
                </a:r>
              </a:p>
              <a:p>
                <a:pPr lvl="3"/>
                <a:r>
                  <a:rPr lang="en-US" dirty="0"/>
                  <a:t>We believe extreme samples less</a:t>
                </a:r>
              </a:p>
              <a:p>
                <a:pPr lvl="2"/>
                <a:r>
                  <a:rPr lang="en-US" dirty="0"/>
                  <a:t>Similar intuition as </a:t>
                </a:r>
                <a:r>
                  <a:rPr lang="en-US" dirty="0">
                    <a:hlinkClick r:id="rId2"/>
                  </a:rPr>
                  <a:t>Overlap Weights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10DD57-825F-4DF9-BA54-73164062B5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6836D0B-F864-4895-A770-D55C3F7FC535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4"/>
              </a:rPr>
              <a:t>Deep Counterfactual Networks with Propensity-Dropout</a:t>
            </a:r>
            <a:r>
              <a:rPr lang="en-US" i="1" dirty="0">
                <a:effectLst/>
                <a:latin typeface="Arial" panose="020B0604020202020204" pitchFamily="34" charset="0"/>
              </a:rPr>
              <a:t>, Alaa et al. 2017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25903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5E8A883-5A5D-4C46-8A1D-B9AE81788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834" y="4164034"/>
            <a:ext cx="1739040" cy="23246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94426"/>
          </a:xfrm>
        </p:spPr>
        <p:txBody>
          <a:bodyPr>
            <a:normAutofit/>
          </a:bodyPr>
          <a:lstStyle/>
          <a:p>
            <a:r>
              <a:rPr lang="en-US" dirty="0"/>
              <a:t>GAN-based framework</a:t>
            </a:r>
          </a:p>
          <a:p>
            <a:r>
              <a:rPr lang="en-US" dirty="0"/>
              <a:t>Step 1: Generate counterfactual outcomes that are indistinguishable from observed outcomes</a:t>
            </a:r>
          </a:p>
          <a:p>
            <a:r>
              <a:rPr lang="en-US" dirty="0"/>
              <a:t>Step 2: use the generated CF</a:t>
            </a:r>
            <a:br>
              <a:rPr lang="en-US" dirty="0"/>
            </a:br>
            <a:r>
              <a:rPr lang="en-US" dirty="0"/>
              <a:t>with the observed outcome</a:t>
            </a:r>
            <a:br>
              <a:rPr lang="en-US" dirty="0"/>
            </a:br>
            <a:r>
              <a:rPr lang="en-US" dirty="0"/>
              <a:t>to train on a “complete</a:t>
            </a:r>
            <a:br>
              <a:rPr lang="en-US" dirty="0"/>
            </a:br>
            <a:r>
              <a:rPr lang="en-US" dirty="0"/>
              <a:t>dataset” (all CFs).</a:t>
            </a:r>
            <a:br>
              <a:rPr lang="en-US" dirty="0"/>
            </a:br>
            <a:r>
              <a:rPr lang="en-US" dirty="0"/>
              <a:t>Outcome prediction</a:t>
            </a:r>
            <a:br>
              <a:rPr lang="en-US" dirty="0"/>
            </a:br>
            <a:r>
              <a:rPr lang="en-US" dirty="0"/>
              <a:t>is indistinguishable</a:t>
            </a:r>
            <a:br>
              <a:rPr lang="en-US" dirty="0"/>
            </a:br>
            <a:r>
              <a:rPr lang="en-US" dirty="0"/>
              <a:t>from factual </a:t>
            </a:r>
            <a:br>
              <a:rPr lang="en-US" dirty="0"/>
            </a:br>
            <a:r>
              <a:rPr lang="en-US" dirty="0"/>
              <a:t>outcome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4"/>
              </a:rPr>
              <a:t>GANITE: Estimation of Individualized Treatment Effects using Generative Adversarial Nets</a:t>
            </a:r>
            <a:r>
              <a:rPr lang="en-US" i="1" dirty="0">
                <a:effectLst/>
                <a:latin typeface="Arial" panose="020B0604020202020204" pitchFamily="34" charset="0"/>
              </a:rPr>
              <a:t>, Yoon et al. 2018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C9370C-3142-4420-A4D9-A4ED80274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9555" y="3033657"/>
            <a:ext cx="5654245" cy="345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24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Predicting both outcome and treatment with different heads</a:t>
            </a:r>
          </a:p>
          <a:p>
            <a:pPr lvl="1"/>
            <a:r>
              <a:rPr lang="en-US" dirty="0"/>
              <a:t>Simple treatment prediction on purpose – force similarity between representation and propensity</a:t>
            </a:r>
          </a:p>
          <a:p>
            <a:r>
              <a:rPr lang="en-US" dirty="0"/>
              <a:t>Targeted (as in TMLE) regularization</a:t>
            </a:r>
          </a:p>
          <a:p>
            <a:pPr lvl="1"/>
            <a:r>
              <a:rPr lang="en-US" dirty="0"/>
              <a:t>Explicitly doubly-robust	</a:t>
            </a:r>
          </a:p>
          <a:p>
            <a:endParaRPr lang="en-US" sz="2400" dirty="0"/>
          </a:p>
          <a:p>
            <a:r>
              <a:rPr lang="en-US" sz="2400" dirty="0"/>
              <a:t>Simpler, but more</a:t>
            </a:r>
            <a:br>
              <a:rPr lang="en-US" sz="2400" dirty="0"/>
            </a:br>
            <a:r>
              <a:rPr lang="en-US" sz="2400" dirty="0"/>
              <a:t>theoretically</a:t>
            </a:r>
            <a:br>
              <a:rPr lang="en-US" sz="2400" dirty="0"/>
            </a:br>
            <a:r>
              <a:rPr lang="en-US" sz="2400" dirty="0"/>
              <a:t>grounded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2"/>
              </a:rPr>
              <a:t>Adapting Neural Networks for the Estimation of Treatment Effects</a:t>
            </a:r>
            <a:r>
              <a:rPr lang="en-US" i="1" dirty="0">
                <a:effectLst/>
                <a:latin typeface="Arial" panose="020B0604020202020204" pitchFamily="34" charset="0"/>
              </a:rPr>
              <a:t>, Shi et al. 2019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30A761-FD5B-4709-9E16-9A3862B6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9575" y="4059454"/>
            <a:ext cx="5372850" cy="2429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41029E-531E-4975-BC3D-436957EE4D06}"/>
              </a:ext>
            </a:extLst>
          </p:cNvPr>
          <p:cNvSpPr txBox="1"/>
          <p:nvPr/>
        </p:nvSpPr>
        <p:spPr>
          <a:xfrm>
            <a:off x="10087510" y="4870811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942557-5A35-4DBE-A3CE-19F0F88A35B3}"/>
              </a:ext>
            </a:extLst>
          </p:cNvPr>
          <p:cNvSpPr txBox="1"/>
          <p:nvPr/>
        </p:nvSpPr>
        <p:spPr>
          <a:xfrm>
            <a:off x="8285017" y="5027035"/>
            <a:ext cx="10915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</a:t>
            </a:r>
            <a:br>
              <a:rPr lang="en-US" sz="1400" dirty="0">
                <a:solidFill>
                  <a:srgbClr val="969858"/>
                </a:solidFill>
              </a:rPr>
            </a:br>
            <a:r>
              <a:rPr lang="en-US" sz="1400" dirty="0">
                <a:solidFill>
                  <a:srgbClr val="969858"/>
                </a:solidFill>
              </a:rPr>
              <a:t>prediction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7B7148-A897-4310-9F5B-AA9D02770F0D}"/>
                  </a:ext>
                </a:extLst>
              </p14:cNvPr>
              <p14:cNvContentPartPr/>
              <p14:nvPr/>
            </p14:nvContentPartPr>
            <p14:xfrm>
              <a:off x="9333569" y="4285306"/>
              <a:ext cx="310184" cy="2097876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7B7148-A897-4310-9F5B-AA9D02770F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305469" y="4256859"/>
                <a:ext cx="367105" cy="2154410"/>
              </a:xfrm>
              <a:prstGeom prst="rect">
                <a:avLst/>
              </a:prstGeom>
            </p:spPr>
          </p:pic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id="{084B48FA-D454-40AC-8B69-6602B8F38106}"/>
              </a:ext>
            </a:extLst>
          </p:cNvPr>
          <p:cNvGrpSpPr/>
          <p:nvPr/>
        </p:nvGrpSpPr>
        <p:grpSpPr>
          <a:xfrm>
            <a:off x="9802998" y="5037714"/>
            <a:ext cx="249366" cy="189415"/>
            <a:chOff x="10178973" y="5049565"/>
            <a:chExt cx="206087" cy="30505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A6BC4EA-F105-4557-A76D-F258AA7A550A}"/>
                    </a:ext>
                  </a:extLst>
                </p14:cNvPr>
                <p14:cNvContentPartPr/>
                <p14:nvPr/>
              </p14:nvContentPartPr>
              <p14:xfrm>
                <a:off x="10178973" y="5222122"/>
                <a:ext cx="153379" cy="5136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A6BC4EA-F105-4557-A76D-F258AA7A550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63158" y="5191877"/>
                  <a:ext cx="184711" cy="6505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F88F7890-4720-4B43-9CBB-35A6754B4A15}"/>
                    </a:ext>
                  </a:extLst>
                </p14:cNvPr>
                <p14:cNvContentPartPr/>
                <p14:nvPr/>
              </p14:nvContentPartPr>
              <p14:xfrm>
                <a:off x="10302309" y="5049565"/>
                <a:ext cx="82751" cy="305055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F88F7890-4720-4B43-9CBB-35A6754B4A1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286476" y="5019407"/>
                  <a:ext cx="114119" cy="36595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157230A-9EAB-4717-8662-4AAFD33065FD}"/>
              </a:ext>
            </a:extLst>
          </p:cNvPr>
          <p:cNvGrpSpPr/>
          <p:nvPr/>
        </p:nvGrpSpPr>
        <p:grpSpPr>
          <a:xfrm>
            <a:off x="7336335" y="5205004"/>
            <a:ext cx="971703" cy="129600"/>
            <a:chOff x="8158334" y="5890830"/>
            <a:chExt cx="11757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A783617-FE2B-41D8-B27B-609B7CD43BE7}"/>
                    </a:ext>
                  </a:extLst>
                </p14:cNvPr>
                <p14:cNvContentPartPr/>
                <p14:nvPr/>
              </p14:nvContentPartPr>
              <p14:xfrm>
                <a:off x="8158334" y="5949870"/>
                <a:ext cx="1091520" cy="705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A783617-FE2B-41D8-B27B-609B7CD43BE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147880" y="5941230"/>
                  <a:ext cx="1112863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42D9B0D-02A6-4B84-9348-3755A3993BFC}"/>
                    </a:ext>
                  </a:extLst>
                </p14:cNvPr>
                <p14:cNvContentPartPr/>
                <p14:nvPr/>
              </p14:nvContentPartPr>
              <p14:xfrm>
                <a:off x="9221054" y="5890830"/>
                <a:ext cx="113040" cy="1292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42D9B0D-02A6-4B84-9348-3755A3993BFC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210620" y="5882190"/>
                  <a:ext cx="134344" cy="14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77755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7D0E70-61D6-422C-B3A3-E9EF7B73D3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942" y="4679081"/>
            <a:ext cx="7640116" cy="6954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Targeted (as in TMLE) regularization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sz="2000" dirty="0"/>
              <a:t>End-to-end view as</a:t>
            </a:r>
            <a:br>
              <a:rPr lang="en-US" sz="2000" dirty="0"/>
            </a:br>
            <a:r>
              <a:rPr lang="en-US" sz="2000" dirty="0"/>
              <a:t>regularization:</a:t>
            </a:r>
          </a:p>
          <a:p>
            <a:endParaRPr lang="en-US" dirty="0"/>
          </a:p>
          <a:p>
            <a:r>
              <a:rPr lang="en-US" dirty="0"/>
              <a:t>AIPW equation: </a:t>
            </a:r>
          </a:p>
          <a:p>
            <a:pPr lvl="1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3"/>
              </a:rPr>
              <a:t>Adapting Neural Networks for the Estimation of Treatment Effects</a:t>
            </a:r>
            <a:r>
              <a:rPr lang="en-US" i="1" dirty="0">
                <a:effectLst/>
                <a:latin typeface="Arial" panose="020B0604020202020204" pitchFamily="34" charset="0"/>
              </a:rPr>
              <a:t>, Shi et al. 2019</a:t>
            </a:r>
            <a:endParaRPr lang="en-US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97CF11-C565-47B6-96B3-6FA2E3578470}"/>
              </a:ext>
            </a:extLst>
          </p:cNvPr>
          <p:cNvSpPr txBox="1"/>
          <p:nvPr/>
        </p:nvSpPr>
        <p:spPr>
          <a:xfrm>
            <a:off x="4363455" y="5599086"/>
            <a:ext cx="16266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D3939"/>
                </a:solidFill>
              </a:rPr>
              <a:t>Effect as calculated with standardization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A5BC7-FCFD-4A58-8028-D3A19C3CEA8F}"/>
              </a:ext>
            </a:extLst>
          </p:cNvPr>
          <p:cNvSpPr txBox="1"/>
          <p:nvPr/>
        </p:nvSpPr>
        <p:spPr>
          <a:xfrm>
            <a:off x="6477802" y="5651299"/>
            <a:ext cx="27616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69858"/>
                </a:solidFill>
              </a:rPr>
              <a:t>IP-weighted difference between factual prediction and factual outcome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7A5D54-BBC0-49CB-8759-FBBC97E46877}"/>
              </a:ext>
            </a:extLst>
          </p:cNvPr>
          <p:cNvSpPr txBox="1"/>
          <p:nvPr/>
        </p:nvSpPr>
        <p:spPr>
          <a:xfrm>
            <a:off x="9405489" y="5651299"/>
            <a:ext cx="16266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B74EC2"/>
                </a:solidFill>
              </a:rPr>
              <a:t>Causal parameter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AD28E1AC-00B7-4F55-9582-10145B09BDEB}"/>
                  </a:ext>
                </a:extLst>
              </p14:cNvPr>
              <p14:cNvContentPartPr/>
              <p14:nvPr/>
            </p14:nvContentPartPr>
            <p14:xfrm>
              <a:off x="4271286" y="5154365"/>
              <a:ext cx="1619280" cy="1857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AD28E1AC-00B7-4F55-9582-10145B09BD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62286" y="5145725"/>
                <a:ext cx="1636920" cy="20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FDD73E8F-0B98-4647-B3D2-6386D4D94915}"/>
                  </a:ext>
                </a:extLst>
              </p14:cNvPr>
              <p14:cNvContentPartPr/>
              <p14:nvPr/>
            </p14:nvContentPartPr>
            <p14:xfrm>
              <a:off x="6116286" y="5199365"/>
              <a:ext cx="3174480" cy="2444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FDD73E8F-0B98-4647-B3D2-6386D4D9491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107286" y="5190725"/>
                <a:ext cx="3192120" cy="26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8CA60FFD-04C9-4F04-9832-3B32D94EC735}"/>
              </a:ext>
            </a:extLst>
          </p:cNvPr>
          <p:cNvGrpSpPr/>
          <p:nvPr/>
        </p:nvGrpSpPr>
        <p:grpSpPr>
          <a:xfrm>
            <a:off x="9668406" y="5223845"/>
            <a:ext cx="298080" cy="390240"/>
            <a:chOff x="9668406" y="3626053"/>
            <a:chExt cx="298080" cy="39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4F8900B-DCB4-4D7D-A53B-58FE98BED260}"/>
                    </a:ext>
                  </a:extLst>
                </p14:cNvPr>
                <p14:cNvContentPartPr/>
                <p14:nvPr/>
              </p14:nvContentPartPr>
              <p14:xfrm>
                <a:off x="9685686" y="3626053"/>
                <a:ext cx="139680" cy="289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4F8900B-DCB4-4D7D-A53B-58FE98BED26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677046" y="3617053"/>
                  <a:ext cx="15732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0B2A1AA1-A184-4468-8B93-B9BEFB44E552}"/>
                    </a:ext>
                  </a:extLst>
                </p14:cNvPr>
                <p14:cNvContentPartPr/>
                <p14:nvPr/>
              </p14:nvContentPartPr>
              <p14:xfrm>
                <a:off x="9668406" y="3899293"/>
                <a:ext cx="298080" cy="1170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0B2A1AA1-A184-4468-8B93-B9BEFB44E55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659766" y="3890653"/>
                  <a:ext cx="315720" cy="134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FBAADAC2-91C4-49B8-8E48-F47E4282422E}"/>
                  </a:ext>
                </a:extLst>
              </p14:cNvPr>
              <p14:cNvContentPartPr/>
              <p14:nvPr/>
            </p14:nvContentPartPr>
            <p14:xfrm>
              <a:off x="7555566" y="5514725"/>
              <a:ext cx="61200" cy="10620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FBAADAC2-91C4-49B8-8E48-F47E4282422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546566" y="5505725"/>
                <a:ext cx="78840" cy="12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193D1DE-7BAE-46E8-B8FC-51375E6C03E4}"/>
                  </a:ext>
                </a:extLst>
              </p14:cNvPr>
              <p14:cNvContentPartPr/>
              <p14:nvPr/>
            </p14:nvContentPartPr>
            <p14:xfrm>
              <a:off x="7494366" y="5526965"/>
              <a:ext cx="155880" cy="14796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193D1DE-7BAE-46E8-B8FC-51375E6C03E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485726" y="5517965"/>
                <a:ext cx="173520" cy="1656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FA9DD902-22BA-43EB-8CE5-66B08AF145DB}"/>
              </a:ext>
            </a:extLst>
          </p:cNvPr>
          <p:cNvGrpSpPr/>
          <p:nvPr/>
        </p:nvGrpSpPr>
        <p:grpSpPr>
          <a:xfrm>
            <a:off x="5029446" y="5379725"/>
            <a:ext cx="186840" cy="277200"/>
            <a:chOff x="5029446" y="3781933"/>
            <a:chExt cx="186840" cy="27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7A75AA3-3929-45EF-9A21-ABD359D249A7}"/>
                    </a:ext>
                  </a:extLst>
                </p14:cNvPr>
                <p14:cNvContentPartPr/>
                <p14:nvPr/>
              </p14:nvContentPartPr>
              <p14:xfrm>
                <a:off x="5099646" y="3781933"/>
                <a:ext cx="116640" cy="203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7A75AA3-3929-45EF-9A21-ABD359D249A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91006" y="3772933"/>
                  <a:ext cx="134280" cy="22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6A810B2-CDFE-45A0-BC2E-606930C5C122}"/>
                    </a:ext>
                  </a:extLst>
                </p14:cNvPr>
                <p14:cNvContentPartPr/>
                <p14:nvPr/>
              </p14:nvContentPartPr>
              <p14:xfrm>
                <a:off x="5029446" y="3966973"/>
                <a:ext cx="164160" cy="9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6A810B2-CDFE-45A0-BC2E-606930C5C12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20446" y="3958333"/>
                  <a:ext cx="181800" cy="1098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55C3BC1C-1D34-4259-B920-16B19D6B8F5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933258" y="2259175"/>
            <a:ext cx="6325483" cy="94310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4D0ACF06-E5C3-48F0-B465-94314EC12695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38206" y="3742352"/>
            <a:ext cx="4915586" cy="504895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B9C3494-F538-4CA8-A31D-EEC9628FA15B}"/>
              </a:ext>
            </a:extLst>
          </p:cNvPr>
          <p:cNvSpPr txBox="1"/>
          <p:nvPr/>
        </p:nvSpPr>
        <p:spPr>
          <a:xfrm>
            <a:off x="7794802" y="4203254"/>
            <a:ext cx="13683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B74EC2"/>
                </a:solidFill>
              </a:rPr>
              <a:t>Regularization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4A4D6474-F2D9-4EF5-AC8D-C1B1E0FB6E1E}"/>
                  </a:ext>
                </a:extLst>
              </p14:cNvPr>
              <p14:cNvContentPartPr/>
              <p14:nvPr/>
            </p14:nvContentPartPr>
            <p14:xfrm>
              <a:off x="6095999" y="4120652"/>
              <a:ext cx="2335731" cy="24444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4A4D6474-F2D9-4EF5-AC8D-C1B1E0FB6E1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86999" y="4112012"/>
                <a:ext cx="2353371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1DF8BFDD-46DC-4141-B39A-5FDAB40E0BBB}"/>
                  </a:ext>
                </a:extLst>
              </p14:cNvPr>
              <p14:cNvContentPartPr/>
              <p14:nvPr/>
            </p14:nvContentPartPr>
            <p14:xfrm>
              <a:off x="6290918" y="2730728"/>
              <a:ext cx="2927686" cy="174748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1DF8BFDD-46DC-4141-B39A-5FDAB40E0B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2278" y="2721720"/>
                <a:ext cx="2945327" cy="192403"/>
              </a:xfrm>
              <a:prstGeom prst="rect">
                <a:avLst/>
              </a:prstGeom>
            </p:spPr>
          </p:pic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D652A593-58DE-49B4-87D1-4947BDC45B6A}"/>
              </a:ext>
            </a:extLst>
          </p:cNvPr>
          <p:cNvSpPr txBox="1"/>
          <p:nvPr/>
        </p:nvSpPr>
        <p:spPr>
          <a:xfrm>
            <a:off x="7482359" y="2845144"/>
            <a:ext cx="1565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969858"/>
                </a:solidFill>
              </a:rPr>
              <a:t>TMLE-correction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91164A-D91C-47F2-BA6A-55896A715165}"/>
                  </a:ext>
                </a:extLst>
              </p:cNvPr>
              <p:cNvSpPr txBox="1"/>
              <p:nvPr/>
            </p:nvSpPr>
            <p:spPr>
              <a:xfrm>
                <a:off x="4709642" y="3152819"/>
                <a:ext cx="413353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rgbClr val="9D3939"/>
                    </a:solidFill>
                  </a:rPr>
                  <a:t>Final prediction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rgbClr val="9D3939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sz="1600" dirty="0">
                    <a:solidFill>
                      <a:srgbClr val="9D3939"/>
                    </a:solidFill>
                  </a:rPr>
                  <a:t>-corrected prediction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E091164A-D91C-47F2-BA6A-55896A715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9642" y="3152819"/>
                <a:ext cx="4133539" cy="338554"/>
              </a:xfrm>
              <a:prstGeom prst="rect">
                <a:avLst/>
              </a:prstGeom>
              <a:blipFill>
                <a:blip r:embed="rId24"/>
                <a:stretch>
                  <a:fillRect l="-885" t="-5357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52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 (RNN) model</a:t>
            </a:r>
          </a:p>
          <a:p>
            <a:pPr lvl="1"/>
            <a:r>
              <a:rPr lang="en-US" dirty="0"/>
              <a:t>Minimize loss on outcome prediction</a:t>
            </a:r>
          </a:p>
          <a:p>
            <a:pPr lvl="1"/>
            <a:r>
              <a:rPr lang="en-US" i="1" dirty="0"/>
              <a:t>Maximize</a:t>
            </a:r>
            <a:r>
              <a:rPr lang="en-US" dirty="0"/>
              <a:t> loss on treatment prediction</a:t>
            </a:r>
          </a:p>
          <a:p>
            <a:pPr lvl="2"/>
            <a:r>
              <a:rPr lang="en-US" dirty="0"/>
              <a:t>Make a representation that cannot predict the treatment – treatment is </a:t>
            </a:r>
            <a:r>
              <a:rPr lang="en-US" dirty="0" err="1"/>
              <a:t>ignoreable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700" i="1" dirty="0">
                <a:effectLst/>
                <a:latin typeface="Arial" panose="020B0604020202020204" pitchFamily="34" charset="0"/>
                <a:hlinkClick r:id="rId2"/>
              </a:rPr>
              <a:t>Estimating Counterfactual Treatment Outcomes over Time Through </a:t>
            </a:r>
            <a:r>
              <a:rPr lang="en-US" sz="1700" i="1" dirty="0" err="1">
                <a:effectLst/>
                <a:latin typeface="Arial" panose="020B0604020202020204" pitchFamily="34" charset="0"/>
                <a:hlinkClick r:id="rId2"/>
              </a:rPr>
              <a:t>Adversarially</a:t>
            </a:r>
            <a:r>
              <a:rPr lang="en-US" sz="1700" i="1" dirty="0">
                <a:effectLst/>
                <a:latin typeface="Arial" panose="020B0604020202020204" pitchFamily="34" charset="0"/>
                <a:hlinkClick r:id="rId2"/>
              </a:rPr>
              <a:t> Balanced Representations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, </a:t>
            </a:r>
            <a:r>
              <a:rPr lang="en-US" sz="1700" i="1" dirty="0" err="1">
                <a:effectLst/>
                <a:latin typeface="Arial" panose="020B0604020202020204" pitchFamily="34" charset="0"/>
              </a:rPr>
              <a:t>Bica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 et al. 2020</a:t>
            </a:r>
            <a:endParaRPr lang="en-US" sz="17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705DE-B85D-4919-8007-D85F4F7C8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350" y="3638234"/>
            <a:ext cx="8327300" cy="285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9221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856E-0CE4-4FAB-81A8-358765A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62BAD-ACDD-488E-AF15-F21DCED3BA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45088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Conditioning the decoder of an AE on the treatment</a:t>
                </a:r>
              </a:p>
              <a:p>
                <a:pPr lvl="1"/>
                <a:r>
                  <a:rPr lang="en-US" dirty="0"/>
                  <a:t>Flexible decoding – 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a feature or a multi-head task indicator</a:t>
                </a:r>
              </a:p>
              <a:p>
                <a:r>
                  <a:rPr lang="en-US" dirty="0"/>
                  <a:t>Outcome-agnostic</a:t>
                </a:r>
              </a:p>
              <a:p>
                <a:pPr lvl="1"/>
                <a:r>
                  <a:rPr lang="en-US" dirty="0"/>
                  <a:t>Data-cheap</a:t>
                </a:r>
              </a:p>
              <a:p>
                <a:r>
                  <a:rPr lang="en-US" dirty="0"/>
                  <a:t>Simpler to fit than CEVAE</a:t>
                </a:r>
              </a:p>
              <a:p>
                <a:pPr lvl="1"/>
                <a:r>
                  <a:rPr lang="en-US" dirty="0"/>
                  <a:t>A preprocessing step rather than a model.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into any causal model.</a:t>
                </a:r>
              </a:p>
              <a:p>
                <a:r>
                  <a:rPr lang="en-US" dirty="0"/>
                  <a:t>Allows incorporation of hard-confounders </a:t>
                </a:r>
              </a:p>
              <a:p>
                <a:pPr lvl="1"/>
                <a:r>
                  <a:rPr lang="en-US" dirty="0"/>
                  <a:t>Concatenation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(e.g., age, gender)</a:t>
                </a:r>
              </a:p>
              <a:p>
                <a:r>
                  <a:rPr lang="en-US" dirty="0"/>
                  <a:t>Can fit a Transformer paradigm</a:t>
                </a:r>
              </a:p>
              <a:p>
                <a:pPr lvl="1"/>
                <a:r>
                  <a:rPr lang="en-US" dirty="0"/>
                  <a:t>Encoder-Decoder mechanism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B62BAD-ACDD-488E-AF15-F21DCED3BA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450888"/>
              </a:xfrm>
              <a:blipFill>
                <a:blip r:embed="rId2"/>
                <a:stretch>
                  <a:fillRect l="-1043" t="-30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FA301005-D006-4681-890B-C938E7A64E36}"/>
              </a:ext>
            </a:extLst>
          </p:cNvPr>
          <p:cNvSpPr txBox="1"/>
          <p:nvPr/>
        </p:nvSpPr>
        <p:spPr>
          <a:xfrm>
            <a:off x="1" y="6488668"/>
            <a:ext cx="1219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700" i="1" dirty="0">
                <a:effectLst/>
                <a:latin typeface="Arial" panose="020B0604020202020204" pitchFamily="34" charset="0"/>
              </a:rPr>
              <a:t>Treatment </a:t>
            </a:r>
            <a:r>
              <a:rPr lang="en-US" sz="1700" i="1" dirty="0" err="1">
                <a:effectLst/>
                <a:latin typeface="Arial" panose="020B0604020202020204" pitchFamily="34" charset="0"/>
              </a:rPr>
              <a:t>Deconfounding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 Conditional Autoencoder, Karavani et al. 20??</a:t>
            </a:r>
            <a:endParaRPr lang="en-US" sz="17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451FFA-F4D4-4F8F-917F-2D5D0BE77DC1}"/>
                  </a:ext>
                </a:extLst>
              </p:cNvPr>
              <p:cNvSpPr/>
              <p:nvPr/>
            </p:nvSpPr>
            <p:spPr>
              <a:xfrm>
                <a:off x="6857264" y="4753167"/>
                <a:ext cx="399495" cy="1325563"/>
              </a:xfrm>
              <a:prstGeom prst="rect">
                <a:avLst/>
              </a:prstGeom>
              <a:solidFill>
                <a:srgbClr val="7F9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451FFA-F4D4-4F8F-917F-2D5D0BE77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264" y="4753167"/>
                <a:ext cx="399495" cy="1325563"/>
              </a:xfrm>
              <a:prstGeom prst="rect">
                <a:avLst/>
              </a:prstGeom>
              <a:blipFill>
                <a:blip r:embed="rId3"/>
                <a:stretch>
                  <a:fillRect l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>
            <a:extLst>
              <a:ext uri="{FF2B5EF4-FFF2-40B4-BE49-F238E27FC236}">
                <a16:creationId xmlns:a16="http://schemas.microsoft.com/office/drawing/2014/main" id="{72100265-42C5-4B87-9BD2-5AA487567531}"/>
              </a:ext>
            </a:extLst>
          </p:cNvPr>
          <p:cNvSpPr/>
          <p:nvPr/>
        </p:nvSpPr>
        <p:spPr>
          <a:xfrm rot="5400000">
            <a:off x="7572740" y="4858876"/>
            <a:ext cx="1325562" cy="1114148"/>
          </a:xfrm>
          <a:prstGeom prst="trapezoid">
            <a:avLst>
              <a:gd name="adj" fmla="val 24335"/>
            </a:avLst>
          </a:prstGeom>
          <a:solidFill>
            <a:srgbClr val="4C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21E466-6DAD-4833-A01E-D4F067CEC2AB}"/>
                  </a:ext>
                </a:extLst>
              </p:cNvPr>
              <p:cNvSpPr/>
              <p:nvPr/>
            </p:nvSpPr>
            <p:spPr>
              <a:xfrm>
                <a:off x="9214283" y="5010620"/>
                <a:ext cx="399495" cy="798990"/>
              </a:xfrm>
              <a:prstGeom prst="rect">
                <a:avLst/>
              </a:prstGeom>
              <a:solidFill>
                <a:srgbClr val="AB7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21E466-6DAD-4833-A01E-D4F067CEC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283" y="5010620"/>
                <a:ext cx="399495" cy="7989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4E04220-F2DE-4748-B189-BAFA36CE184F}"/>
                  </a:ext>
                </a:extLst>
              </p:cNvPr>
              <p:cNvSpPr/>
              <p:nvPr/>
            </p:nvSpPr>
            <p:spPr>
              <a:xfrm>
                <a:off x="9635971" y="6072896"/>
                <a:ext cx="399495" cy="415771"/>
              </a:xfrm>
              <a:prstGeom prst="rect">
                <a:avLst/>
              </a:prstGeom>
              <a:solidFill>
                <a:srgbClr val="969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4E04220-F2DE-4748-B189-BAFA36CE18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71" y="6072896"/>
                <a:ext cx="399495" cy="4157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rapezoid 40">
            <a:extLst>
              <a:ext uri="{FF2B5EF4-FFF2-40B4-BE49-F238E27FC236}">
                <a16:creationId xmlns:a16="http://schemas.microsoft.com/office/drawing/2014/main" id="{B039A462-826C-4B96-AD68-6043CE3979E7}"/>
              </a:ext>
            </a:extLst>
          </p:cNvPr>
          <p:cNvSpPr/>
          <p:nvPr/>
        </p:nvSpPr>
        <p:spPr>
          <a:xfrm rot="16200000" flipH="1">
            <a:off x="9929759" y="4858875"/>
            <a:ext cx="1325562" cy="1114148"/>
          </a:xfrm>
          <a:prstGeom prst="trapezoid">
            <a:avLst>
              <a:gd name="adj" fmla="val 24335"/>
            </a:avLst>
          </a:prstGeom>
          <a:solidFill>
            <a:srgbClr val="4C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F15E82A-64F4-458F-9567-39A5B1F78C02}"/>
                  </a:ext>
                </a:extLst>
              </p:cNvPr>
              <p:cNvSpPr/>
              <p:nvPr/>
            </p:nvSpPr>
            <p:spPr>
              <a:xfrm>
                <a:off x="11571302" y="4747333"/>
                <a:ext cx="399495" cy="1325563"/>
              </a:xfrm>
              <a:prstGeom prst="rect">
                <a:avLst/>
              </a:prstGeom>
              <a:solidFill>
                <a:srgbClr val="5872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F15E82A-64F4-458F-9567-39A5B1F78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302" y="4747333"/>
                <a:ext cx="399495" cy="1325563"/>
              </a:xfrm>
              <a:prstGeom prst="rect">
                <a:avLst/>
              </a:prstGeom>
              <a:blipFill>
                <a:blip r:embed="rId6"/>
                <a:stretch>
                  <a:fillRect l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430BD-F5D3-4BAC-AB8A-F6C7106A2031}"/>
              </a:ext>
            </a:extLst>
          </p:cNvPr>
          <p:cNvCxnSpPr>
            <a:stCxn id="37" idx="3"/>
            <a:endCxn id="38" idx="2"/>
          </p:cNvCxnSpPr>
          <p:nvPr/>
        </p:nvCxnSpPr>
        <p:spPr>
          <a:xfrm>
            <a:off x="7256759" y="5415949"/>
            <a:ext cx="421688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7987D8-1F92-4273-A5F9-E6EA24168F61}"/>
              </a:ext>
            </a:extLst>
          </p:cNvPr>
          <p:cNvCxnSpPr>
            <a:cxnSpLocks/>
            <a:stCxn id="38" idx="0"/>
            <a:endCxn id="39" idx="1"/>
          </p:cNvCxnSpPr>
          <p:nvPr/>
        </p:nvCxnSpPr>
        <p:spPr>
          <a:xfrm flipV="1">
            <a:off x="8792595" y="5410115"/>
            <a:ext cx="421688" cy="583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D4AA0B-88B1-4362-AD5A-6A09E07135D1}"/>
              </a:ext>
            </a:extLst>
          </p:cNvPr>
          <p:cNvCxnSpPr>
            <a:cxnSpLocks/>
            <a:stCxn id="39" idx="3"/>
            <a:endCxn id="41" idx="0"/>
          </p:cNvCxnSpPr>
          <p:nvPr/>
        </p:nvCxnSpPr>
        <p:spPr>
          <a:xfrm>
            <a:off x="9613778" y="5410115"/>
            <a:ext cx="421688" cy="5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3F8345-3022-493A-BA99-F91537BA22CF}"/>
              </a:ext>
            </a:extLst>
          </p:cNvPr>
          <p:cNvCxnSpPr>
            <a:cxnSpLocks/>
            <a:stCxn id="41" idx="2"/>
            <a:endCxn id="42" idx="1"/>
          </p:cNvCxnSpPr>
          <p:nvPr/>
        </p:nvCxnSpPr>
        <p:spPr>
          <a:xfrm flipV="1">
            <a:off x="11149614" y="5410115"/>
            <a:ext cx="421688" cy="5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BCC9517-3D6A-43A5-BE41-67E6D90DBFA8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9835719" y="5809610"/>
            <a:ext cx="235259" cy="26328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CF20FA9-5C9B-4B37-B331-3023FAB34E47}"/>
                  </a:ext>
                </a:extLst>
              </p:cNvPr>
              <p:cNvSpPr/>
              <p:nvPr/>
            </p:nvSpPr>
            <p:spPr>
              <a:xfrm>
                <a:off x="9214282" y="4494891"/>
                <a:ext cx="399495" cy="515729"/>
              </a:xfrm>
              <a:prstGeom prst="rect">
                <a:avLst/>
              </a:prstGeom>
              <a:solidFill>
                <a:srgbClr val="7F9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CF20FA9-5C9B-4B37-B331-3023FAB34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282" y="4494891"/>
                <a:ext cx="399495" cy="515729"/>
              </a:xfrm>
              <a:prstGeom prst="rect">
                <a:avLst/>
              </a:prstGeom>
              <a:blipFill>
                <a:blip r:embed="rId7"/>
                <a:stretch>
                  <a:fillRect l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711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B79C-E396-4046-A4C5-B9B5A4FC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instead of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E5AE-C32E-41C4-9252-19DAA0F2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balance between treatment group</a:t>
            </a:r>
          </a:p>
          <a:p>
            <a:pPr lvl="1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7972-75F5-47CD-B5A7-E547C1319717}"/>
              </a:ext>
            </a:extLst>
          </p:cNvPr>
          <p:cNvCxnSpPr/>
          <p:nvPr/>
        </p:nvCxnSpPr>
        <p:spPr>
          <a:xfrm>
            <a:off x="1132514" y="3425756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32B54B-B242-4548-9E72-FDFA7A4F6EE9}"/>
              </a:ext>
            </a:extLst>
          </p:cNvPr>
          <p:cNvCxnSpPr>
            <a:cxnSpLocks/>
          </p:cNvCxnSpPr>
          <p:nvPr/>
        </p:nvCxnSpPr>
        <p:spPr>
          <a:xfrm rot="5400000">
            <a:off x="2072286" y="4408416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48B8898-C381-4DB0-9E3B-512C4C59915B}"/>
                  </a:ext>
                </a:extLst>
              </p14:cNvPr>
              <p14:cNvContentPartPr/>
              <p14:nvPr/>
            </p14:nvContentPartPr>
            <p14:xfrm>
              <a:off x="1450840" y="441210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48B8898-C381-4DB0-9E3B-512C4C599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43494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76F5E49-8A5B-4393-8EBE-426EE7E39AE0}"/>
                  </a:ext>
                </a:extLst>
              </p14:cNvPr>
              <p14:cNvContentPartPr/>
              <p14:nvPr/>
            </p14:nvContentPartPr>
            <p14:xfrm>
              <a:off x="1719400" y="426126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76F5E49-8A5B-4393-8EBE-426EE7E39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6400" y="41986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0BE561-BC01-438A-B259-38733438475A}"/>
                  </a:ext>
                </a:extLst>
              </p14:cNvPr>
              <p14:cNvContentPartPr/>
              <p14:nvPr/>
            </p14:nvContentPartPr>
            <p14:xfrm>
              <a:off x="1635520" y="4504627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0BE561-BC01-438A-B259-3873343847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2880" y="44416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B74446-3C5E-416F-A873-D21FA29FB506}"/>
                  </a:ext>
                </a:extLst>
              </p14:cNvPr>
              <p14:cNvContentPartPr/>
              <p14:nvPr/>
            </p14:nvContentPartPr>
            <p14:xfrm>
              <a:off x="1803280" y="461370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B74446-3C5E-416F-A873-D21FA29FB5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640" y="45507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13A055-F1EE-45F9-8124-8EE614B2F74B}"/>
                  </a:ext>
                </a:extLst>
              </p14:cNvPr>
              <p14:cNvContentPartPr/>
              <p14:nvPr/>
            </p14:nvContentPartPr>
            <p14:xfrm>
              <a:off x="1576840" y="4764547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13A055-F1EE-45F9-8124-8EE614B2F7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3840" y="47015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7D4A4D-F0CF-4CB7-9687-22A3837E7EE3}"/>
                  </a:ext>
                </a:extLst>
              </p14:cNvPr>
              <p14:cNvContentPartPr/>
              <p14:nvPr/>
            </p14:nvContentPartPr>
            <p14:xfrm>
              <a:off x="2004880" y="478110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7D4A4D-F0CF-4CB7-9687-22A3837E7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1880" y="47184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6607CA-C289-4987-B8ED-9A62ECB4BD0E}"/>
                  </a:ext>
                </a:extLst>
              </p14:cNvPr>
              <p14:cNvContentPartPr/>
              <p14:nvPr/>
            </p14:nvContentPartPr>
            <p14:xfrm>
              <a:off x="2138800" y="458850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6607CA-C289-4987-B8ED-9A62ECB4B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6160" y="45255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1EF214A-6EBA-40A4-82C6-FB0F5065B4EF}"/>
                  </a:ext>
                </a:extLst>
              </p14:cNvPr>
              <p14:cNvContentPartPr/>
              <p14:nvPr/>
            </p14:nvContentPartPr>
            <p14:xfrm>
              <a:off x="2407360" y="443766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1EF214A-6EBA-40A4-82C6-FB0F5065B4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4720" y="43746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5723A9B-ACA1-4E94-8D9D-56503EADB118}"/>
                  </a:ext>
                </a:extLst>
              </p14:cNvPr>
              <p14:cNvContentPartPr/>
              <p14:nvPr/>
            </p14:nvContentPartPr>
            <p14:xfrm>
              <a:off x="2566480" y="456330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5723A9B-ACA1-4E94-8D9D-56503EADB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840" y="45003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579B99-FC8B-4122-9F3D-E2B422CD2318}"/>
                  </a:ext>
                </a:extLst>
              </p14:cNvPr>
              <p14:cNvContentPartPr/>
              <p14:nvPr/>
            </p14:nvContentPartPr>
            <p14:xfrm>
              <a:off x="2373880" y="4060027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579B99-FC8B-4122-9F3D-E2B422CD2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0880" y="39970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949B05-99DD-4035-82EF-034706BEE231}"/>
                  </a:ext>
                </a:extLst>
              </p14:cNvPr>
              <p14:cNvContentPartPr/>
              <p14:nvPr/>
            </p14:nvContentPartPr>
            <p14:xfrm>
              <a:off x="1887160" y="4437667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949B05-99DD-4035-82EF-034706BEE2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4160" y="43746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033315-CF94-4852-8BF9-C5AD2AED6C5D}"/>
                  </a:ext>
                </a:extLst>
              </p14:cNvPr>
              <p14:cNvContentPartPr/>
              <p14:nvPr/>
            </p14:nvContentPartPr>
            <p14:xfrm>
              <a:off x="1450840" y="4177387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033315-CF94-4852-8BF9-C5AD2AED6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41143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029A94F-EF4A-4BC6-97F3-53040C793028}"/>
                  </a:ext>
                </a:extLst>
              </p14:cNvPr>
              <p14:cNvContentPartPr/>
              <p14:nvPr/>
            </p14:nvContentPartPr>
            <p14:xfrm>
              <a:off x="1459480" y="4638907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029A94F-EF4A-4BC6-97F3-53040C793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480" y="45762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DBB2BA-1EB8-4921-AB1E-36C7EDCB2E70}"/>
                  </a:ext>
                </a:extLst>
              </p14:cNvPr>
              <p14:cNvContentPartPr/>
              <p14:nvPr/>
            </p14:nvContentPartPr>
            <p14:xfrm>
              <a:off x="1719400" y="4781107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DBB2BA-1EB8-4921-AB1E-36C7EDCB2E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6400" y="47184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CB3B9A-1CFF-4556-B22A-8347EC1150DD}"/>
                  </a:ext>
                </a:extLst>
              </p14:cNvPr>
              <p14:cNvContentPartPr/>
              <p14:nvPr/>
            </p14:nvContentPartPr>
            <p14:xfrm>
              <a:off x="1719400" y="4403827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CB3B9A-1CFF-4556-B22A-8347EC1150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6400" y="43411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F99E2D-F31F-4127-AE89-6B0C74BE1770}"/>
                  </a:ext>
                </a:extLst>
              </p14:cNvPr>
              <p14:cNvContentPartPr/>
              <p14:nvPr/>
            </p14:nvContentPartPr>
            <p14:xfrm>
              <a:off x="2197480" y="424434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F99E2D-F31F-4127-AE89-6B0C74BE17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4840" y="41817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FE61DA-456B-4A01-843B-90BBC00724CB}"/>
                  </a:ext>
                </a:extLst>
              </p14:cNvPr>
              <p14:cNvContentPartPr/>
              <p14:nvPr/>
            </p14:nvContentPartPr>
            <p14:xfrm>
              <a:off x="2482960" y="4202587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FE61DA-456B-4A01-843B-90BBC00724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9960" y="41399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AFC062-7B29-440E-8F4E-49E7C8050C33}"/>
                  </a:ext>
                </a:extLst>
              </p14:cNvPr>
              <p14:cNvContentPartPr/>
              <p14:nvPr/>
            </p14:nvContentPartPr>
            <p14:xfrm>
              <a:off x="2583400" y="4387267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AFC062-7B29-440E-8F4E-49E7C8050C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0400" y="43242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1B8DFD2-C674-49F2-83F6-69E34A7F55E9}"/>
                  </a:ext>
                </a:extLst>
              </p14:cNvPr>
              <p14:cNvContentPartPr/>
              <p14:nvPr/>
            </p14:nvContentPartPr>
            <p14:xfrm>
              <a:off x="2692480" y="4773187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1B8DFD2-C674-49F2-83F6-69E34A7F55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9480" y="47101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D264FA-DAD2-4691-BD74-76B196A3D3B7}"/>
                  </a:ext>
                </a:extLst>
              </p14:cNvPr>
              <p14:cNvContentPartPr/>
              <p14:nvPr/>
            </p14:nvContentPartPr>
            <p14:xfrm>
              <a:off x="2180560" y="437862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D264FA-DAD2-4691-BD74-76B196A3D3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7920" y="43156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F48C6FF-3807-4E21-9A56-26B475E4EE4C}"/>
                  </a:ext>
                </a:extLst>
              </p14:cNvPr>
              <p14:cNvContentPartPr/>
              <p14:nvPr/>
            </p14:nvContentPartPr>
            <p14:xfrm>
              <a:off x="2147080" y="4831867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F48C6FF-3807-4E21-9A56-26B475E4EE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84440" y="47688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B861233-BC06-4D02-BED6-9C86B77018D0}"/>
                  </a:ext>
                </a:extLst>
              </p14:cNvPr>
              <p14:cNvContentPartPr/>
              <p14:nvPr/>
            </p14:nvContentPartPr>
            <p14:xfrm>
              <a:off x="2315200" y="4697587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B861233-BC06-4D02-BED6-9C86B77018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52200" y="463458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0819704-4F8B-4F30-91A2-A01907B0C7DC}"/>
              </a:ext>
            </a:extLst>
          </p:cNvPr>
          <p:cNvGrpSpPr/>
          <p:nvPr/>
        </p:nvGrpSpPr>
        <p:grpSpPr>
          <a:xfrm>
            <a:off x="2742880" y="4479427"/>
            <a:ext cx="59040" cy="369360"/>
            <a:chOff x="2742880" y="4479427"/>
            <a:chExt cx="5904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63D3D49-047F-45A1-AB41-C7D9B30FB704}"/>
                    </a:ext>
                  </a:extLst>
                </p14:cNvPr>
                <p14:cNvContentPartPr/>
                <p14:nvPr/>
              </p14:nvContentPartPr>
              <p14:xfrm>
                <a:off x="2742880" y="4848427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63D3D49-047F-45A1-AB41-C7D9B30FB7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9880" y="47854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86EFC77-CFD5-4CE5-9165-605EAEF39774}"/>
                    </a:ext>
                  </a:extLst>
                </p14:cNvPr>
                <p14:cNvContentPartPr/>
                <p14:nvPr/>
              </p14:nvContentPartPr>
              <p14:xfrm>
                <a:off x="2801560" y="4479427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86EFC77-CFD5-4CE5-9165-605EAEF397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38560" y="44164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2842B79-9190-4736-A347-15EEA362823A}"/>
              </a:ext>
            </a:extLst>
          </p:cNvPr>
          <p:cNvGrpSpPr/>
          <p:nvPr/>
        </p:nvGrpSpPr>
        <p:grpSpPr>
          <a:xfrm>
            <a:off x="2429320" y="4664107"/>
            <a:ext cx="6840" cy="218520"/>
            <a:chOff x="2429320" y="4664107"/>
            <a:chExt cx="684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8937CA1-1C5D-4C01-A5A5-C621F386BBB8}"/>
                    </a:ext>
                  </a:extLst>
                </p14:cNvPr>
                <p14:cNvContentPartPr/>
                <p14:nvPr/>
              </p14:nvContentPartPr>
              <p14:xfrm>
                <a:off x="2429320" y="4664107"/>
                <a:ext cx="360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8937CA1-1C5D-4C01-A5A5-C621F386BB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66320" y="4601107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9F3760-8D87-4CAC-9E4C-37076A8A5CC1}"/>
                    </a:ext>
                  </a:extLst>
                </p14:cNvPr>
                <p14:cNvContentPartPr/>
                <p14:nvPr/>
              </p14:nvContentPartPr>
              <p14:xfrm>
                <a:off x="2432560" y="4882267"/>
                <a:ext cx="360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9F3760-8D87-4CAC-9E4C-37076A8A5C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75287" y="4819267"/>
                  <a:ext cx="117818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15A3DCD-22BC-4F5A-83BC-29FBD3642B85}"/>
                  </a:ext>
                </a:extLst>
              </p14:cNvPr>
              <p14:cNvContentPartPr/>
              <p14:nvPr/>
            </p14:nvContentPartPr>
            <p14:xfrm>
              <a:off x="2323480" y="4563307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15A3DCD-22BC-4F5A-83BC-29FBD3642B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60480" y="4500307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26197FA-5D6B-4A1F-8132-DE07E84A4955}"/>
              </a:ext>
            </a:extLst>
          </p:cNvPr>
          <p:cNvCxnSpPr/>
          <p:nvPr/>
        </p:nvCxnSpPr>
        <p:spPr>
          <a:xfrm>
            <a:off x="5387132" y="2413308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D90C19A-800D-4400-81C7-488BA9E783BF}"/>
              </a:ext>
            </a:extLst>
          </p:cNvPr>
          <p:cNvCxnSpPr>
            <a:cxnSpLocks/>
          </p:cNvCxnSpPr>
          <p:nvPr/>
        </p:nvCxnSpPr>
        <p:spPr>
          <a:xfrm rot="5400000">
            <a:off x="6326904" y="3395968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6CB3581-307E-405E-B413-A0B62D0D77BE}"/>
                  </a:ext>
                </a:extLst>
              </p14:cNvPr>
              <p14:cNvContentPartPr/>
              <p14:nvPr/>
            </p14:nvContentPartPr>
            <p14:xfrm>
              <a:off x="5705458" y="3399704"/>
              <a:ext cx="360" cy="27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6CB3581-307E-405E-B413-A0B62D0D77B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7658" y="337135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F2E431B-7F60-443F-B7CE-E8319CDEA9DE}"/>
                  </a:ext>
                </a:extLst>
              </p14:cNvPr>
              <p14:cNvContentPartPr/>
              <p14:nvPr/>
            </p14:nvContentPartPr>
            <p14:xfrm>
              <a:off x="5974018" y="3248864"/>
              <a:ext cx="360" cy="27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F2E431B-7F60-443F-B7CE-E8319CDEA9D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36218" y="322051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028362-7C68-42E2-BF2F-D928BD5D6598}"/>
                  </a:ext>
                </a:extLst>
              </p14:cNvPr>
              <p14:cNvContentPartPr/>
              <p14:nvPr/>
            </p14:nvContentPartPr>
            <p14:xfrm>
              <a:off x="5890138" y="3492224"/>
              <a:ext cx="360" cy="27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028362-7C68-42E2-BF2F-D928BD5D659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51978" y="346360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3F7F5B0-4036-4000-B0B1-FAA76C7252E1}"/>
                  </a:ext>
                </a:extLst>
              </p14:cNvPr>
              <p14:cNvContentPartPr/>
              <p14:nvPr/>
            </p14:nvContentPartPr>
            <p14:xfrm>
              <a:off x="6057898" y="3601304"/>
              <a:ext cx="360" cy="27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3F7F5B0-4036-4000-B0B1-FAA76C7252E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20098" y="357268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5D27E91-A064-433E-AFAC-B083016E807D}"/>
                  </a:ext>
                </a:extLst>
              </p14:cNvPr>
              <p14:cNvContentPartPr/>
              <p14:nvPr/>
            </p14:nvContentPartPr>
            <p14:xfrm>
              <a:off x="5831458" y="3752144"/>
              <a:ext cx="360" cy="27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5D27E91-A064-433E-AFAC-B083016E807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93298" y="372352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18B91D0-E1B9-405D-823A-53AA26E0AE62}"/>
                  </a:ext>
                </a:extLst>
              </p14:cNvPr>
              <p14:cNvContentPartPr/>
              <p14:nvPr/>
            </p14:nvContentPartPr>
            <p14:xfrm>
              <a:off x="6259498" y="3768659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18B91D0-E1B9-405D-823A-53AA26E0A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6498" y="37060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41F7FE6-9586-4B76-9C72-D861DD5839D4}"/>
                  </a:ext>
                </a:extLst>
              </p14:cNvPr>
              <p14:cNvContentPartPr/>
              <p14:nvPr/>
            </p14:nvContentPartPr>
            <p14:xfrm>
              <a:off x="6393418" y="3576059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41F7FE6-9586-4B76-9C72-D861DD583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0778" y="35130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1B4D72E-DF94-4FF6-BB29-7E32D9612022}"/>
                  </a:ext>
                </a:extLst>
              </p14:cNvPr>
              <p14:cNvContentPartPr/>
              <p14:nvPr/>
            </p14:nvContentPartPr>
            <p14:xfrm>
              <a:off x="6661978" y="3425219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1B4D72E-DF94-4FF6-BB29-7E32D961202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81338" y="3344219"/>
                <a:ext cx="162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BA6CA32-5558-44D5-9174-2C8A2210E76B}"/>
                  </a:ext>
                </a:extLst>
              </p14:cNvPr>
              <p14:cNvContentPartPr/>
              <p14:nvPr/>
            </p14:nvContentPartPr>
            <p14:xfrm>
              <a:off x="6821098" y="3550859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BA6CA32-5558-44D5-9174-2C8A2210E76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40458" y="3469859"/>
                <a:ext cx="162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1AC61F2-1C5D-4FA3-A29A-9EC2D44C7D17}"/>
                  </a:ext>
                </a:extLst>
              </p14:cNvPr>
              <p14:cNvContentPartPr/>
              <p14:nvPr/>
            </p14:nvContentPartPr>
            <p14:xfrm>
              <a:off x="6628498" y="3047579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1AC61F2-1C5D-4FA3-A29A-9EC2D44C7D1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47498" y="2966579"/>
                <a:ext cx="162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E500CE7-2D54-4B0C-B22D-CB7721158EFE}"/>
                  </a:ext>
                </a:extLst>
              </p14:cNvPr>
              <p14:cNvContentPartPr/>
              <p14:nvPr/>
            </p14:nvContentPartPr>
            <p14:xfrm>
              <a:off x="6141778" y="3425264"/>
              <a:ext cx="360" cy="27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E500CE7-2D54-4B0C-B22D-CB7721158EF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03978" y="339664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DBBB08B-A8EB-4A68-A290-DB09F30FB33D}"/>
                  </a:ext>
                </a:extLst>
              </p14:cNvPr>
              <p14:cNvContentPartPr/>
              <p14:nvPr/>
            </p14:nvContentPartPr>
            <p14:xfrm>
              <a:off x="5705458" y="3164984"/>
              <a:ext cx="360" cy="27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DBBB08B-A8EB-4A68-A290-DB09F30FB3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67658" y="313636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9F95980-D8B5-47E0-A2DE-324C6A268DF1}"/>
                  </a:ext>
                </a:extLst>
              </p14:cNvPr>
              <p14:cNvContentPartPr/>
              <p14:nvPr/>
            </p14:nvContentPartPr>
            <p14:xfrm>
              <a:off x="5714098" y="3626504"/>
              <a:ext cx="360" cy="27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9F95980-D8B5-47E0-A2DE-324C6A268D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675938" y="359815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5D431C9-5A5F-4671-B369-B911C2ACE4F2}"/>
                  </a:ext>
                </a:extLst>
              </p14:cNvPr>
              <p14:cNvContentPartPr/>
              <p14:nvPr/>
            </p14:nvContentPartPr>
            <p14:xfrm>
              <a:off x="5974018" y="3768659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5D431C9-5A5F-4671-B369-B911C2ACE4F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83658" y="3678659"/>
                <a:ext cx="1810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9DFF666-5F8A-4F8B-B7E1-E715ABCB4B8A}"/>
                  </a:ext>
                </a:extLst>
              </p14:cNvPr>
              <p14:cNvContentPartPr/>
              <p14:nvPr/>
            </p14:nvContentPartPr>
            <p14:xfrm>
              <a:off x="5974018" y="3391379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9DFF666-5F8A-4F8B-B7E1-E715ABCB4B8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883658" y="3301379"/>
                <a:ext cx="1810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79F9D3F-A7EA-47D5-9A94-7D15EA697A4F}"/>
                  </a:ext>
                </a:extLst>
              </p14:cNvPr>
              <p14:cNvContentPartPr/>
              <p14:nvPr/>
            </p14:nvContentPartPr>
            <p14:xfrm>
              <a:off x="6452098" y="3231899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79F9D3F-A7EA-47D5-9A94-7D15EA697A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409618" y="3189419"/>
                <a:ext cx="85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D82F0AA-AEC2-4D04-BB0E-9833FF85295B}"/>
                  </a:ext>
                </a:extLst>
              </p14:cNvPr>
              <p14:cNvContentPartPr/>
              <p14:nvPr/>
            </p14:nvContentPartPr>
            <p14:xfrm>
              <a:off x="6737578" y="3190139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D82F0AA-AEC2-4D04-BB0E-9833FF8529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4578" y="312749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17EDB47-A0A2-4A00-A710-6C17351A1761}"/>
                  </a:ext>
                </a:extLst>
              </p14:cNvPr>
              <p14:cNvContentPartPr/>
              <p14:nvPr/>
            </p14:nvContentPartPr>
            <p14:xfrm>
              <a:off x="6838018" y="3374819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17EDB47-A0A2-4A00-A710-6C17351A17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75018" y="33118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FE91B48-F30B-4BED-BD14-6D610EE12A7E}"/>
                  </a:ext>
                </a:extLst>
              </p14:cNvPr>
              <p14:cNvContentPartPr/>
              <p14:nvPr/>
            </p14:nvContentPartPr>
            <p14:xfrm>
              <a:off x="6947098" y="3760739"/>
              <a:ext cx="3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FE91B48-F30B-4BED-BD14-6D610EE12A7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904258" y="3717899"/>
                <a:ext cx="85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2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69FCE35-F09F-467C-AF43-EF4374EB8802}"/>
                  </a:ext>
                </a:extLst>
              </p14:cNvPr>
              <p14:cNvContentPartPr/>
              <p14:nvPr/>
            </p14:nvContentPartPr>
            <p14:xfrm>
              <a:off x="6435178" y="3366179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69FCE35-F09F-467C-AF43-EF4374EB88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72538" y="33031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5103401-BB66-4043-A456-6F6CEE0AF6A3}"/>
                  </a:ext>
                </a:extLst>
              </p14:cNvPr>
              <p14:cNvContentPartPr/>
              <p14:nvPr/>
            </p14:nvContentPartPr>
            <p14:xfrm>
              <a:off x="6401698" y="3819419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5103401-BB66-4043-A456-6F6CEE0AF6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39058" y="37564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FFBDF57-F590-4E29-8FBA-66E46A7F225D}"/>
                  </a:ext>
                </a:extLst>
              </p14:cNvPr>
              <p14:cNvContentPartPr/>
              <p14:nvPr/>
            </p14:nvContentPartPr>
            <p14:xfrm>
              <a:off x="6569818" y="3685139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FFBDF57-F590-4E29-8FBA-66E46A7F225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28418" y="3643739"/>
                <a:ext cx="824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FC6BBC3-2613-4C7F-95A6-A56062CC53DA}"/>
              </a:ext>
            </a:extLst>
          </p:cNvPr>
          <p:cNvGrpSpPr/>
          <p:nvPr/>
        </p:nvGrpSpPr>
        <p:grpSpPr>
          <a:xfrm>
            <a:off x="6997498" y="3466979"/>
            <a:ext cx="59040" cy="369360"/>
            <a:chOff x="2742880" y="4479427"/>
            <a:chExt cx="5904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3CD1CE6-2B92-4216-933C-69672001EC4F}"/>
                    </a:ext>
                  </a:extLst>
                </p14:cNvPr>
                <p14:cNvContentPartPr/>
                <p14:nvPr/>
              </p14:nvContentPartPr>
              <p14:xfrm>
                <a:off x="2742880" y="4848427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3CD1CE6-2B92-4216-933C-69672001EC4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7960" y="4813507"/>
                  <a:ext cx="69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A0456F1-A696-4945-95D4-CBE45456D303}"/>
                    </a:ext>
                  </a:extLst>
                </p14:cNvPr>
                <p14:cNvContentPartPr/>
                <p14:nvPr/>
              </p14:nvContentPartPr>
              <p14:xfrm>
                <a:off x="2801560" y="4479427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A0456F1-A696-4945-95D4-CBE45456D30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66640" y="4444507"/>
                  <a:ext cx="6984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C564535-302C-441E-88DE-988A5253FC80}"/>
              </a:ext>
            </a:extLst>
          </p:cNvPr>
          <p:cNvGrpSpPr/>
          <p:nvPr/>
        </p:nvGrpSpPr>
        <p:grpSpPr>
          <a:xfrm>
            <a:off x="6683938" y="3651659"/>
            <a:ext cx="6840" cy="218520"/>
            <a:chOff x="2429320" y="4664107"/>
            <a:chExt cx="684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B5957A0-FA0A-4CFA-A499-2EC7BEA3BCBF}"/>
                    </a:ext>
                  </a:extLst>
                </p14:cNvPr>
                <p14:cNvContentPartPr/>
                <p14:nvPr/>
              </p14:nvContentPartPr>
              <p14:xfrm>
                <a:off x="2429320" y="4664107"/>
                <a:ext cx="360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B5957A0-FA0A-4CFA-A499-2EC7BEA3BCBF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2394400" y="4629187"/>
                  <a:ext cx="73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A6EA3AF-A195-4ED2-AA8E-BEC8440BB3B0}"/>
                    </a:ext>
                  </a:extLst>
                </p14:cNvPr>
                <p14:cNvContentPartPr/>
                <p14:nvPr/>
              </p14:nvContentPartPr>
              <p14:xfrm>
                <a:off x="2432560" y="4882267"/>
                <a:ext cx="360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A6EA3AF-A195-4ED2-AA8E-BEC8440BB3B0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2400815" y="4847347"/>
                  <a:ext cx="66764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D255F86-9BCE-489B-B555-197DB0374D6E}"/>
                  </a:ext>
                </a:extLst>
              </p14:cNvPr>
              <p14:cNvContentPartPr/>
              <p14:nvPr/>
            </p14:nvContentPartPr>
            <p14:xfrm>
              <a:off x="6578098" y="3550859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D255F86-9BCE-489B-B555-197DB0374D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15098" y="3487859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997D40F-EB1D-47DE-ADA6-AFAC87EC724E}"/>
              </a:ext>
            </a:extLst>
          </p:cNvPr>
          <p:cNvCxnSpPr/>
          <p:nvPr/>
        </p:nvCxnSpPr>
        <p:spPr>
          <a:xfrm>
            <a:off x="5382743" y="4608276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C9097B3-8132-4AC5-8EB3-26E7A24C9B95}"/>
              </a:ext>
            </a:extLst>
          </p:cNvPr>
          <p:cNvCxnSpPr>
            <a:cxnSpLocks/>
          </p:cNvCxnSpPr>
          <p:nvPr/>
        </p:nvCxnSpPr>
        <p:spPr>
          <a:xfrm rot="5400000">
            <a:off x="6331846" y="5590936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2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D350609-6A39-45CD-81C3-2339FFB960ED}"/>
                  </a:ext>
                </a:extLst>
              </p14:cNvPr>
              <p14:cNvContentPartPr/>
              <p14:nvPr/>
            </p14:nvContentPartPr>
            <p14:xfrm>
              <a:off x="6108006" y="5217096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D350609-6A39-45CD-81C3-2339FFB96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5006" y="515445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3ADBB71-2277-4527-8059-E9CBD15EC1A5}"/>
                  </a:ext>
                </a:extLst>
              </p14:cNvPr>
              <p14:cNvContentPartPr/>
              <p14:nvPr/>
            </p14:nvContentPartPr>
            <p14:xfrm>
              <a:off x="5969629" y="5443787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3ADBB71-2277-4527-8059-E9CBD15EC1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6629" y="53811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4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90E4C01-C543-4A43-BE6A-C1EC6EE29F4E}"/>
                  </a:ext>
                </a:extLst>
              </p14:cNvPr>
              <p14:cNvContentPartPr/>
              <p14:nvPr/>
            </p14:nvContentPartPr>
            <p14:xfrm>
              <a:off x="5885749" y="5687147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90E4C01-C543-4A43-BE6A-C1EC6EE29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3109" y="56241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F32B3D1-6188-445E-9838-4923D99EA399}"/>
                  </a:ext>
                </a:extLst>
              </p14:cNvPr>
              <p14:cNvContentPartPr/>
              <p14:nvPr/>
            </p14:nvContentPartPr>
            <p14:xfrm>
              <a:off x="6577738" y="5443787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F32B3D1-6188-445E-9838-4923D99EA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5098" y="53807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C01603A-25B5-4854-9D46-E2DAEE9F1408}"/>
                  </a:ext>
                </a:extLst>
              </p14:cNvPr>
              <p14:cNvContentPartPr/>
              <p14:nvPr/>
            </p14:nvContentPartPr>
            <p14:xfrm>
              <a:off x="5969269" y="6015753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C01603A-25B5-4854-9D46-E2DAEE9F1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6269" y="59527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309FD18-7310-447B-9716-CCD722B5DD86}"/>
                  </a:ext>
                </a:extLst>
              </p14:cNvPr>
              <p14:cNvContentPartPr/>
              <p14:nvPr/>
            </p14:nvContentPartPr>
            <p14:xfrm>
              <a:off x="6255109" y="5963627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309FD18-7310-447B-9716-CCD722B5D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109" y="59009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839F8BD-7A0E-4165-8826-C37008C994C3}"/>
                  </a:ext>
                </a:extLst>
              </p14:cNvPr>
              <p14:cNvContentPartPr/>
              <p14:nvPr/>
            </p14:nvContentPartPr>
            <p14:xfrm>
              <a:off x="6389029" y="5771027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839F8BD-7A0E-4165-8826-C37008C99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6389" y="57080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27D9F7A-186B-4AEF-BED5-73409C0E13EC}"/>
                  </a:ext>
                </a:extLst>
              </p14:cNvPr>
              <p14:cNvContentPartPr/>
              <p14:nvPr/>
            </p14:nvContentPartPr>
            <p14:xfrm>
              <a:off x="6657589" y="5620187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27D9F7A-186B-4AEF-BED5-73409C0E1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4949" y="55571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5A19D99-2E5C-4E23-AE94-6A872B35B26E}"/>
                  </a:ext>
                </a:extLst>
              </p14:cNvPr>
              <p14:cNvContentPartPr/>
              <p14:nvPr/>
            </p14:nvContentPartPr>
            <p14:xfrm>
              <a:off x="6816709" y="5745827"/>
              <a:ext cx="360" cy="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5A19D99-2E5C-4E23-AE94-6A872B35B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4069" y="56828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470B565-4D1F-4B07-88FC-409A619DFD67}"/>
                  </a:ext>
                </a:extLst>
              </p14:cNvPr>
              <p14:cNvContentPartPr/>
              <p14:nvPr/>
            </p14:nvContentPartPr>
            <p14:xfrm>
              <a:off x="6624109" y="5242547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470B565-4D1F-4B07-88FC-409A619DF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109" y="51795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9274B9D-4EC2-4B07-93CF-1BE32C3A4CC1}"/>
                  </a:ext>
                </a:extLst>
              </p14:cNvPr>
              <p14:cNvContentPartPr/>
              <p14:nvPr/>
            </p14:nvContentPartPr>
            <p14:xfrm>
              <a:off x="6137389" y="5620187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9274B9D-4EC2-4B07-93CF-1BE32C3A4C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389" y="55571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3B51F98-A475-4752-B8F2-1B0DE31B53B0}"/>
                  </a:ext>
                </a:extLst>
              </p14:cNvPr>
              <p14:cNvContentPartPr/>
              <p14:nvPr/>
            </p14:nvContentPartPr>
            <p14:xfrm>
              <a:off x="6833800" y="6173865"/>
              <a:ext cx="3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3B51F98-A475-4752-B8F2-1B0DE31B5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0800" y="61108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9FB0A07-B9DD-4EAA-B15A-A4B00775C9DB}"/>
                  </a:ext>
                </a:extLst>
              </p14:cNvPr>
              <p14:cNvContentPartPr/>
              <p14:nvPr/>
            </p14:nvContentPartPr>
            <p14:xfrm>
              <a:off x="6577378" y="6030587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9FB0A07-B9DD-4EAA-B15A-A4B00775C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4378" y="59679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D81A611-B9CC-4839-907F-464663B1AD15}"/>
                  </a:ext>
                </a:extLst>
              </p14:cNvPr>
              <p14:cNvContentPartPr/>
              <p14:nvPr/>
            </p14:nvContentPartPr>
            <p14:xfrm>
              <a:off x="6108006" y="6176603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D81A611-B9CC-4839-907F-464663B1AD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45006" y="611396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BA6C018-2D54-4408-AACB-476420664A4A}"/>
                  </a:ext>
                </a:extLst>
              </p14:cNvPr>
              <p14:cNvContentPartPr/>
              <p14:nvPr/>
            </p14:nvContentPartPr>
            <p14:xfrm>
              <a:off x="5969629" y="5586347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BA6C018-2D54-4408-AACB-476420664A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6629" y="55237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3717FFD-E9AD-46A3-BA7B-AECED1C72E99}"/>
                  </a:ext>
                </a:extLst>
              </p14:cNvPr>
              <p14:cNvContentPartPr/>
              <p14:nvPr/>
            </p14:nvContentPartPr>
            <p14:xfrm>
              <a:off x="6261135" y="5508121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3717FFD-E9AD-46A3-BA7B-AECED1C72E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8495" y="544548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6BFD3F7-21D8-4077-A21D-B779C9AB5132}"/>
                  </a:ext>
                </a:extLst>
              </p14:cNvPr>
              <p14:cNvContentPartPr/>
              <p14:nvPr/>
            </p14:nvContentPartPr>
            <p14:xfrm>
              <a:off x="6733189" y="5385107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6BFD3F7-21D8-4077-A21D-B779C9AB51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0189" y="53224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26483ED-B8D5-4A6C-9564-8A56100B178B}"/>
                  </a:ext>
                </a:extLst>
              </p14:cNvPr>
              <p14:cNvContentPartPr/>
              <p14:nvPr/>
            </p14:nvContentPartPr>
            <p14:xfrm>
              <a:off x="6833629" y="5569787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26483ED-B8D5-4A6C-9564-8A56100B17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70629" y="55067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94E9FF1-79FB-472E-AD11-3B771E7EDE35}"/>
                  </a:ext>
                </a:extLst>
              </p14:cNvPr>
              <p14:cNvContentPartPr/>
              <p14:nvPr/>
            </p14:nvContentPartPr>
            <p14:xfrm>
              <a:off x="6737398" y="6030587"/>
              <a:ext cx="36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94E9FF1-79FB-472E-AD11-3B771E7EDE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4398" y="59675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91E99FE-ED7C-42DC-9CC6-40905BC06765}"/>
                  </a:ext>
                </a:extLst>
              </p14:cNvPr>
              <p14:cNvContentPartPr/>
              <p14:nvPr/>
            </p14:nvContentPartPr>
            <p14:xfrm>
              <a:off x="6318664" y="5329317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91E99FE-ED7C-42DC-9CC6-40905BC067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56024" y="52663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78DC35F-62C0-4754-8F13-B884DFFA2CAF}"/>
                  </a:ext>
                </a:extLst>
              </p14:cNvPr>
              <p14:cNvContentPartPr/>
              <p14:nvPr/>
            </p14:nvContentPartPr>
            <p14:xfrm>
              <a:off x="6397309" y="6014387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78DC35F-62C0-4754-8F13-B884DFFA2C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34669" y="59513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7B94697-7DF8-4632-B3C9-0A6EFE482CC5}"/>
                  </a:ext>
                </a:extLst>
              </p14:cNvPr>
              <p14:cNvContentPartPr/>
              <p14:nvPr/>
            </p14:nvContentPartPr>
            <p14:xfrm>
              <a:off x="6565429" y="5880107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7B94697-7DF8-4632-B3C9-0A6EFE482C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02429" y="581710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3942C05-41BB-477A-811D-56CAC21BBA83}"/>
              </a:ext>
            </a:extLst>
          </p:cNvPr>
          <p:cNvGrpSpPr/>
          <p:nvPr/>
        </p:nvGrpSpPr>
        <p:grpSpPr>
          <a:xfrm>
            <a:off x="6909772" y="5645027"/>
            <a:ext cx="59040" cy="369360"/>
            <a:chOff x="2742880" y="4479427"/>
            <a:chExt cx="5904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E7E23CB-10C1-4BEE-BA4B-062FCADE3830}"/>
                    </a:ext>
                  </a:extLst>
                </p14:cNvPr>
                <p14:cNvContentPartPr/>
                <p14:nvPr/>
              </p14:nvContentPartPr>
              <p14:xfrm>
                <a:off x="2742880" y="4848427"/>
                <a:ext cx="360" cy="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E7E23CB-10C1-4BEE-BA4B-062FCADE38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9880" y="47854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B49CE80-001F-49EE-B9C0-EC4A8A3101D1}"/>
                    </a:ext>
                  </a:extLst>
                </p14:cNvPr>
                <p14:cNvContentPartPr/>
                <p14:nvPr/>
              </p14:nvContentPartPr>
              <p14:xfrm>
                <a:off x="2801560" y="4479427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B49CE80-001F-49EE-B9C0-EC4A8A3101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38560" y="44164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C8DE2EB-1B4E-4562-A128-6A7A6187C41F}"/>
                  </a:ext>
                </a:extLst>
              </p14:cNvPr>
              <p14:cNvContentPartPr/>
              <p14:nvPr/>
            </p14:nvContentPartPr>
            <p14:xfrm>
              <a:off x="6444109" y="5583988"/>
              <a:ext cx="360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C8DE2EB-1B4E-4562-A128-6A7A6187C4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81109" y="5520988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21AE1E5-7922-480F-96DD-6CA28388C12A}"/>
                  </a:ext>
                </a:extLst>
              </p14:cNvPr>
              <p14:cNvContentPartPr/>
              <p14:nvPr/>
            </p14:nvContentPartPr>
            <p14:xfrm>
              <a:off x="6106386" y="5818683"/>
              <a:ext cx="360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21AE1E5-7922-480F-96DD-6CA28388C1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49113" y="5755683"/>
                <a:ext cx="117818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1E4777D-07A9-4198-A52F-29D9CBAF94B4}"/>
                  </a:ext>
                </a:extLst>
              </p14:cNvPr>
              <p14:cNvContentPartPr/>
              <p14:nvPr/>
            </p14:nvContentPartPr>
            <p14:xfrm>
              <a:off x="6728456" y="5865717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1E4777D-07A9-4198-A52F-29D9CBAF94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65456" y="580271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ACAAC55-91CC-4B1A-861D-8F676A503E65}"/>
              </a:ext>
            </a:extLst>
          </p:cNvPr>
          <p:cNvGrpSpPr/>
          <p:nvPr/>
        </p:nvGrpSpPr>
        <p:grpSpPr>
          <a:xfrm>
            <a:off x="2860516" y="3044424"/>
            <a:ext cx="1854000" cy="1035000"/>
            <a:chOff x="2860516" y="3044424"/>
            <a:chExt cx="1854000" cy="10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4403AB-D144-45EA-AED8-BE20929457F4}"/>
                    </a:ext>
                  </a:extLst>
                </p14:cNvPr>
                <p14:cNvContentPartPr/>
                <p14:nvPr/>
              </p14:nvContentPartPr>
              <p14:xfrm>
                <a:off x="2860516" y="3192384"/>
                <a:ext cx="1656720" cy="887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4403AB-D144-45EA-AED8-BE20929457F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2842516" y="3174384"/>
                  <a:ext cx="1692360" cy="9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C7C2BA-8D94-4F6F-908E-1AE991FA3FFF}"/>
                    </a:ext>
                  </a:extLst>
                </p14:cNvPr>
                <p14:cNvContentPartPr/>
                <p14:nvPr/>
              </p14:nvContentPartPr>
              <p14:xfrm>
                <a:off x="4491676" y="3044424"/>
                <a:ext cx="222840" cy="313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C7C2BA-8D94-4F6F-908E-1AE991FA3FFF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73676" y="3026784"/>
                  <a:ext cx="2584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F7C066-6F4C-4DFB-81FB-2B7C767EDB02}"/>
              </a:ext>
            </a:extLst>
          </p:cNvPr>
          <p:cNvGrpSpPr/>
          <p:nvPr/>
        </p:nvGrpSpPr>
        <p:grpSpPr>
          <a:xfrm>
            <a:off x="3214396" y="4970424"/>
            <a:ext cx="1695960" cy="774720"/>
            <a:chOff x="3214396" y="4970424"/>
            <a:chExt cx="1695960" cy="77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02E1B50-830F-4BF3-AA9C-9010F61FD272}"/>
                    </a:ext>
                  </a:extLst>
                </p14:cNvPr>
                <p14:cNvContentPartPr/>
                <p14:nvPr/>
              </p14:nvContentPartPr>
              <p14:xfrm>
                <a:off x="3214396" y="4970424"/>
                <a:ext cx="1526040" cy="588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02E1B50-830F-4BF3-AA9C-9010F61FD272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3196756" y="4952784"/>
                  <a:ext cx="15616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5A5A228-A55D-4BA8-9C74-2BBCAA92994F}"/>
                    </a:ext>
                  </a:extLst>
                </p14:cNvPr>
                <p14:cNvContentPartPr/>
                <p14:nvPr/>
              </p14:nvContentPartPr>
              <p14:xfrm>
                <a:off x="4710196" y="5325024"/>
                <a:ext cx="200160" cy="420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5A5A228-A55D-4BA8-9C74-2BBCAA92994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692196" y="5307024"/>
                  <a:ext cx="235800" cy="455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B6264A4-F534-43D2-B00D-1A0A9D08B686}"/>
              </a:ext>
            </a:extLst>
          </p:cNvPr>
          <p:cNvSpPr txBox="1"/>
          <p:nvPr/>
        </p:nvSpPr>
        <p:spPr>
          <a:xfrm rot="555601">
            <a:off x="3132356" y="5447861"/>
            <a:ext cx="166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representation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learning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E66223A-1176-4389-BAC5-ECE9B6D27B45}"/>
              </a:ext>
            </a:extLst>
          </p:cNvPr>
          <p:cNvSpPr txBox="1"/>
          <p:nvPr/>
        </p:nvSpPr>
        <p:spPr>
          <a:xfrm rot="20620173">
            <a:off x="3030517" y="3073681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D3939"/>
                </a:solidFill>
              </a:rPr>
              <a:t>weighting</a:t>
            </a:r>
          </a:p>
        </p:txBody>
      </p:sp>
    </p:spTree>
    <p:extLst>
      <p:ext uri="{BB962C8B-B14F-4D97-AF65-F5344CB8AC3E}">
        <p14:creationId xmlns:p14="http://schemas.microsoft.com/office/powerpoint/2010/main" val="279378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0"/>
      <p:bldP spid="21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856E-0CE4-4FAB-81A8-358765A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2BAD-ACDD-488E-AF15-F21DCED3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3043"/>
          </a:xfrm>
        </p:spPr>
        <p:txBody>
          <a:bodyPr>
            <a:normAutofit/>
          </a:bodyPr>
          <a:lstStyle/>
          <a:p>
            <a:r>
              <a:rPr lang="en-US" dirty="0"/>
              <a:t>Inspired by batch-correction from biostatistics</a:t>
            </a:r>
          </a:p>
          <a:p>
            <a:pPr lvl="1"/>
            <a:r>
              <a:rPr lang="en-US" dirty="0"/>
              <a:t>Each “batch” is like a domain under domain shift/adaptation</a:t>
            </a:r>
          </a:p>
          <a:p>
            <a:pPr lvl="1"/>
            <a:r>
              <a:rPr lang="en-US" dirty="0"/>
              <a:t>Treatment are regarded as batches</a:t>
            </a:r>
          </a:p>
          <a:p>
            <a:r>
              <a:rPr lang="en-US" dirty="0"/>
              <a:t>Intuition:</a:t>
            </a:r>
          </a:p>
          <a:p>
            <a:pPr lvl="1"/>
            <a:r>
              <a:rPr lang="en-US" dirty="0"/>
              <a:t>If you condition the decoder on the treatment,</a:t>
            </a:r>
            <a:br>
              <a:rPr lang="en-US" dirty="0"/>
            </a:br>
            <a:r>
              <a:rPr lang="en-US" dirty="0"/>
              <a:t>theoretically there’s no need for the encoder to encode treatment-related information.</a:t>
            </a:r>
          </a:p>
          <a:p>
            <a:pPr lvl="2"/>
            <a:r>
              <a:rPr lang="en-US" dirty="0"/>
              <a:t>The variance explained by the treatment</a:t>
            </a:r>
          </a:p>
          <a:p>
            <a:pPr lvl="2"/>
            <a:r>
              <a:rPr lang="en-US" dirty="0"/>
              <a:t>Residual gradients due to treatment </a:t>
            </a:r>
            <a:br>
              <a:rPr lang="en-US" dirty="0"/>
            </a:br>
            <a:r>
              <a:rPr lang="en-US" dirty="0"/>
              <a:t>information won’t flow back to the encoder</a:t>
            </a:r>
          </a:p>
          <a:p>
            <a:pPr lvl="1"/>
            <a:r>
              <a:rPr lang="en-US" dirty="0"/>
              <a:t>The encoder learns a </a:t>
            </a:r>
            <a:br>
              <a:rPr lang="en-US" dirty="0"/>
            </a:br>
            <a:r>
              <a:rPr lang="en-US" dirty="0"/>
              <a:t>treatment-canceling representation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01005-D006-4681-890B-C938E7A64E36}"/>
              </a:ext>
            </a:extLst>
          </p:cNvPr>
          <p:cNvSpPr txBox="1"/>
          <p:nvPr/>
        </p:nvSpPr>
        <p:spPr>
          <a:xfrm>
            <a:off x="1" y="6488668"/>
            <a:ext cx="1219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700" i="1" dirty="0">
                <a:effectLst/>
                <a:latin typeface="Arial" panose="020B0604020202020204" pitchFamily="34" charset="0"/>
              </a:rPr>
              <a:t>Treatment </a:t>
            </a:r>
            <a:r>
              <a:rPr lang="en-US" sz="1700" i="1" dirty="0" err="1">
                <a:effectLst/>
                <a:latin typeface="Arial" panose="020B0604020202020204" pitchFamily="34" charset="0"/>
              </a:rPr>
              <a:t>Deconfounding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 Conditional Autoencoder, Karavani et al. 20??</a:t>
            </a:r>
            <a:endParaRPr lang="en-US" sz="1700" i="1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7B1749EB-B5D3-49ED-B843-4CE53D5B9258}"/>
              </a:ext>
            </a:extLst>
          </p:cNvPr>
          <p:cNvSpPr/>
          <p:nvPr/>
        </p:nvSpPr>
        <p:spPr>
          <a:xfrm rot="5400000">
            <a:off x="7572740" y="4858876"/>
            <a:ext cx="1325562" cy="1114148"/>
          </a:xfrm>
          <a:prstGeom prst="trapezoid">
            <a:avLst>
              <a:gd name="adj" fmla="val 24335"/>
            </a:avLst>
          </a:prstGeom>
          <a:solidFill>
            <a:srgbClr val="4C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789F3C-2A35-48F1-9894-36ACE2025C86}"/>
                  </a:ext>
                </a:extLst>
              </p:cNvPr>
              <p:cNvSpPr/>
              <p:nvPr/>
            </p:nvSpPr>
            <p:spPr>
              <a:xfrm>
                <a:off x="9214283" y="5010620"/>
                <a:ext cx="399495" cy="798990"/>
              </a:xfrm>
              <a:prstGeom prst="rect">
                <a:avLst/>
              </a:prstGeom>
              <a:solidFill>
                <a:srgbClr val="AB7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789F3C-2A35-48F1-9894-36ACE2025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283" y="5010620"/>
                <a:ext cx="399495" cy="79899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C24E7A-5C79-4BD8-A86B-1C0507176549}"/>
                  </a:ext>
                </a:extLst>
              </p:cNvPr>
              <p:cNvSpPr/>
              <p:nvPr/>
            </p:nvSpPr>
            <p:spPr>
              <a:xfrm>
                <a:off x="9635971" y="6072896"/>
                <a:ext cx="399495" cy="415771"/>
              </a:xfrm>
              <a:prstGeom prst="rect">
                <a:avLst/>
              </a:prstGeom>
              <a:solidFill>
                <a:srgbClr val="969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A1C24E7A-5C79-4BD8-A86B-1C05071765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5971" y="6072896"/>
                <a:ext cx="399495" cy="4157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rapezoid 8">
            <a:extLst>
              <a:ext uri="{FF2B5EF4-FFF2-40B4-BE49-F238E27FC236}">
                <a16:creationId xmlns:a16="http://schemas.microsoft.com/office/drawing/2014/main" id="{72433897-58F7-4DE2-A314-12801E2268A9}"/>
              </a:ext>
            </a:extLst>
          </p:cNvPr>
          <p:cNvSpPr/>
          <p:nvPr/>
        </p:nvSpPr>
        <p:spPr>
          <a:xfrm rot="16200000" flipH="1">
            <a:off x="9929759" y="4858875"/>
            <a:ext cx="1325562" cy="1114148"/>
          </a:xfrm>
          <a:prstGeom prst="trapezoid">
            <a:avLst>
              <a:gd name="adj" fmla="val 24335"/>
            </a:avLst>
          </a:prstGeom>
          <a:solidFill>
            <a:srgbClr val="4C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28D3E5-9019-424E-94A7-F586A5E816BC}"/>
                  </a:ext>
                </a:extLst>
              </p:cNvPr>
              <p:cNvSpPr/>
              <p:nvPr/>
            </p:nvSpPr>
            <p:spPr>
              <a:xfrm>
                <a:off x="11571302" y="4747333"/>
                <a:ext cx="399495" cy="1325563"/>
              </a:xfrm>
              <a:prstGeom prst="rect">
                <a:avLst/>
              </a:prstGeom>
              <a:solidFill>
                <a:srgbClr val="5872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628D3E5-9019-424E-94A7-F586A5E81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302" y="4747333"/>
                <a:ext cx="399495" cy="1325563"/>
              </a:xfrm>
              <a:prstGeom prst="rect">
                <a:avLst/>
              </a:prstGeom>
              <a:blipFill>
                <a:blip r:embed="rId4"/>
                <a:stretch>
                  <a:fillRect l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F88396-BE17-495F-B143-BEFBDCAA0A6F}"/>
              </a:ext>
            </a:extLst>
          </p:cNvPr>
          <p:cNvCxnSpPr>
            <a:cxnSpLocks/>
            <a:stCxn id="17" idx="3"/>
            <a:endCxn id="6" idx="2"/>
          </p:cNvCxnSpPr>
          <p:nvPr/>
        </p:nvCxnSpPr>
        <p:spPr>
          <a:xfrm>
            <a:off x="7256759" y="5415949"/>
            <a:ext cx="421688" cy="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72B95A4-E0AD-4AAF-AE45-F5E4CF647AF2}"/>
              </a:ext>
            </a:extLst>
          </p:cNvPr>
          <p:cNvCxnSpPr>
            <a:cxnSpLocks/>
            <a:stCxn id="6" idx="0"/>
            <a:endCxn id="7" idx="1"/>
          </p:cNvCxnSpPr>
          <p:nvPr/>
        </p:nvCxnSpPr>
        <p:spPr>
          <a:xfrm flipV="1">
            <a:off x="8792595" y="5410115"/>
            <a:ext cx="421688" cy="583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C5BA394-2CCD-4D9F-B168-336634419AA1}"/>
              </a:ext>
            </a:extLst>
          </p:cNvPr>
          <p:cNvCxnSpPr>
            <a:cxnSpLocks/>
            <a:stCxn id="7" idx="3"/>
            <a:endCxn id="9" idx="0"/>
          </p:cNvCxnSpPr>
          <p:nvPr/>
        </p:nvCxnSpPr>
        <p:spPr>
          <a:xfrm>
            <a:off x="9613778" y="5410115"/>
            <a:ext cx="421688" cy="5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503F454-487C-47A7-8420-380886606C7B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flipV="1">
            <a:off x="11149614" y="5410115"/>
            <a:ext cx="421688" cy="5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DCAF041-F1E5-4379-BD78-8025CC341452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9835719" y="5809610"/>
            <a:ext cx="235259" cy="263286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4143F58-6AE4-4385-8633-EE081BF2D516}"/>
                  </a:ext>
                </a:extLst>
              </p:cNvPr>
              <p:cNvSpPr/>
              <p:nvPr/>
            </p:nvSpPr>
            <p:spPr>
              <a:xfrm>
                <a:off x="6857264" y="4753167"/>
                <a:ext cx="399495" cy="1325563"/>
              </a:xfrm>
              <a:prstGeom prst="rect">
                <a:avLst/>
              </a:prstGeom>
              <a:solidFill>
                <a:srgbClr val="7F9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4143F58-6AE4-4385-8633-EE081BF2D5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264" y="4753167"/>
                <a:ext cx="399495" cy="1325563"/>
              </a:xfrm>
              <a:prstGeom prst="rect">
                <a:avLst/>
              </a:prstGeom>
              <a:blipFill>
                <a:blip r:embed="rId5"/>
                <a:stretch>
                  <a:fillRect l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D9EB88-A45E-401E-A244-CE8ACF6C8634}"/>
                  </a:ext>
                </a:extLst>
              </p:cNvPr>
              <p:cNvSpPr/>
              <p:nvPr/>
            </p:nvSpPr>
            <p:spPr>
              <a:xfrm>
                <a:off x="9214282" y="4494891"/>
                <a:ext cx="399495" cy="515729"/>
              </a:xfrm>
              <a:prstGeom prst="rect">
                <a:avLst/>
              </a:prstGeom>
              <a:solidFill>
                <a:srgbClr val="7F9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5D9EB88-A45E-401E-A244-CE8ACF6C8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282" y="4494891"/>
                <a:ext cx="399495" cy="515729"/>
              </a:xfrm>
              <a:prstGeom prst="rect">
                <a:avLst/>
              </a:prstGeom>
              <a:blipFill>
                <a:blip r:embed="rId6"/>
                <a:stretch>
                  <a:fillRect l="-923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41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856E-0CE4-4FAB-81A8-358765A8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62BAD-ACDD-488E-AF15-F21DCED3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50888"/>
          </a:xfrm>
        </p:spPr>
        <p:txBody>
          <a:bodyPr>
            <a:normAutofit/>
          </a:bodyPr>
          <a:lstStyle/>
          <a:p>
            <a:r>
              <a:rPr lang="en-US" dirty="0"/>
              <a:t>Alternative:</a:t>
            </a:r>
          </a:p>
          <a:p>
            <a:pPr lvl="1"/>
            <a:r>
              <a:rPr lang="en-US" dirty="0"/>
              <a:t>Shift the parts of treatment and confounders?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01005-D006-4681-890B-C938E7A64E36}"/>
              </a:ext>
            </a:extLst>
          </p:cNvPr>
          <p:cNvSpPr txBox="1"/>
          <p:nvPr/>
        </p:nvSpPr>
        <p:spPr>
          <a:xfrm>
            <a:off x="1" y="6488668"/>
            <a:ext cx="12192000" cy="3539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700" i="1" dirty="0">
                <a:effectLst/>
                <a:latin typeface="Arial" panose="020B0604020202020204" pitchFamily="34" charset="0"/>
              </a:rPr>
              <a:t>Treatment </a:t>
            </a:r>
            <a:r>
              <a:rPr lang="en-US" sz="1700" i="1" dirty="0" err="1">
                <a:effectLst/>
                <a:latin typeface="Arial" panose="020B0604020202020204" pitchFamily="34" charset="0"/>
              </a:rPr>
              <a:t>Deconfounding</a:t>
            </a:r>
            <a:r>
              <a:rPr lang="en-US" sz="1700" i="1" dirty="0">
                <a:effectLst/>
                <a:latin typeface="Arial" panose="020B0604020202020204" pitchFamily="34" charset="0"/>
              </a:rPr>
              <a:t> Conditional Autoencoder, Karavani et al. 20??</a:t>
            </a:r>
            <a:endParaRPr lang="en-US" sz="17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451FFA-F4D4-4F8F-917F-2D5D0BE77DC1}"/>
                  </a:ext>
                </a:extLst>
              </p:cNvPr>
              <p:cNvSpPr/>
              <p:nvPr/>
            </p:nvSpPr>
            <p:spPr>
              <a:xfrm>
                <a:off x="6857264" y="5183647"/>
                <a:ext cx="399495" cy="464602"/>
              </a:xfrm>
              <a:prstGeom prst="rect">
                <a:avLst/>
              </a:prstGeom>
              <a:solidFill>
                <a:srgbClr val="969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9451FFA-F4D4-4F8F-917F-2D5D0BE77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7264" y="5183647"/>
                <a:ext cx="399495" cy="46460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rapezoid 37">
            <a:extLst>
              <a:ext uri="{FF2B5EF4-FFF2-40B4-BE49-F238E27FC236}">
                <a16:creationId xmlns:a16="http://schemas.microsoft.com/office/drawing/2014/main" id="{72100265-42C5-4B87-9BD2-5AA487567531}"/>
              </a:ext>
            </a:extLst>
          </p:cNvPr>
          <p:cNvSpPr/>
          <p:nvPr/>
        </p:nvSpPr>
        <p:spPr>
          <a:xfrm rot="5400000">
            <a:off x="7572740" y="4858876"/>
            <a:ext cx="1325562" cy="1114148"/>
          </a:xfrm>
          <a:prstGeom prst="trapezoid">
            <a:avLst>
              <a:gd name="adj" fmla="val 24335"/>
            </a:avLst>
          </a:prstGeom>
          <a:solidFill>
            <a:srgbClr val="4C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21E466-6DAD-4833-A01E-D4F067CEC2AB}"/>
                  </a:ext>
                </a:extLst>
              </p:cNvPr>
              <p:cNvSpPr/>
              <p:nvPr/>
            </p:nvSpPr>
            <p:spPr>
              <a:xfrm>
                <a:off x="9214283" y="5184610"/>
                <a:ext cx="399495" cy="451010"/>
              </a:xfrm>
              <a:prstGeom prst="rect">
                <a:avLst/>
              </a:prstGeom>
              <a:solidFill>
                <a:srgbClr val="AB7BB3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221E466-6DAD-4833-A01E-D4F067CEC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283" y="5184610"/>
                <a:ext cx="399495" cy="4510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rapezoid 40">
            <a:extLst>
              <a:ext uri="{FF2B5EF4-FFF2-40B4-BE49-F238E27FC236}">
                <a16:creationId xmlns:a16="http://schemas.microsoft.com/office/drawing/2014/main" id="{B039A462-826C-4B96-AD68-6043CE3979E7}"/>
              </a:ext>
            </a:extLst>
          </p:cNvPr>
          <p:cNvSpPr/>
          <p:nvPr/>
        </p:nvSpPr>
        <p:spPr>
          <a:xfrm rot="16200000" flipH="1">
            <a:off x="9929759" y="4858875"/>
            <a:ext cx="1325562" cy="1114148"/>
          </a:xfrm>
          <a:prstGeom prst="trapezoid">
            <a:avLst>
              <a:gd name="adj" fmla="val 24335"/>
            </a:avLst>
          </a:prstGeom>
          <a:solidFill>
            <a:srgbClr val="4C6E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/>
              <a:t>Decoder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F15E82A-64F4-458F-9567-39A5B1F78C02}"/>
                  </a:ext>
                </a:extLst>
              </p:cNvPr>
              <p:cNvSpPr/>
              <p:nvPr/>
            </p:nvSpPr>
            <p:spPr>
              <a:xfrm>
                <a:off x="11571302" y="4747333"/>
                <a:ext cx="399495" cy="1325563"/>
              </a:xfrm>
              <a:prstGeom prst="rect">
                <a:avLst/>
              </a:prstGeom>
              <a:solidFill>
                <a:srgbClr val="58728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F15E82A-64F4-458F-9567-39A5B1F78C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71302" y="4747333"/>
                <a:ext cx="399495" cy="1325563"/>
              </a:xfrm>
              <a:prstGeom prst="rect">
                <a:avLst/>
              </a:prstGeom>
              <a:blipFill>
                <a:blip r:embed="rId4"/>
                <a:stretch>
                  <a:fillRect l="-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AC430BD-F5D3-4BAC-AB8A-F6C7106A2031}"/>
              </a:ext>
            </a:extLst>
          </p:cNvPr>
          <p:cNvCxnSpPr>
            <a:stCxn id="37" idx="3"/>
            <a:endCxn id="38" idx="2"/>
          </p:cNvCxnSpPr>
          <p:nvPr/>
        </p:nvCxnSpPr>
        <p:spPr>
          <a:xfrm>
            <a:off x="7256759" y="5415948"/>
            <a:ext cx="421688" cy="2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E7987D8-1F92-4273-A5F9-E6EA24168F61}"/>
              </a:ext>
            </a:extLst>
          </p:cNvPr>
          <p:cNvCxnSpPr>
            <a:cxnSpLocks/>
            <a:stCxn id="38" idx="0"/>
            <a:endCxn id="39" idx="1"/>
          </p:cNvCxnSpPr>
          <p:nvPr/>
        </p:nvCxnSpPr>
        <p:spPr>
          <a:xfrm flipV="1">
            <a:off x="8792595" y="5410115"/>
            <a:ext cx="421688" cy="583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D4AA0B-88B1-4362-AD5A-6A09E07135D1}"/>
              </a:ext>
            </a:extLst>
          </p:cNvPr>
          <p:cNvCxnSpPr>
            <a:cxnSpLocks/>
            <a:stCxn id="39" idx="3"/>
            <a:endCxn id="41" idx="0"/>
          </p:cNvCxnSpPr>
          <p:nvPr/>
        </p:nvCxnSpPr>
        <p:spPr>
          <a:xfrm>
            <a:off x="9613778" y="5410115"/>
            <a:ext cx="421688" cy="5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83F8345-3022-493A-BA99-F91537BA22CF}"/>
              </a:ext>
            </a:extLst>
          </p:cNvPr>
          <p:cNvCxnSpPr>
            <a:cxnSpLocks/>
            <a:stCxn id="41" idx="2"/>
            <a:endCxn id="42" idx="1"/>
          </p:cNvCxnSpPr>
          <p:nvPr/>
        </p:nvCxnSpPr>
        <p:spPr>
          <a:xfrm flipV="1">
            <a:off x="11149614" y="5410115"/>
            <a:ext cx="421688" cy="583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CF20FA9-5C9B-4B37-B331-3023FAB34E47}"/>
                  </a:ext>
                </a:extLst>
              </p:cNvPr>
              <p:cNvSpPr/>
              <p:nvPr/>
            </p:nvSpPr>
            <p:spPr>
              <a:xfrm>
                <a:off x="9214282" y="4353059"/>
                <a:ext cx="399495" cy="830588"/>
              </a:xfrm>
              <a:prstGeom prst="rect">
                <a:avLst/>
              </a:prstGeom>
              <a:solidFill>
                <a:srgbClr val="7F9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CF20FA9-5C9B-4B37-B331-3023FAB34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282" y="4353059"/>
                <a:ext cx="399495" cy="8305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01B436-2A46-4AC0-AD34-3FE877B42C89}"/>
                  </a:ext>
                </a:extLst>
              </p:cNvPr>
              <p:cNvSpPr/>
              <p:nvPr/>
            </p:nvSpPr>
            <p:spPr>
              <a:xfrm>
                <a:off x="2916587" y="4876964"/>
                <a:ext cx="613366" cy="613366"/>
              </a:xfrm>
              <a:prstGeom prst="ellipse">
                <a:avLst/>
              </a:prstGeom>
              <a:solidFill>
                <a:srgbClr val="96985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001B436-2A46-4AC0-AD34-3FE877B42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6587" y="4876964"/>
                <a:ext cx="613366" cy="61336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3C631D2-2178-4ADB-B046-73B54F854D68}"/>
                  </a:ext>
                </a:extLst>
              </p:cNvPr>
              <p:cNvSpPr/>
              <p:nvPr/>
            </p:nvSpPr>
            <p:spPr>
              <a:xfrm>
                <a:off x="4395692" y="4876964"/>
                <a:ext cx="613366" cy="613366"/>
              </a:xfrm>
              <a:prstGeom prst="ellipse">
                <a:avLst/>
              </a:prstGeom>
              <a:solidFill>
                <a:srgbClr val="9D393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3C631D2-2178-4ADB-B046-73B54F854D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692" y="4876964"/>
                <a:ext cx="613366" cy="61336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7E040E-F53A-4858-8EF3-0E095008D70D}"/>
                  </a:ext>
                </a:extLst>
              </p:cNvPr>
              <p:cNvSpPr/>
              <p:nvPr/>
            </p:nvSpPr>
            <p:spPr>
              <a:xfrm>
                <a:off x="3681546" y="4061508"/>
                <a:ext cx="613366" cy="613366"/>
              </a:xfrm>
              <a:prstGeom prst="ellipse">
                <a:avLst/>
              </a:prstGeom>
              <a:solidFill>
                <a:srgbClr val="7F96A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7E040E-F53A-4858-8EF3-0E095008D7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546" y="4061508"/>
                <a:ext cx="613366" cy="61336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794D1C9-B30A-42F7-A234-7CA07476D91E}"/>
              </a:ext>
            </a:extLst>
          </p:cNvPr>
          <p:cNvCxnSpPr/>
          <p:nvPr/>
        </p:nvCxnSpPr>
        <p:spPr>
          <a:xfrm flipH="1">
            <a:off x="3440128" y="4585049"/>
            <a:ext cx="331243" cy="381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47A0124-44D4-4EE1-958C-37DCF2AF599F}"/>
              </a:ext>
            </a:extLst>
          </p:cNvPr>
          <p:cNvCxnSpPr>
            <a:cxnSpLocks/>
            <a:stCxn id="19" idx="5"/>
            <a:endCxn id="18" idx="1"/>
          </p:cNvCxnSpPr>
          <p:nvPr/>
        </p:nvCxnSpPr>
        <p:spPr>
          <a:xfrm>
            <a:off x="4205087" y="4585049"/>
            <a:ext cx="280430" cy="3817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3C165D2-9053-417F-9BA5-4AA8924A9BFE}"/>
              </a:ext>
            </a:extLst>
          </p:cNvPr>
          <p:cNvCxnSpPr>
            <a:cxnSpLocks/>
            <a:stCxn id="5" idx="6"/>
            <a:endCxn id="18" idx="2"/>
          </p:cNvCxnSpPr>
          <p:nvPr/>
        </p:nvCxnSpPr>
        <p:spPr>
          <a:xfrm>
            <a:off x="3529953" y="5183647"/>
            <a:ext cx="865739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93536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9874-A410-405E-A2D1-FA4098E7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ED99-448A-455D-93D5-4A6FD37E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Multi-headed model</a:t>
            </a:r>
          </a:p>
          <a:p>
            <a:pPr lvl="1"/>
            <a:r>
              <a:rPr lang="en-US" dirty="0"/>
              <a:t>Outcome for each treatment value</a:t>
            </a:r>
          </a:p>
          <a:p>
            <a:pPr lvl="1"/>
            <a:r>
              <a:rPr lang="en-US" dirty="0"/>
              <a:t>Outcome and treatment prediction</a:t>
            </a:r>
          </a:p>
          <a:p>
            <a:r>
              <a:rPr lang="en-US" dirty="0"/>
              <a:t>Ignorable treatment assignment</a:t>
            </a:r>
          </a:p>
          <a:p>
            <a:pPr lvl="1"/>
            <a:r>
              <a:rPr lang="en-US" dirty="0"/>
              <a:t>Minimize distribution distance between group representations</a:t>
            </a:r>
          </a:p>
          <a:p>
            <a:pPr lvl="2"/>
            <a:r>
              <a:rPr lang="en-US" dirty="0"/>
              <a:t>Auxiliary loss</a:t>
            </a:r>
          </a:p>
          <a:p>
            <a:pPr lvl="1"/>
            <a:r>
              <a:rPr lang="en-US" dirty="0"/>
              <a:t>Make representation that cannot predict treatment</a:t>
            </a:r>
          </a:p>
          <a:p>
            <a:r>
              <a:rPr lang="en-US" dirty="0"/>
              <a:t>Conditional decoding (new?)</a:t>
            </a:r>
          </a:p>
        </p:txBody>
      </p:sp>
    </p:spTree>
    <p:extLst>
      <p:ext uri="{BB962C8B-B14F-4D97-AF65-F5344CB8AC3E}">
        <p14:creationId xmlns:p14="http://schemas.microsoft.com/office/powerpoint/2010/main" val="2597821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9874-A410-405E-A2D1-FA4098E7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tricks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ED99-448A-455D-93D5-4A6FD37E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Multi-headed model</a:t>
            </a:r>
          </a:p>
          <a:p>
            <a:pPr lvl="1"/>
            <a:r>
              <a:rPr lang="en-US" dirty="0"/>
              <a:t>Outcome for each treatment value</a:t>
            </a:r>
          </a:p>
          <a:p>
            <a:pPr lvl="1"/>
            <a:r>
              <a:rPr lang="en-US" dirty="0"/>
              <a:t>Outcome and treatment prediction</a:t>
            </a:r>
          </a:p>
          <a:p>
            <a:r>
              <a:rPr lang="en-US" dirty="0"/>
              <a:t>Ignorable treatment assignment</a:t>
            </a:r>
          </a:p>
          <a:p>
            <a:pPr lvl="1"/>
            <a:r>
              <a:rPr lang="en-US" dirty="0"/>
              <a:t>Minimize distribution distance between group representations</a:t>
            </a:r>
          </a:p>
          <a:p>
            <a:pPr lvl="2"/>
            <a:r>
              <a:rPr lang="en-US" dirty="0"/>
              <a:t>Auxiliary loss</a:t>
            </a:r>
          </a:p>
          <a:p>
            <a:pPr lvl="1"/>
            <a:r>
              <a:rPr lang="en-US" dirty="0"/>
              <a:t>Make representation that cannot predict treatment</a:t>
            </a:r>
          </a:p>
          <a:p>
            <a:r>
              <a:rPr lang="en-US" dirty="0"/>
              <a:t>Conditional decoding (new?)</a:t>
            </a:r>
          </a:p>
          <a:p>
            <a:r>
              <a:rPr lang="en-US" dirty="0"/>
              <a:t>TMLE-like regularization component</a:t>
            </a:r>
          </a:p>
          <a:p>
            <a:r>
              <a:rPr lang="en-US" dirty="0"/>
              <a:t>Loss-based learning (IRM) </a:t>
            </a:r>
          </a:p>
          <a:p>
            <a:pPr lvl="1"/>
            <a:r>
              <a:rPr lang="en-US" dirty="0"/>
              <a:t>causality for DL, rather than DL for causality</a:t>
            </a:r>
          </a:p>
        </p:txBody>
      </p:sp>
    </p:spTree>
    <p:extLst>
      <p:ext uri="{BB962C8B-B14F-4D97-AF65-F5344CB8AC3E}">
        <p14:creationId xmlns:p14="http://schemas.microsoft.com/office/powerpoint/2010/main" val="1177816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D3288-2086-4B8C-BEC4-A60DDC2D4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Counterfactual Transformer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E3A3B-C0DB-4877-BA92-14502D6DB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Different decoder stack for each treatment assignment</a:t>
            </a:r>
          </a:p>
          <a:p>
            <a:pPr lvl="1"/>
            <a:r>
              <a:rPr lang="en-US" dirty="0"/>
              <a:t>Predict a patient timeline given he was treated with A/B</a:t>
            </a:r>
          </a:p>
          <a:p>
            <a:pPr lvl="1"/>
            <a:r>
              <a:rPr lang="en-US" dirty="0"/>
              <a:t>How to regularize group representations?</a:t>
            </a:r>
          </a:p>
          <a:p>
            <a:pPr lvl="2"/>
            <a:r>
              <a:rPr lang="en-US" dirty="0"/>
              <a:t>How to make latent distributions similar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615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89874-A410-405E-A2D1-FA4098E76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4ED99-448A-455D-93D5-4A6FD37EE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dirty="0"/>
              <a:t>No free lunch</a:t>
            </a:r>
          </a:p>
          <a:p>
            <a:pPr lvl="1"/>
            <a:r>
              <a:rPr lang="en-US" dirty="0"/>
              <a:t>With enough dimensions and complexity, you could learn any mapping. </a:t>
            </a:r>
          </a:p>
          <a:p>
            <a:pPr lvl="1"/>
            <a:r>
              <a:rPr lang="en-US" dirty="0"/>
              <a:t>Doesn’t mean you can kitchen sink</a:t>
            </a:r>
          </a:p>
          <a:p>
            <a:pPr lvl="1"/>
            <a:r>
              <a:rPr lang="en-US" dirty="0"/>
              <a:t>Still depends on </a:t>
            </a:r>
            <a:r>
              <a:rPr lang="en-US" dirty="0" err="1"/>
              <a:t>ignorability</a:t>
            </a:r>
            <a:r>
              <a:rPr lang="en-US" dirty="0"/>
              <a:t> and overlap assumptions </a:t>
            </a:r>
          </a:p>
          <a:p>
            <a:pPr lvl="2"/>
            <a:r>
              <a:rPr lang="en-US" dirty="0"/>
              <a:t>Still requires well-defined causal question and data management for consistency</a:t>
            </a:r>
          </a:p>
          <a:p>
            <a:pPr lvl="1"/>
            <a:endParaRPr lang="en-US" dirty="0"/>
          </a:p>
          <a:p>
            <a:r>
              <a:rPr lang="en-US" dirty="0"/>
              <a:t>Can get inspiration from robust-ML or domain-adaptation works</a:t>
            </a:r>
          </a:p>
          <a:p>
            <a:pPr lvl="1"/>
            <a:r>
              <a:rPr lang="en-US" dirty="0"/>
              <a:t>Lots of similarities (if not straightforward causal justifications)</a:t>
            </a:r>
          </a:p>
        </p:txBody>
      </p:sp>
    </p:spTree>
    <p:extLst>
      <p:ext uri="{BB962C8B-B14F-4D97-AF65-F5344CB8AC3E}">
        <p14:creationId xmlns:p14="http://schemas.microsoft.com/office/powerpoint/2010/main" val="40637738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FB4CC-8042-41E7-8400-BDE26803F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3B4E2-BA7E-416C-B97C-78A7862C6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Generalization Bounds and Representation Learning for Estimation of Potential Outcomes and Causal Effects</a:t>
            </a:r>
          </a:p>
          <a:p>
            <a:pPr lvl="1"/>
            <a:r>
              <a:rPr lang="en-US" dirty="0">
                <a:hlinkClick r:id="rId2"/>
              </a:rPr>
              <a:t>https://arxiv.org/pdf/2001.07426.pdf</a:t>
            </a:r>
            <a:r>
              <a:rPr lang="en-US" dirty="0"/>
              <a:t> </a:t>
            </a:r>
          </a:p>
          <a:p>
            <a:r>
              <a:rPr lang="en-US" dirty="0"/>
              <a:t>Invariant Representation Learning for Treatment Effect Estimation</a:t>
            </a:r>
          </a:p>
          <a:p>
            <a:pPr lvl="1"/>
            <a:r>
              <a:rPr lang="en-US" dirty="0">
                <a:hlinkClick r:id="rId3"/>
              </a:rPr>
              <a:t>https://arxiv.org/pdf/2011.12379.pdf</a:t>
            </a:r>
            <a:r>
              <a:rPr lang="en-US" dirty="0"/>
              <a:t> </a:t>
            </a:r>
          </a:p>
          <a:p>
            <a:pPr lvl="2"/>
            <a:r>
              <a:rPr lang="en-US" dirty="0"/>
              <a:t>IRM-derived loss for robust causal inference</a:t>
            </a:r>
          </a:p>
        </p:txBody>
      </p:sp>
    </p:spTree>
    <p:extLst>
      <p:ext uri="{BB962C8B-B14F-4D97-AF65-F5344CB8AC3E}">
        <p14:creationId xmlns:p14="http://schemas.microsoft.com/office/powerpoint/2010/main" val="263436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DB79C-E396-4046-A4C5-B9B5A4FC9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Representation instead of weighting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8E5AE-C32E-41C4-9252-19DAA0F2F1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balance between treatment group</a:t>
            </a:r>
          </a:p>
          <a:p>
            <a:pPr lvl="1"/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99C7972-75F5-47CD-B5A7-E547C1319717}"/>
              </a:ext>
            </a:extLst>
          </p:cNvPr>
          <p:cNvCxnSpPr/>
          <p:nvPr/>
        </p:nvCxnSpPr>
        <p:spPr>
          <a:xfrm>
            <a:off x="1132514" y="3425756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E32B54B-B242-4548-9E72-FDFA7A4F6EE9}"/>
              </a:ext>
            </a:extLst>
          </p:cNvPr>
          <p:cNvCxnSpPr>
            <a:cxnSpLocks/>
          </p:cNvCxnSpPr>
          <p:nvPr/>
        </p:nvCxnSpPr>
        <p:spPr>
          <a:xfrm rot="5400000">
            <a:off x="2072286" y="4408416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48B8898-C381-4DB0-9E3B-512C4C59915B}"/>
                  </a:ext>
                </a:extLst>
              </p14:cNvPr>
              <p14:cNvContentPartPr/>
              <p14:nvPr/>
            </p14:nvContentPartPr>
            <p14:xfrm>
              <a:off x="1450840" y="4412107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48B8898-C381-4DB0-9E3B-512C4C59915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43491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76F5E49-8A5B-4393-8EBE-426EE7E39AE0}"/>
                  </a:ext>
                </a:extLst>
              </p14:cNvPr>
              <p14:cNvContentPartPr/>
              <p14:nvPr/>
            </p14:nvContentPartPr>
            <p14:xfrm>
              <a:off x="1719400" y="4261267"/>
              <a:ext cx="360" cy="3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76F5E49-8A5B-4393-8EBE-426EE7E39AE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56400" y="41982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F10BE561-BC01-438A-B259-38733438475A}"/>
                  </a:ext>
                </a:extLst>
              </p14:cNvPr>
              <p14:cNvContentPartPr/>
              <p14:nvPr/>
            </p14:nvContentPartPr>
            <p14:xfrm>
              <a:off x="1635520" y="4504627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F10BE561-BC01-438A-B259-38733438475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72520" y="44416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3B74446-3C5E-416F-A873-D21FA29FB506}"/>
                  </a:ext>
                </a:extLst>
              </p14:cNvPr>
              <p14:cNvContentPartPr/>
              <p14:nvPr/>
            </p14:nvContentPartPr>
            <p14:xfrm>
              <a:off x="1803280" y="4613707"/>
              <a:ext cx="36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3B74446-3C5E-416F-A873-D21FA29FB5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0280" y="45507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513A055-F1EE-45F9-8124-8EE614B2F74B}"/>
                  </a:ext>
                </a:extLst>
              </p14:cNvPr>
              <p14:cNvContentPartPr/>
              <p14:nvPr/>
            </p14:nvContentPartPr>
            <p14:xfrm>
              <a:off x="1576840" y="4764547"/>
              <a:ext cx="360" cy="36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513A055-F1EE-45F9-8124-8EE614B2F74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13840" y="47015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97D4A4D-F0CF-4CB7-9687-22A3837E7EE3}"/>
                  </a:ext>
                </a:extLst>
              </p14:cNvPr>
              <p14:cNvContentPartPr/>
              <p14:nvPr/>
            </p14:nvContentPartPr>
            <p14:xfrm>
              <a:off x="2004880" y="4781107"/>
              <a:ext cx="36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97D4A4D-F0CF-4CB7-9687-22A3837E7EE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941880" y="47181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6607CA-C289-4987-B8ED-9A62ECB4BD0E}"/>
                  </a:ext>
                </a:extLst>
              </p14:cNvPr>
              <p14:cNvContentPartPr/>
              <p14:nvPr/>
            </p14:nvContentPartPr>
            <p14:xfrm>
              <a:off x="2138800" y="4588507"/>
              <a:ext cx="360" cy="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6607CA-C289-4987-B8ED-9A62ECB4BD0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075800" y="45255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1EF214A-6EBA-40A4-82C6-FB0F5065B4EF}"/>
                  </a:ext>
                </a:extLst>
              </p14:cNvPr>
              <p14:cNvContentPartPr/>
              <p14:nvPr/>
            </p14:nvContentPartPr>
            <p14:xfrm>
              <a:off x="2407360" y="4437667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1EF214A-6EBA-40A4-82C6-FB0F5065B4E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44360" y="43746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5723A9B-ACA1-4E94-8D9D-56503EADB118}"/>
                  </a:ext>
                </a:extLst>
              </p14:cNvPr>
              <p14:cNvContentPartPr/>
              <p14:nvPr/>
            </p14:nvContentPartPr>
            <p14:xfrm>
              <a:off x="2566480" y="4563307"/>
              <a:ext cx="360" cy="3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5723A9B-ACA1-4E94-8D9D-56503EADB1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03480" y="45003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F579B99-FC8B-4122-9F3D-E2B422CD2318}"/>
                  </a:ext>
                </a:extLst>
              </p14:cNvPr>
              <p14:cNvContentPartPr/>
              <p14:nvPr/>
            </p14:nvContentPartPr>
            <p14:xfrm>
              <a:off x="2373880" y="4060027"/>
              <a:ext cx="360" cy="36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F579B99-FC8B-4122-9F3D-E2B422CD231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310880" y="39970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AA949B05-99DD-4035-82EF-034706BEE231}"/>
                  </a:ext>
                </a:extLst>
              </p14:cNvPr>
              <p14:cNvContentPartPr/>
              <p14:nvPr/>
            </p14:nvContentPartPr>
            <p14:xfrm>
              <a:off x="1887160" y="4437667"/>
              <a:ext cx="36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AA949B05-99DD-4035-82EF-034706BEE23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24160" y="43746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0B033315-CF94-4852-8BF9-C5AD2AED6C5D}"/>
                  </a:ext>
                </a:extLst>
              </p14:cNvPr>
              <p14:cNvContentPartPr/>
              <p14:nvPr/>
            </p14:nvContentPartPr>
            <p14:xfrm>
              <a:off x="1450840" y="4177387"/>
              <a:ext cx="360" cy="36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0B033315-CF94-4852-8BF9-C5AD2AED6C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87840" y="41143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029A94F-EF4A-4BC6-97F3-53040C793028}"/>
                  </a:ext>
                </a:extLst>
              </p14:cNvPr>
              <p14:cNvContentPartPr/>
              <p14:nvPr/>
            </p14:nvContentPartPr>
            <p14:xfrm>
              <a:off x="1459480" y="4638907"/>
              <a:ext cx="360" cy="36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029A94F-EF4A-4BC6-97F3-53040C79302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96480" y="45759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5DBB2BA-1EB8-4921-AB1E-36C7EDCB2E70}"/>
                  </a:ext>
                </a:extLst>
              </p14:cNvPr>
              <p14:cNvContentPartPr/>
              <p14:nvPr/>
            </p14:nvContentPartPr>
            <p14:xfrm>
              <a:off x="1719400" y="4781107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95DBB2BA-1EB8-4921-AB1E-36C7EDCB2E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6400" y="47181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86CB3B9A-1CFF-4556-B22A-8347EC1150DD}"/>
                  </a:ext>
                </a:extLst>
              </p14:cNvPr>
              <p14:cNvContentPartPr/>
              <p14:nvPr/>
            </p14:nvContentPartPr>
            <p14:xfrm>
              <a:off x="1719400" y="4403827"/>
              <a:ext cx="360" cy="36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86CB3B9A-1CFF-4556-B22A-8347EC1150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656400" y="43408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9F99E2D-F31F-4127-AE89-6B0C74BE1770}"/>
                  </a:ext>
                </a:extLst>
              </p14:cNvPr>
              <p14:cNvContentPartPr/>
              <p14:nvPr/>
            </p14:nvContentPartPr>
            <p14:xfrm>
              <a:off x="2197480" y="4244347"/>
              <a:ext cx="360" cy="3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9F99E2D-F31F-4127-AE89-6B0C74BE177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34480" y="41813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9EFE61DA-456B-4A01-843B-90BBC00724CB}"/>
                  </a:ext>
                </a:extLst>
              </p14:cNvPr>
              <p14:cNvContentPartPr/>
              <p14:nvPr/>
            </p14:nvContentPartPr>
            <p14:xfrm>
              <a:off x="2482960" y="4202587"/>
              <a:ext cx="36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9EFE61DA-456B-4A01-843B-90BBC00724C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419960" y="41395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FAFC062-7B29-440E-8F4E-49E7C8050C33}"/>
                  </a:ext>
                </a:extLst>
              </p14:cNvPr>
              <p14:cNvContentPartPr/>
              <p14:nvPr/>
            </p14:nvContentPartPr>
            <p14:xfrm>
              <a:off x="2583400" y="4387267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FAFC062-7B29-440E-8F4E-49E7C8050C3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520400" y="43242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11B8DFD2-C674-49F2-83F6-69E34A7F55E9}"/>
                  </a:ext>
                </a:extLst>
              </p14:cNvPr>
              <p14:cNvContentPartPr/>
              <p14:nvPr/>
            </p14:nvContentPartPr>
            <p14:xfrm>
              <a:off x="2692480" y="4773187"/>
              <a:ext cx="360" cy="36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11B8DFD2-C674-49F2-83F6-69E34A7F55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629480" y="47101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77D264FA-DAD2-4691-BD74-76B196A3D3B7}"/>
                  </a:ext>
                </a:extLst>
              </p14:cNvPr>
              <p14:cNvContentPartPr/>
              <p14:nvPr/>
            </p14:nvContentPartPr>
            <p14:xfrm>
              <a:off x="2180560" y="4378627"/>
              <a:ext cx="360" cy="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77D264FA-DAD2-4691-BD74-76B196A3D3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117560" y="43156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F48C6FF-3807-4E21-9A56-26B475E4EE4C}"/>
                  </a:ext>
                </a:extLst>
              </p14:cNvPr>
              <p14:cNvContentPartPr/>
              <p14:nvPr/>
            </p14:nvContentPartPr>
            <p14:xfrm>
              <a:off x="2147080" y="4831867"/>
              <a:ext cx="36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F48C6FF-3807-4E21-9A56-26B475E4EE4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084080" y="476886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1B861233-BC06-4D02-BED6-9C86B77018D0}"/>
                  </a:ext>
                </a:extLst>
              </p14:cNvPr>
              <p14:cNvContentPartPr/>
              <p14:nvPr/>
            </p14:nvContentPartPr>
            <p14:xfrm>
              <a:off x="2315200" y="4697587"/>
              <a:ext cx="360" cy="360"/>
            </p14:xfrm>
          </p:contentPart>
        </mc:Choice>
        <mc:Fallback xmlns=""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1B861233-BC06-4D02-BED6-9C86B77018D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52200" y="463458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48" name="Group 147">
            <a:extLst>
              <a:ext uri="{FF2B5EF4-FFF2-40B4-BE49-F238E27FC236}">
                <a16:creationId xmlns:a16="http://schemas.microsoft.com/office/drawing/2014/main" id="{70819704-4F8B-4F30-91A2-A01907B0C7DC}"/>
              </a:ext>
            </a:extLst>
          </p:cNvPr>
          <p:cNvGrpSpPr/>
          <p:nvPr/>
        </p:nvGrpSpPr>
        <p:grpSpPr>
          <a:xfrm>
            <a:off x="2742880" y="4479427"/>
            <a:ext cx="59040" cy="369360"/>
            <a:chOff x="2742880" y="4479427"/>
            <a:chExt cx="5904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863D3D49-047F-45A1-AB41-C7D9B30FB704}"/>
                    </a:ext>
                  </a:extLst>
                </p14:cNvPr>
                <p14:cNvContentPartPr/>
                <p14:nvPr/>
              </p14:nvContentPartPr>
              <p14:xfrm>
                <a:off x="2742880" y="4848427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863D3D49-047F-45A1-AB41-C7D9B30FB70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9880" y="47854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86EFC77-CFD5-4CE5-9165-605EAEF39774}"/>
                    </a:ext>
                  </a:extLst>
                </p14:cNvPr>
                <p14:cNvContentPartPr/>
                <p14:nvPr/>
              </p14:nvContentPartPr>
              <p14:xfrm>
                <a:off x="2801560" y="4479427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86EFC77-CFD5-4CE5-9165-605EAEF3977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38560" y="44164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2842B79-9190-4736-A347-15EEA362823A}"/>
              </a:ext>
            </a:extLst>
          </p:cNvPr>
          <p:cNvGrpSpPr/>
          <p:nvPr/>
        </p:nvGrpSpPr>
        <p:grpSpPr>
          <a:xfrm>
            <a:off x="2429320" y="4664107"/>
            <a:ext cx="6840" cy="218520"/>
            <a:chOff x="2429320" y="4664107"/>
            <a:chExt cx="684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38937CA1-1C5D-4C01-A5A5-C621F386BBB8}"/>
                    </a:ext>
                  </a:extLst>
                </p14:cNvPr>
                <p14:cNvContentPartPr/>
                <p14:nvPr/>
              </p14:nvContentPartPr>
              <p14:xfrm>
                <a:off x="2429320" y="4664107"/>
                <a:ext cx="3600" cy="36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38937CA1-1C5D-4C01-A5A5-C621F386BBB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366320" y="4601107"/>
                  <a:ext cx="1292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3D9F3760-8D87-4CAC-9E4C-37076A8A5CC1}"/>
                    </a:ext>
                  </a:extLst>
                </p14:cNvPr>
                <p14:cNvContentPartPr/>
                <p14:nvPr/>
              </p14:nvContentPartPr>
              <p14:xfrm>
                <a:off x="2432560" y="4882267"/>
                <a:ext cx="3600" cy="3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3D9F3760-8D87-4CAC-9E4C-37076A8A5CC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375287" y="4819267"/>
                  <a:ext cx="117818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D15A3DCD-22BC-4F5A-83BC-29FBD3642B85}"/>
                  </a:ext>
                </a:extLst>
              </p14:cNvPr>
              <p14:cNvContentPartPr/>
              <p14:nvPr/>
            </p14:nvContentPartPr>
            <p14:xfrm>
              <a:off x="2323480" y="4563307"/>
              <a:ext cx="360" cy="360"/>
            </p14:xfrm>
          </p:contentPart>
        </mc:Choice>
        <mc:Fallback xmlns=""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D15A3DCD-22BC-4F5A-83BC-29FBD3642B8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260480" y="4500307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26197FA-5D6B-4A1F-8132-DE07E84A4955}"/>
              </a:ext>
            </a:extLst>
          </p:cNvPr>
          <p:cNvCxnSpPr/>
          <p:nvPr/>
        </p:nvCxnSpPr>
        <p:spPr>
          <a:xfrm>
            <a:off x="5387132" y="2413308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D90C19A-800D-4400-81C7-488BA9E783BF}"/>
              </a:ext>
            </a:extLst>
          </p:cNvPr>
          <p:cNvCxnSpPr>
            <a:cxnSpLocks/>
          </p:cNvCxnSpPr>
          <p:nvPr/>
        </p:nvCxnSpPr>
        <p:spPr>
          <a:xfrm rot="5400000">
            <a:off x="6326904" y="3395968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66CB3581-307E-405E-B413-A0B62D0D77BE}"/>
                  </a:ext>
                </a:extLst>
              </p14:cNvPr>
              <p14:cNvContentPartPr/>
              <p14:nvPr/>
            </p14:nvContentPartPr>
            <p14:xfrm>
              <a:off x="5705458" y="3399704"/>
              <a:ext cx="360" cy="270"/>
            </p14:xfrm>
          </p:contentPart>
        </mc:Choice>
        <mc:Fallback xmlns=""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66CB3581-307E-405E-B413-A0B62D0D77B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67298" y="337108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8F2E431B-7F60-443F-B7CE-E8319CDEA9DE}"/>
                  </a:ext>
                </a:extLst>
              </p14:cNvPr>
              <p14:cNvContentPartPr/>
              <p14:nvPr/>
            </p14:nvContentPartPr>
            <p14:xfrm>
              <a:off x="5974018" y="3248864"/>
              <a:ext cx="360" cy="27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8F2E431B-7F60-443F-B7CE-E8319CDEA9D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935858" y="322024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7F028362-7C68-42E2-BF2F-D928BD5D6598}"/>
                  </a:ext>
                </a:extLst>
              </p14:cNvPr>
              <p14:cNvContentPartPr/>
              <p14:nvPr/>
            </p14:nvContentPartPr>
            <p14:xfrm>
              <a:off x="5890138" y="3492224"/>
              <a:ext cx="360" cy="270"/>
            </p14:xfrm>
          </p:contentPart>
        </mc:Choice>
        <mc:Fallback xmlns=""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7F028362-7C68-42E2-BF2F-D928BD5D659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851978" y="346360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83F7F5B0-4036-4000-B0B1-FAA76C7252E1}"/>
                  </a:ext>
                </a:extLst>
              </p14:cNvPr>
              <p14:cNvContentPartPr/>
              <p14:nvPr/>
            </p14:nvContentPartPr>
            <p14:xfrm>
              <a:off x="6057898" y="3601304"/>
              <a:ext cx="360" cy="270"/>
            </p14:xfrm>
          </p:contentPart>
        </mc:Choice>
        <mc:Fallback xmlns=""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83F7F5B0-4036-4000-B0B1-FAA76C7252E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019738" y="357268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5D27E91-A064-433E-AFAC-B083016E807D}"/>
                  </a:ext>
                </a:extLst>
              </p14:cNvPr>
              <p14:cNvContentPartPr/>
              <p14:nvPr/>
            </p14:nvContentPartPr>
            <p14:xfrm>
              <a:off x="5831458" y="3752144"/>
              <a:ext cx="360" cy="270"/>
            </p14:xfrm>
          </p:contentPart>
        </mc:Choice>
        <mc:Fallback xmlns=""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5D27E91-A064-433E-AFAC-B083016E807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793298" y="372352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718B91D0-E1B9-405D-823A-53AA26E0AE62}"/>
                  </a:ext>
                </a:extLst>
              </p14:cNvPr>
              <p14:cNvContentPartPr/>
              <p14:nvPr/>
            </p14:nvContentPartPr>
            <p14:xfrm>
              <a:off x="6259498" y="3768659"/>
              <a:ext cx="360" cy="360"/>
            </p14:xfrm>
          </p:contentPart>
        </mc:Choice>
        <mc:Fallback xmlns=""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718B91D0-E1B9-405D-823A-53AA26E0AE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6498" y="37056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E41F7FE6-9586-4B76-9C72-D861DD5839D4}"/>
                  </a:ext>
                </a:extLst>
              </p14:cNvPr>
              <p14:cNvContentPartPr/>
              <p14:nvPr/>
            </p14:nvContentPartPr>
            <p14:xfrm>
              <a:off x="6393418" y="3576059"/>
              <a:ext cx="360" cy="360"/>
            </p14:xfrm>
          </p:contentPart>
        </mc:Choice>
        <mc:Fallback xmlns=""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E41F7FE6-9586-4B76-9C72-D861DD5839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30418" y="351305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61B4D72E-DF94-4FF6-BB29-7E32D9612022}"/>
                  </a:ext>
                </a:extLst>
              </p14:cNvPr>
              <p14:cNvContentPartPr/>
              <p14:nvPr/>
            </p14:nvContentPartPr>
            <p14:xfrm>
              <a:off x="6661978" y="3425219"/>
              <a:ext cx="360" cy="360"/>
            </p14:xfrm>
          </p:contentPart>
        </mc:Choice>
        <mc:Fallback xmlns=""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61B4D72E-DF94-4FF6-BB29-7E32D961202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580978" y="3344219"/>
                <a:ext cx="162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FBA6CA32-5558-44D5-9174-2C8A2210E76B}"/>
                  </a:ext>
                </a:extLst>
              </p14:cNvPr>
              <p14:cNvContentPartPr/>
              <p14:nvPr/>
            </p14:nvContentPartPr>
            <p14:xfrm>
              <a:off x="6821098" y="3550859"/>
              <a:ext cx="360" cy="360"/>
            </p14:xfrm>
          </p:contentPart>
        </mc:Choice>
        <mc:Fallback xmlns=""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FBA6CA32-5558-44D5-9174-2C8A2210E76B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740098" y="3469859"/>
                <a:ext cx="162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41AC61F2-1C5D-4FA3-A29A-9EC2D44C7D17}"/>
                  </a:ext>
                </a:extLst>
              </p14:cNvPr>
              <p14:cNvContentPartPr/>
              <p14:nvPr/>
            </p14:nvContentPartPr>
            <p14:xfrm>
              <a:off x="6628498" y="3047579"/>
              <a:ext cx="360" cy="360"/>
            </p14:xfrm>
          </p:contentPart>
        </mc:Choice>
        <mc:Fallback xmlns=""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41AC61F2-1C5D-4FA3-A29A-9EC2D44C7D17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6547498" y="2966579"/>
                <a:ext cx="162000" cy="16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3E500CE7-2D54-4B0C-B22D-CB7721158EFE}"/>
                  </a:ext>
                </a:extLst>
              </p14:cNvPr>
              <p14:cNvContentPartPr/>
              <p14:nvPr/>
            </p14:nvContentPartPr>
            <p14:xfrm>
              <a:off x="6141778" y="3425264"/>
              <a:ext cx="360" cy="270"/>
            </p14:xfrm>
          </p:contentPart>
        </mc:Choice>
        <mc:Fallback xmlns=""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3E500CE7-2D54-4B0C-B22D-CB7721158EFE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6103618" y="339664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6DBBB08B-A8EB-4A68-A290-DB09F30FB33D}"/>
                  </a:ext>
                </a:extLst>
              </p14:cNvPr>
              <p14:cNvContentPartPr/>
              <p14:nvPr/>
            </p14:nvContentPartPr>
            <p14:xfrm>
              <a:off x="5705458" y="3164984"/>
              <a:ext cx="360" cy="270"/>
            </p14:xfrm>
          </p:contentPart>
        </mc:Choice>
        <mc:Fallback xmlns=""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6DBBB08B-A8EB-4A68-A290-DB09F30FB33D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67298" y="313636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9F95980-D8B5-47E0-A2DE-324C6A268DF1}"/>
                  </a:ext>
                </a:extLst>
              </p14:cNvPr>
              <p14:cNvContentPartPr/>
              <p14:nvPr/>
            </p14:nvContentPartPr>
            <p14:xfrm>
              <a:off x="5714098" y="3626504"/>
              <a:ext cx="360" cy="270"/>
            </p14:xfrm>
          </p:contentPart>
        </mc:Choice>
        <mc:Fallback xmlns=""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9F95980-D8B5-47E0-A2DE-324C6A268DF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675938" y="3597884"/>
                <a:ext cx="76320" cy="5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156" name="Ink 155">
                <a:extLst>
                  <a:ext uri="{FF2B5EF4-FFF2-40B4-BE49-F238E27FC236}">
                    <a16:creationId xmlns:a16="http://schemas.microsoft.com/office/drawing/2014/main" id="{A5D431C9-5A5F-4671-B369-B911C2ACE4F2}"/>
                  </a:ext>
                </a:extLst>
              </p14:cNvPr>
              <p14:cNvContentPartPr/>
              <p14:nvPr/>
            </p14:nvContentPartPr>
            <p14:xfrm>
              <a:off x="5974018" y="3768659"/>
              <a:ext cx="360" cy="360"/>
            </p14:xfrm>
          </p:contentPart>
        </mc:Choice>
        <mc:Fallback xmlns="">
          <p:pic>
            <p:nvPicPr>
              <p:cNvPr id="156" name="Ink 155">
                <a:extLst>
                  <a:ext uri="{FF2B5EF4-FFF2-40B4-BE49-F238E27FC236}">
                    <a16:creationId xmlns:a16="http://schemas.microsoft.com/office/drawing/2014/main" id="{A5D431C9-5A5F-4671-B369-B911C2ACE4F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83658" y="3678299"/>
                <a:ext cx="1810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59DFF666-5F8A-4F8B-B7E1-E715ABCB4B8A}"/>
                  </a:ext>
                </a:extLst>
              </p14:cNvPr>
              <p14:cNvContentPartPr/>
              <p14:nvPr/>
            </p14:nvContentPartPr>
            <p14:xfrm>
              <a:off x="5974018" y="3391379"/>
              <a:ext cx="360" cy="360"/>
            </p14:xfrm>
          </p:contentPart>
        </mc:Choice>
        <mc:Fallback xmlns=""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59DFF666-5F8A-4F8B-B7E1-E715ABCB4B8A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883658" y="3301019"/>
                <a:ext cx="181080" cy="18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A79F9D3F-A7EA-47D5-9A94-7D15EA697A4F}"/>
                  </a:ext>
                </a:extLst>
              </p14:cNvPr>
              <p14:cNvContentPartPr/>
              <p14:nvPr/>
            </p14:nvContentPartPr>
            <p14:xfrm>
              <a:off x="6452098" y="3231899"/>
              <a:ext cx="360" cy="360"/>
            </p14:xfrm>
          </p:contentPart>
        </mc:Choice>
        <mc:Fallback xmlns=""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A79F9D3F-A7EA-47D5-9A94-7D15EA697A4F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409258" y="3189059"/>
                <a:ext cx="85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2D82F0AA-AEC2-4D04-BB0E-9833FF85295B}"/>
                  </a:ext>
                </a:extLst>
              </p14:cNvPr>
              <p14:cNvContentPartPr/>
              <p14:nvPr/>
            </p14:nvContentPartPr>
            <p14:xfrm>
              <a:off x="6737578" y="3190139"/>
              <a:ext cx="360" cy="360"/>
            </p14:xfrm>
          </p:contentPart>
        </mc:Choice>
        <mc:Fallback xmlns=""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2D82F0AA-AEC2-4D04-BB0E-9833FF85295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4578" y="312713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617EDB47-A0A2-4A00-A710-6C17351A1761}"/>
                  </a:ext>
                </a:extLst>
              </p14:cNvPr>
              <p14:cNvContentPartPr/>
              <p14:nvPr/>
            </p14:nvContentPartPr>
            <p14:xfrm>
              <a:off x="6838018" y="3374819"/>
              <a:ext cx="360" cy="360"/>
            </p14:xfrm>
          </p:contentPart>
        </mc:Choice>
        <mc:Fallback xmlns=""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617EDB47-A0A2-4A00-A710-6C17351A1761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75018" y="33118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CFE91B48-F30B-4BED-BD14-6D610EE12A7E}"/>
                  </a:ext>
                </a:extLst>
              </p14:cNvPr>
              <p14:cNvContentPartPr/>
              <p14:nvPr/>
            </p14:nvContentPartPr>
            <p14:xfrm>
              <a:off x="6947098" y="3760739"/>
              <a:ext cx="360" cy="360"/>
            </p14:xfrm>
          </p:contentPart>
        </mc:Choice>
        <mc:Fallback xmlns=""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CFE91B48-F30B-4BED-BD14-6D610EE12A7E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6904258" y="3717899"/>
                <a:ext cx="85680" cy="8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163" name="Ink 162">
                <a:extLst>
                  <a:ext uri="{FF2B5EF4-FFF2-40B4-BE49-F238E27FC236}">
                    <a16:creationId xmlns:a16="http://schemas.microsoft.com/office/drawing/2014/main" id="{869FCE35-F09F-467C-AF43-EF4374EB8802}"/>
                  </a:ext>
                </a:extLst>
              </p14:cNvPr>
              <p14:cNvContentPartPr/>
              <p14:nvPr/>
            </p14:nvContentPartPr>
            <p14:xfrm>
              <a:off x="6435178" y="3366179"/>
              <a:ext cx="360" cy="360"/>
            </p14:xfrm>
          </p:contentPart>
        </mc:Choice>
        <mc:Fallback xmlns="">
          <p:pic>
            <p:nvPicPr>
              <p:cNvPr id="163" name="Ink 162">
                <a:extLst>
                  <a:ext uri="{FF2B5EF4-FFF2-40B4-BE49-F238E27FC236}">
                    <a16:creationId xmlns:a16="http://schemas.microsoft.com/office/drawing/2014/main" id="{869FCE35-F09F-467C-AF43-EF4374EB880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72178" y="330317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45103401-BB66-4043-A456-6F6CEE0AF6A3}"/>
                  </a:ext>
                </a:extLst>
              </p14:cNvPr>
              <p14:cNvContentPartPr/>
              <p14:nvPr/>
            </p14:nvContentPartPr>
            <p14:xfrm>
              <a:off x="6401698" y="3819419"/>
              <a:ext cx="360" cy="360"/>
            </p14:xfrm>
          </p:contentPart>
        </mc:Choice>
        <mc:Fallback xmlns=""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45103401-BB66-4043-A456-6F6CEE0AF6A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38698" y="3756419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9FFBDF57-F590-4E29-8FBA-66E46A7F225D}"/>
                  </a:ext>
                </a:extLst>
              </p14:cNvPr>
              <p14:cNvContentPartPr/>
              <p14:nvPr/>
            </p14:nvContentPartPr>
            <p14:xfrm>
              <a:off x="6569818" y="3685139"/>
              <a:ext cx="360" cy="360"/>
            </p14:xfrm>
          </p:contentPart>
        </mc:Choice>
        <mc:Fallback xmlns=""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9FFBDF57-F590-4E29-8FBA-66E46A7F225D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6528418" y="3643739"/>
                <a:ext cx="82440" cy="82440"/>
              </a:xfrm>
              <a:prstGeom prst="rect">
                <a:avLst/>
              </a:prstGeom>
            </p:spPr>
          </p:pic>
        </mc:Fallback>
      </mc:AlternateContent>
      <p:grpSp>
        <p:nvGrpSpPr>
          <p:cNvPr id="166" name="Group 165">
            <a:extLst>
              <a:ext uri="{FF2B5EF4-FFF2-40B4-BE49-F238E27FC236}">
                <a16:creationId xmlns:a16="http://schemas.microsoft.com/office/drawing/2014/main" id="{4FC6BBC3-2613-4C7F-95A6-A56062CC53DA}"/>
              </a:ext>
            </a:extLst>
          </p:cNvPr>
          <p:cNvGrpSpPr/>
          <p:nvPr/>
        </p:nvGrpSpPr>
        <p:grpSpPr>
          <a:xfrm>
            <a:off x="6997498" y="3466979"/>
            <a:ext cx="59040" cy="369360"/>
            <a:chOff x="2742880" y="4479427"/>
            <a:chExt cx="5904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83CD1CE6-2B92-4216-933C-69672001EC4F}"/>
                    </a:ext>
                  </a:extLst>
                </p14:cNvPr>
                <p14:cNvContentPartPr/>
                <p14:nvPr/>
              </p14:nvContentPartPr>
              <p14:xfrm>
                <a:off x="2742880" y="4848427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3CD1CE6-2B92-4216-933C-69672001EC4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07960" y="4813507"/>
                  <a:ext cx="698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8A0456F1-A696-4945-95D4-CBE45456D303}"/>
                    </a:ext>
                  </a:extLst>
                </p14:cNvPr>
                <p14:cNvContentPartPr/>
                <p14:nvPr/>
              </p14:nvContentPartPr>
              <p14:xfrm>
                <a:off x="2801560" y="4479427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8A0456F1-A696-4945-95D4-CBE45456D30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766640" y="4444507"/>
                  <a:ext cx="69840" cy="69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EC564535-302C-441E-88DE-988A5253FC80}"/>
              </a:ext>
            </a:extLst>
          </p:cNvPr>
          <p:cNvGrpSpPr/>
          <p:nvPr/>
        </p:nvGrpSpPr>
        <p:grpSpPr>
          <a:xfrm>
            <a:off x="6683938" y="3651659"/>
            <a:ext cx="6840" cy="218520"/>
            <a:chOff x="2429320" y="4664107"/>
            <a:chExt cx="6840" cy="21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6B5957A0-FA0A-4CFA-A499-2EC7BEA3BCBF}"/>
                    </a:ext>
                  </a:extLst>
                </p14:cNvPr>
                <p14:cNvContentPartPr/>
                <p14:nvPr/>
              </p14:nvContentPartPr>
              <p14:xfrm>
                <a:off x="2429320" y="4664107"/>
                <a:ext cx="360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6B5957A0-FA0A-4CFA-A499-2EC7BEA3BCB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2394400" y="4629187"/>
                  <a:ext cx="7308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A6EA3AF-A195-4ED2-AA8E-BEC8440BB3B0}"/>
                    </a:ext>
                  </a:extLst>
                </p14:cNvPr>
                <p14:cNvContentPartPr/>
                <p14:nvPr/>
              </p14:nvContentPartPr>
              <p14:xfrm>
                <a:off x="2432560" y="4882267"/>
                <a:ext cx="360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A6EA3AF-A195-4ED2-AA8E-BEC8440BB3B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2400815" y="4847347"/>
                  <a:ext cx="66764" cy="69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172" name="Ink 171">
                <a:extLst>
                  <a:ext uri="{FF2B5EF4-FFF2-40B4-BE49-F238E27FC236}">
                    <a16:creationId xmlns:a16="http://schemas.microsoft.com/office/drawing/2014/main" id="{0D255F86-9BCE-489B-B555-197DB0374D6E}"/>
                  </a:ext>
                </a:extLst>
              </p14:cNvPr>
              <p14:cNvContentPartPr/>
              <p14:nvPr/>
            </p14:nvContentPartPr>
            <p14:xfrm>
              <a:off x="6578098" y="3550859"/>
              <a:ext cx="360" cy="360"/>
            </p14:xfrm>
          </p:contentPart>
        </mc:Choice>
        <mc:Fallback xmlns="">
          <p:pic>
            <p:nvPicPr>
              <p:cNvPr id="172" name="Ink 171">
                <a:extLst>
                  <a:ext uri="{FF2B5EF4-FFF2-40B4-BE49-F238E27FC236}">
                    <a16:creationId xmlns:a16="http://schemas.microsoft.com/office/drawing/2014/main" id="{0D255F86-9BCE-489B-B555-197DB0374D6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15098" y="3487859"/>
                <a:ext cx="126000" cy="126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3997D40F-EB1D-47DE-ADA6-AFAC87EC724E}"/>
              </a:ext>
            </a:extLst>
          </p:cNvPr>
          <p:cNvCxnSpPr/>
          <p:nvPr/>
        </p:nvCxnSpPr>
        <p:spPr>
          <a:xfrm>
            <a:off x="5382743" y="4608276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9C9097B3-8132-4AC5-8EB3-26E7A24C9B95}"/>
              </a:ext>
            </a:extLst>
          </p:cNvPr>
          <p:cNvCxnSpPr>
            <a:cxnSpLocks/>
          </p:cNvCxnSpPr>
          <p:nvPr/>
        </p:nvCxnSpPr>
        <p:spPr>
          <a:xfrm rot="5400000">
            <a:off x="6331846" y="5590936"/>
            <a:ext cx="0" cy="1965319"/>
          </a:xfrm>
          <a:prstGeom prst="straightConnector1">
            <a:avLst/>
          </a:prstGeom>
          <a:ln w="762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68">
            <p14:nvContentPartPr>
              <p14:cNvPr id="175" name="Ink 174">
                <a:extLst>
                  <a:ext uri="{FF2B5EF4-FFF2-40B4-BE49-F238E27FC236}">
                    <a16:creationId xmlns:a16="http://schemas.microsoft.com/office/drawing/2014/main" id="{CD350609-6A39-45CD-81C3-2339FFB960ED}"/>
                  </a:ext>
                </a:extLst>
              </p14:cNvPr>
              <p14:cNvContentPartPr/>
              <p14:nvPr/>
            </p14:nvContentPartPr>
            <p14:xfrm>
              <a:off x="6108006" y="5217096"/>
              <a:ext cx="360" cy="360"/>
            </p14:xfrm>
          </p:contentPart>
        </mc:Choice>
        <mc:Fallback xmlns="">
          <p:pic>
            <p:nvPicPr>
              <p:cNvPr id="175" name="Ink 174">
                <a:extLst>
                  <a:ext uri="{FF2B5EF4-FFF2-40B4-BE49-F238E27FC236}">
                    <a16:creationId xmlns:a16="http://schemas.microsoft.com/office/drawing/2014/main" id="{CD350609-6A39-45CD-81C3-2339FFB960E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45006" y="515409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176" name="Ink 175">
                <a:extLst>
                  <a:ext uri="{FF2B5EF4-FFF2-40B4-BE49-F238E27FC236}">
                    <a16:creationId xmlns:a16="http://schemas.microsoft.com/office/drawing/2014/main" id="{23ADBB71-2277-4527-8059-E9CBD15EC1A5}"/>
                  </a:ext>
                </a:extLst>
              </p14:cNvPr>
              <p14:cNvContentPartPr/>
              <p14:nvPr/>
            </p14:nvContentPartPr>
            <p14:xfrm>
              <a:off x="5969629" y="5443787"/>
              <a:ext cx="360" cy="360"/>
            </p14:xfrm>
          </p:contentPart>
        </mc:Choice>
        <mc:Fallback xmlns="">
          <p:pic>
            <p:nvPicPr>
              <p:cNvPr id="176" name="Ink 175">
                <a:extLst>
                  <a:ext uri="{FF2B5EF4-FFF2-40B4-BE49-F238E27FC236}">
                    <a16:creationId xmlns:a16="http://schemas.microsoft.com/office/drawing/2014/main" id="{23ADBB71-2277-4527-8059-E9CBD15EC1A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6629" y="53807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790E4C01-C543-4A43-BE6A-C1EC6EE29F4E}"/>
                  </a:ext>
                </a:extLst>
              </p14:cNvPr>
              <p14:cNvContentPartPr/>
              <p14:nvPr/>
            </p14:nvContentPartPr>
            <p14:xfrm>
              <a:off x="5885749" y="5687147"/>
              <a:ext cx="360" cy="360"/>
            </p14:xfrm>
          </p:contentPart>
        </mc:Choice>
        <mc:Fallback xmlns=""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790E4C01-C543-4A43-BE6A-C1EC6EE29F4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22749" y="56241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FF32B3D1-6188-445E-9838-4923D99EA399}"/>
                  </a:ext>
                </a:extLst>
              </p14:cNvPr>
              <p14:cNvContentPartPr/>
              <p14:nvPr/>
            </p14:nvContentPartPr>
            <p14:xfrm>
              <a:off x="6577738" y="5443787"/>
              <a:ext cx="360" cy="360"/>
            </p14:xfrm>
          </p:contentPart>
        </mc:Choice>
        <mc:Fallback xmlns=""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FF32B3D1-6188-445E-9838-4923D99EA39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4738" y="53807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2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8C01603A-25B5-4854-9D46-E2DAEE9F1408}"/>
                  </a:ext>
                </a:extLst>
              </p14:cNvPr>
              <p14:cNvContentPartPr/>
              <p14:nvPr/>
            </p14:nvContentPartPr>
            <p14:xfrm>
              <a:off x="5969269" y="6015753"/>
              <a:ext cx="360" cy="360"/>
            </p14:xfrm>
          </p:contentPart>
        </mc:Choice>
        <mc:Fallback xmlns=""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8C01603A-25B5-4854-9D46-E2DAEE9F14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06269" y="595275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3309FD18-7310-447B-9716-CCD722B5DD86}"/>
                  </a:ext>
                </a:extLst>
              </p14:cNvPr>
              <p14:cNvContentPartPr/>
              <p14:nvPr/>
            </p14:nvContentPartPr>
            <p14:xfrm>
              <a:off x="6255109" y="5963627"/>
              <a:ext cx="360" cy="36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3309FD18-7310-447B-9716-CCD722B5DD8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192109" y="59006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8839F8BD-7A0E-4165-8826-C37008C994C3}"/>
                  </a:ext>
                </a:extLst>
              </p14:cNvPr>
              <p14:cNvContentPartPr/>
              <p14:nvPr/>
            </p14:nvContentPartPr>
            <p14:xfrm>
              <a:off x="6389029" y="5771027"/>
              <a:ext cx="360" cy="360"/>
            </p14:xfrm>
          </p:contentPart>
        </mc:Choice>
        <mc:Fallback xmlns=""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8839F8BD-7A0E-4165-8826-C37008C994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26029" y="57080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427D9F7A-186B-4AEF-BED5-73409C0E13EC}"/>
                  </a:ext>
                </a:extLst>
              </p14:cNvPr>
              <p14:cNvContentPartPr/>
              <p14:nvPr/>
            </p14:nvContentPartPr>
            <p14:xfrm>
              <a:off x="6657589" y="5620187"/>
              <a:ext cx="360" cy="360"/>
            </p14:xfrm>
          </p:contentPart>
        </mc:Choice>
        <mc:Fallback xmlns=""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427D9F7A-186B-4AEF-BED5-73409C0E13E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94589" y="55571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05A19D99-2E5C-4E23-AE94-6A872B35B26E}"/>
                  </a:ext>
                </a:extLst>
              </p14:cNvPr>
              <p14:cNvContentPartPr/>
              <p14:nvPr/>
            </p14:nvContentPartPr>
            <p14:xfrm>
              <a:off x="6816709" y="5745827"/>
              <a:ext cx="360" cy="360"/>
            </p14:xfrm>
          </p:contentPart>
        </mc:Choice>
        <mc:Fallback xmlns=""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05A19D99-2E5C-4E23-AE94-6A872B35B2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53709" y="568282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E470B565-4D1F-4B07-88FC-409A619DFD67}"/>
                  </a:ext>
                </a:extLst>
              </p14:cNvPr>
              <p14:cNvContentPartPr/>
              <p14:nvPr/>
            </p14:nvContentPartPr>
            <p14:xfrm>
              <a:off x="6624109" y="5242547"/>
              <a:ext cx="360" cy="360"/>
            </p14:xfrm>
          </p:contentPart>
        </mc:Choice>
        <mc:Fallback xmlns=""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E470B565-4D1F-4B07-88FC-409A619DFD6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61109" y="51795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E9274B9D-4EC2-4B07-93CF-1BE32C3A4CC1}"/>
                  </a:ext>
                </a:extLst>
              </p14:cNvPr>
              <p14:cNvContentPartPr/>
              <p14:nvPr/>
            </p14:nvContentPartPr>
            <p14:xfrm>
              <a:off x="6137389" y="5620187"/>
              <a:ext cx="360" cy="360"/>
            </p14:xfrm>
          </p:contentPart>
        </mc:Choice>
        <mc:Fallback xmlns=""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E9274B9D-4EC2-4B07-93CF-1BE32C3A4CC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74389" y="55571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3B51F98-A475-4752-B8F2-1B0DE31B53B0}"/>
                  </a:ext>
                </a:extLst>
              </p14:cNvPr>
              <p14:cNvContentPartPr/>
              <p14:nvPr/>
            </p14:nvContentPartPr>
            <p14:xfrm>
              <a:off x="6833800" y="6173865"/>
              <a:ext cx="360" cy="36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3B51F98-A475-4752-B8F2-1B0DE31B53B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770800" y="611086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C9FB0A07-B9DD-4EAA-B15A-A4B00775C9DB}"/>
                  </a:ext>
                </a:extLst>
              </p14:cNvPr>
              <p14:cNvContentPartPr/>
              <p14:nvPr/>
            </p14:nvContentPartPr>
            <p14:xfrm>
              <a:off x="6577378" y="6030587"/>
              <a:ext cx="360" cy="360"/>
            </p14:xfrm>
          </p:contentPart>
        </mc:Choice>
        <mc:Fallback xmlns=""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C9FB0A07-B9DD-4EAA-B15A-A4B00775C9D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14378" y="59675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1D81A611-B9CC-4839-907F-464663B1AD15}"/>
                  </a:ext>
                </a:extLst>
              </p14:cNvPr>
              <p14:cNvContentPartPr/>
              <p14:nvPr/>
            </p14:nvContentPartPr>
            <p14:xfrm>
              <a:off x="6108006" y="6176603"/>
              <a:ext cx="360" cy="360"/>
            </p14:xfrm>
          </p:contentPart>
        </mc:Choice>
        <mc:Fallback xmlns=""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1D81A611-B9CC-4839-907F-464663B1AD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045006" y="6113603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ABA6C018-2D54-4408-AACB-476420664A4A}"/>
                  </a:ext>
                </a:extLst>
              </p14:cNvPr>
              <p14:cNvContentPartPr/>
              <p14:nvPr/>
            </p14:nvContentPartPr>
            <p14:xfrm>
              <a:off x="5969629" y="5586347"/>
              <a:ext cx="360" cy="360"/>
            </p14:xfrm>
          </p:contentPart>
        </mc:Choice>
        <mc:Fallback xmlns=""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ABA6C018-2D54-4408-AACB-476420664A4A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906629" y="552334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3717FFD-E9AD-46A3-BA7B-AECED1C72E99}"/>
                  </a:ext>
                </a:extLst>
              </p14:cNvPr>
              <p14:cNvContentPartPr/>
              <p14:nvPr/>
            </p14:nvContentPartPr>
            <p14:xfrm>
              <a:off x="6261135" y="5508121"/>
              <a:ext cx="360" cy="360"/>
            </p14:xfrm>
          </p:contentPart>
        </mc:Choice>
        <mc:Fallback xmlns=""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3717FFD-E9AD-46A3-BA7B-AECED1C72E9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8135" y="5445121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191" name="Ink 190">
                <a:extLst>
                  <a:ext uri="{FF2B5EF4-FFF2-40B4-BE49-F238E27FC236}">
                    <a16:creationId xmlns:a16="http://schemas.microsoft.com/office/drawing/2014/main" id="{26BFD3F7-21D8-4077-A21D-B779C9AB5132}"/>
                  </a:ext>
                </a:extLst>
              </p14:cNvPr>
              <p14:cNvContentPartPr/>
              <p14:nvPr/>
            </p14:nvContentPartPr>
            <p14:xfrm>
              <a:off x="6733189" y="5385107"/>
              <a:ext cx="360" cy="360"/>
            </p14:xfrm>
          </p:contentPart>
        </mc:Choice>
        <mc:Fallback xmlns="">
          <p:pic>
            <p:nvPicPr>
              <p:cNvPr id="191" name="Ink 190">
                <a:extLst>
                  <a:ext uri="{FF2B5EF4-FFF2-40B4-BE49-F238E27FC236}">
                    <a16:creationId xmlns:a16="http://schemas.microsoft.com/office/drawing/2014/main" id="{26BFD3F7-21D8-4077-A21D-B779C9AB513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0189" y="532210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626483ED-B8D5-4A6C-9564-8A56100B178B}"/>
                  </a:ext>
                </a:extLst>
              </p14:cNvPr>
              <p14:cNvContentPartPr/>
              <p14:nvPr/>
            </p14:nvContentPartPr>
            <p14:xfrm>
              <a:off x="6833629" y="5569787"/>
              <a:ext cx="360" cy="360"/>
            </p14:xfrm>
          </p:contentPart>
        </mc:Choice>
        <mc:Fallback xmlns=""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626483ED-B8D5-4A6C-9564-8A56100B178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70629" y="55067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F94E9FF1-79FB-472E-AD11-3B771E7EDE35}"/>
                  </a:ext>
                </a:extLst>
              </p14:cNvPr>
              <p14:cNvContentPartPr/>
              <p14:nvPr/>
            </p14:nvContentPartPr>
            <p14:xfrm>
              <a:off x="6737398" y="6030587"/>
              <a:ext cx="360" cy="360"/>
            </p14:xfrm>
          </p:contentPart>
        </mc:Choice>
        <mc:Fallback xmlns=""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F94E9FF1-79FB-472E-AD11-3B771E7EDE3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74398" y="59675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891E99FE-ED7C-42DC-9CC6-40905BC06765}"/>
                  </a:ext>
                </a:extLst>
              </p14:cNvPr>
              <p14:cNvContentPartPr/>
              <p14:nvPr/>
            </p14:nvContentPartPr>
            <p14:xfrm>
              <a:off x="6318664" y="5329317"/>
              <a:ext cx="360" cy="360"/>
            </p14:xfrm>
          </p:contentPart>
        </mc:Choice>
        <mc:Fallback xmlns=""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891E99FE-ED7C-42DC-9CC6-40905BC0676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55664" y="526631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195" name="Ink 194">
                <a:extLst>
                  <a:ext uri="{FF2B5EF4-FFF2-40B4-BE49-F238E27FC236}">
                    <a16:creationId xmlns:a16="http://schemas.microsoft.com/office/drawing/2014/main" id="{278DC35F-62C0-4754-8F13-B884DFFA2CAF}"/>
                  </a:ext>
                </a:extLst>
              </p14:cNvPr>
              <p14:cNvContentPartPr/>
              <p14:nvPr/>
            </p14:nvContentPartPr>
            <p14:xfrm>
              <a:off x="6397309" y="6014387"/>
              <a:ext cx="360" cy="360"/>
            </p14:xfrm>
          </p:contentPart>
        </mc:Choice>
        <mc:Fallback xmlns="">
          <p:pic>
            <p:nvPicPr>
              <p:cNvPr id="195" name="Ink 194">
                <a:extLst>
                  <a:ext uri="{FF2B5EF4-FFF2-40B4-BE49-F238E27FC236}">
                    <a16:creationId xmlns:a16="http://schemas.microsoft.com/office/drawing/2014/main" id="{278DC35F-62C0-4754-8F13-B884DFFA2CA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334309" y="5951387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196" name="Ink 195">
                <a:extLst>
                  <a:ext uri="{FF2B5EF4-FFF2-40B4-BE49-F238E27FC236}">
                    <a16:creationId xmlns:a16="http://schemas.microsoft.com/office/drawing/2014/main" id="{57B94697-7DF8-4632-B3C9-0A6EFE482CC5}"/>
                  </a:ext>
                </a:extLst>
              </p14:cNvPr>
              <p14:cNvContentPartPr/>
              <p14:nvPr/>
            </p14:nvContentPartPr>
            <p14:xfrm>
              <a:off x="6565429" y="5880107"/>
              <a:ext cx="360" cy="360"/>
            </p14:xfrm>
          </p:contentPart>
        </mc:Choice>
        <mc:Fallback xmlns="">
          <p:pic>
            <p:nvPicPr>
              <p:cNvPr id="196" name="Ink 195">
                <a:extLst>
                  <a:ext uri="{FF2B5EF4-FFF2-40B4-BE49-F238E27FC236}">
                    <a16:creationId xmlns:a16="http://schemas.microsoft.com/office/drawing/2014/main" id="{57B94697-7DF8-4632-B3C9-0A6EFE482CC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502429" y="581710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97" name="Group 196">
            <a:extLst>
              <a:ext uri="{FF2B5EF4-FFF2-40B4-BE49-F238E27FC236}">
                <a16:creationId xmlns:a16="http://schemas.microsoft.com/office/drawing/2014/main" id="{43942C05-41BB-477A-811D-56CAC21BBA83}"/>
              </a:ext>
            </a:extLst>
          </p:cNvPr>
          <p:cNvGrpSpPr/>
          <p:nvPr/>
        </p:nvGrpSpPr>
        <p:grpSpPr>
          <a:xfrm>
            <a:off x="6909772" y="5645027"/>
            <a:ext cx="59040" cy="369360"/>
            <a:chOff x="2742880" y="4479427"/>
            <a:chExt cx="59040" cy="369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EE7E23CB-10C1-4BEE-BA4B-062FCADE3830}"/>
                    </a:ext>
                  </a:extLst>
                </p14:cNvPr>
                <p14:cNvContentPartPr/>
                <p14:nvPr/>
              </p14:nvContentPartPr>
              <p14:xfrm>
                <a:off x="2742880" y="4848427"/>
                <a:ext cx="360" cy="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EE7E23CB-10C1-4BEE-BA4B-062FCADE383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679880" y="47854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4B49CE80-001F-49EE-B9C0-EC4A8A3101D1}"/>
                    </a:ext>
                  </a:extLst>
                </p14:cNvPr>
                <p14:cNvContentPartPr/>
                <p14:nvPr/>
              </p14:nvContentPartPr>
              <p14:xfrm>
                <a:off x="2801560" y="4479427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4B49CE80-001F-49EE-B9C0-EC4A8A3101D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38560" y="4416427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201" name="Ink 200">
                <a:extLst>
                  <a:ext uri="{FF2B5EF4-FFF2-40B4-BE49-F238E27FC236}">
                    <a16:creationId xmlns:a16="http://schemas.microsoft.com/office/drawing/2014/main" id="{0C8DE2EB-1B4E-4562-A128-6A7A6187C41F}"/>
                  </a:ext>
                </a:extLst>
              </p14:cNvPr>
              <p14:cNvContentPartPr/>
              <p14:nvPr/>
            </p14:nvContentPartPr>
            <p14:xfrm>
              <a:off x="6444109" y="5583988"/>
              <a:ext cx="3600" cy="360"/>
            </p14:xfrm>
          </p:contentPart>
        </mc:Choice>
        <mc:Fallback xmlns="">
          <p:pic>
            <p:nvPicPr>
              <p:cNvPr id="201" name="Ink 200">
                <a:extLst>
                  <a:ext uri="{FF2B5EF4-FFF2-40B4-BE49-F238E27FC236}">
                    <a16:creationId xmlns:a16="http://schemas.microsoft.com/office/drawing/2014/main" id="{0C8DE2EB-1B4E-4562-A128-6A7A6187C41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381109" y="5520988"/>
                <a:ext cx="12924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202" name="Ink 201">
                <a:extLst>
                  <a:ext uri="{FF2B5EF4-FFF2-40B4-BE49-F238E27FC236}">
                    <a16:creationId xmlns:a16="http://schemas.microsoft.com/office/drawing/2014/main" id="{321AE1E5-7922-480F-96DD-6CA28388C12A}"/>
                  </a:ext>
                </a:extLst>
              </p14:cNvPr>
              <p14:cNvContentPartPr/>
              <p14:nvPr/>
            </p14:nvContentPartPr>
            <p14:xfrm>
              <a:off x="6106386" y="5818683"/>
              <a:ext cx="3600" cy="360"/>
            </p14:xfrm>
          </p:contentPart>
        </mc:Choice>
        <mc:Fallback xmlns="">
          <p:pic>
            <p:nvPicPr>
              <p:cNvPr id="202" name="Ink 201">
                <a:extLst>
                  <a:ext uri="{FF2B5EF4-FFF2-40B4-BE49-F238E27FC236}">
                    <a16:creationId xmlns:a16="http://schemas.microsoft.com/office/drawing/2014/main" id="{321AE1E5-7922-480F-96DD-6CA28388C12A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049113" y="5755683"/>
                <a:ext cx="117818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203" name="Ink 202">
                <a:extLst>
                  <a:ext uri="{FF2B5EF4-FFF2-40B4-BE49-F238E27FC236}">
                    <a16:creationId xmlns:a16="http://schemas.microsoft.com/office/drawing/2014/main" id="{31E4777D-07A9-4198-A52F-29D9CBAF94B4}"/>
                  </a:ext>
                </a:extLst>
              </p14:cNvPr>
              <p14:cNvContentPartPr/>
              <p14:nvPr/>
            </p14:nvContentPartPr>
            <p14:xfrm>
              <a:off x="6728456" y="5865717"/>
              <a:ext cx="360" cy="360"/>
            </p14:xfrm>
          </p:contentPart>
        </mc:Choice>
        <mc:Fallback xmlns="">
          <p:pic>
            <p:nvPicPr>
              <p:cNvPr id="203" name="Ink 202">
                <a:extLst>
                  <a:ext uri="{FF2B5EF4-FFF2-40B4-BE49-F238E27FC236}">
                    <a16:creationId xmlns:a16="http://schemas.microsoft.com/office/drawing/2014/main" id="{31E4777D-07A9-4198-A52F-29D9CBAF94B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65456" y="5802717"/>
                <a:ext cx="126000" cy="12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1" name="Group 130">
            <a:extLst>
              <a:ext uri="{FF2B5EF4-FFF2-40B4-BE49-F238E27FC236}">
                <a16:creationId xmlns:a16="http://schemas.microsoft.com/office/drawing/2014/main" id="{8ACAAC55-91CC-4B1A-861D-8F676A503E65}"/>
              </a:ext>
            </a:extLst>
          </p:cNvPr>
          <p:cNvGrpSpPr/>
          <p:nvPr/>
        </p:nvGrpSpPr>
        <p:grpSpPr>
          <a:xfrm>
            <a:off x="2860516" y="3044424"/>
            <a:ext cx="1854000" cy="1035000"/>
            <a:chOff x="2860516" y="3044424"/>
            <a:chExt cx="1854000" cy="103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74403AB-D144-45EA-AED8-BE20929457F4}"/>
                    </a:ext>
                  </a:extLst>
                </p14:cNvPr>
                <p14:cNvContentPartPr/>
                <p14:nvPr/>
              </p14:nvContentPartPr>
              <p14:xfrm>
                <a:off x="2860516" y="3192384"/>
                <a:ext cx="1656720" cy="88704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74403AB-D144-45EA-AED8-BE20929457F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2842516" y="3174384"/>
                  <a:ext cx="1692360" cy="9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C7C2BA-8D94-4F6F-908E-1AE991FA3FFF}"/>
                    </a:ext>
                  </a:extLst>
                </p14:cNvPr>
                <p14:cNvContentPartPr/>
                <p14:nvPr/>
              </p14:nvContentPartPr>
              <p14:xfrm>
                <a:off x="4491676" y="3044424"/>
                <a:ext cx="222840" cy="3139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C7C2BA-8D94-4F6F-908E-1AE991FA3FFF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73676" y="3026424"/>
                  <a:ext cx="258480" cy="349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8F7C066-6F4C-4DFB-81FB-2B7C767EDB02}"/>
              </a:ext>
            </a:extLst>
          </p:cNvPr>
          <p:cNvGrpSpPr/>
          <p:nvPr/>
        </p:nvGrpSpPr>
        <p:grpSpPr>
          <a:xfrm>
            <a:off x="3214396" y="4970424"/>
            <a:ext cx="1695960" cy="774720"/>
            <a:chOff x="3214396" y="4970424"/>
            <a:chExt cx="1695960" cy="77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602E1B50-830F-4BF3-AA9C-9010F61FD272}"/>
                    </a:ext>
                  </a:extLst>
                </p14:cNvPr>
                <p14:cNvContentPartPr/>
                <p14:nvPr/>
              </p14:nvContentPartPr>
              <p14:xfrm>
                <a:off x="3214396" y="4970424"/>
                <a:ext cx="1526040" cy="58824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602E1B50-830F-4BF3-AA9C-9010F61FD272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3196396" y="4952424"/>
                  <a:ext cx="1561680" cy="62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75A5A228-A55D-4BA8-9C74-2BBCAA92994F}"/>
                    </a:ext>
                  </a:extLst>
                </p14:cNvPr>
                <p14:cNvContentPartPr/>
                <p14:nvPr/>
              </p14:nvContentPartPr>
              <p14:xfrm>
                <a:off x="4710196" y="5325024"/>
                <a:ext cx="200160" cy="4201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75A5A228-A55D-4BA8-9C74-2BBCAA92994F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692196" y="5307024"/>
                  <a:ext cx="235800" cy="4557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10" name="TextBox 209">
            <a:extLst>
              <a:ext uri="{FF2B5EF4-FFF2-40B4-BE49-F238E27FC236}">
                <a16:creationId xmlns:a16="http://schemas.microsoft.com/office/drawing/2014/main" id="{2B6264A4-F534-43D2-B00D-1A0A9D08B686}"/>
              </a:ext>
            </a:extLst>
          </p:cNvPr>
          <p:cNvSpPr txBox="1"/>
          <p:nvPr/>
        </p:nvSpPr>
        <p:spPr>
          <a:xfrm rot="555601">
            <a:off x="3132356" y="5447861"/>
            <a:ext cx="1669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representation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learning</a:t>
            </a:r>
          </a:p>
        </p:txBody>
      </p:sp>
      <p:sp>
        <p:nvSpPr>
          <p:cNvPr id="211" name="TextBox 210">
            <a:extLst>
              <a:ext uri="{FF2B5EF4-FFF2-40B4-BE49-F238E27FC236}">
                <a16:creationId xmlns:a16="http://schemas.microsoft.com/office/drawing/2014/main" id="{8E66223A-1176-4389-BAC5-ECE9B6D27B45}"/>
              </a:ext>
            </a:extLst>
          </p:cNvPr>
          <p:cNvSpPr txBox="1"/>
          <p:nvPr/>
        </p:nvSpPr>
        <p:spPr>
          <a:xfrm rot="20620173">
            <a:off x="3030517" y="3073681"/>
            <a:ext cx="1229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D3939"/>
                </a:solidFill>
              </a:rPr>
              <a:t>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7C77B90-A74B-44B8-816C-EAF002AEC74B}"/>
                  </a:ext>
                </a:extLst>
              </p:cNvPr>
              <p:cNvSpPr txBox="1"/>
              <p:nvPr/>
            </p:nvSpPr>
            <p:spPr>
              <a:xfrm>
                <a:off x="1332613" y="3531322"/>
                <a:ext cx="1628934" cy="400110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97C77B90-A74B-44B8-816C-EAF002AEC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13" y="3531322"/>
                <a:ext cx="1628934" cy="400110"/>
              </a:xfrm>
              <a:prstGeom prst="rect">
                <a:avLst/>
              </a:prstGeom>
              <a:blipFill>
                <a:blip r:embed="rId103"/>
                <a:stretch>
                  <a:fillRect b="-8451"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892CFDC-9CE6-48D5-9C3F-6AFD1B57903D}"/>
                  </a:ext>
                </a:extLst>
              </p:cNvPr>
              <p:cNvSpPr txBox="1"/>
              <p:nvPr/>
            </p:nvSpPr>
            <p:spPr>
              <a:xfrm>
                <a:off x="5898714" y="2460140"/>
                <a:ext cx="2048884" cy="400110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6892CFDC-9CE6-48D5-9C3F-6AFD1B579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714" y="2460140"/>
                <a:ext cx="2048884" cy="400110"/>
              </a:xfrm>
              <a:prstGeom prst="rect">
                <a:avLst/>
              </a:prstGeom>
              <a:blipFill>
                <a:blip r:embed="rId104"/>
                <a:stretch>
                  <a:fillRect b="-10000"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2A9EEA4-0049-40A5-A154-2BF04208472F}"/>
                  </a:ext>
                </a:extLst>
              </p:cNvPr>
              <p:cNvSpPr txBox="1"/>
              <p:nvPr/>
            </p:nvSpPr>
            <p:spPr>
              <a:xfrm>
                <a:off x="6241703" y="4750457"/>
                <a:ext cx="2048884" cy="400110"/>
              </a:xfrm>
              <a:prstGeom prst="rect">
                <a:avLst/>
              </a:prstGeom>
              <a:noFill/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62A9EEA4-0049-40A5-A154-2BF042084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703" y="4750457"/>
                <a:ext cx="2048884" cy="400110"/>
              </a:xfrm>
              <a:prstGeom prst="rect">
                <a:avLst/>
              </a:prstGeom>
              <a:blipFill>
                <a:blip r:embed="rId105"/>
                <a:stretch>
                  <a:fillRect b="-8451"/>
                </a:stretch>
              </a:blipFill>
              <a:ln w="28575">
                <a:solidFill>
                  <a:schemeClr val="accent4">
                    <a:lumMod val="75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68117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DA64809C-A3B7-4678-8BEA-F8C536D6BCA7}"/>
              </a:ext>
            </a:extLst>
          </p:cNvPr>
          <p:cNvSpPr/>
          <p:nvPr/>
        </p:nvSpPr>
        <p:spPr>
          <a:xfrm>
            <a:off x="6960635" y="3730351"/>
            <a:ext cx="830425" cy="830425"/>
          </a:xfrm>
          <a:prstGeom prst="ellipse">
            <a:avLst/>
          </a:prstGeom>
          <a:solidFill>
            <a:srgbClr val="7F96AF"/>
          </a:solidFill>
          <a:ln w="38100">
            <a:solidFill>
              <a:srgbClr val="7F96AF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17" name="Graphic 16" descr="Heart with pulse outline">
            <a:extLst>
              <a:ext uri="{FF2B5EF4-FFF2-40B4-BE49-F238E27FC236}">
                <a16:creationId xmlns:a16="http://schemas.microsoft.com/office/drawing/2014/main" id="{2276FAAF-3C29-496B-A8AA-831DA116E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1495" y="3828383"/>
            <a:ext cx="687003" cy="687003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F51AFFEF-262B-4E8A-82E2-9CBBF67B7855}"/>
              </a:ext>
            </a:extLst>
          </p:cNvPr>
          <p:cNvSpPr/>
          <p:nvPr/>
        </p:nvSpPr>
        <p:spPr>
          <a:xfrm>
            <a:off x="3788228" y="3730352"/>
            <a:ext cx="830425" cy="830425"/>
          </a:xfrm>
          <a:prstGeom prst="ellipse">
            <a:avLst/>
          </a:prstGeom>
          <a:solidFill>
            <a:srgbClr val="7F96AF"/>
          </a:solidFill>
          <a:ln w="38100">
            <a:solidFill>
              <a:srgbClr val="7F96AF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E6443-5039-4BFC-BAB9-2FE6823F8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Meaningful representation of multiple proxies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9E813-2BCD-49BE-9665-4679D6570A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High-dimensional data usually contains proxy information</a:t>
            </a:r>
          </a:p>
          <a:p>
            <a:pPr lvl="1"/>
            <a:r>
              <a:rPr lang="en-US" dirty="0"/>
              <a:t>Lung disease history might not be relevant for diabetes, </a:t>
            </a:r>
            <a:br>
              <a:rPr lang="en-US" dirty="0"/>
            </a:br>
            <a:r>
              <a:rPr lang="en-US" dirty="0"/>
              <a:t>but lung, kidney, liver, neurological status may hint at an internal (latent) health status of the patient that may contribute to progression or exposure.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7DAA026-DEEC-4E5E-83EA-06B5351F0932}"/>
              </a:ext>
            </a:extLst>
          </p:cNvPr>
          <p:cNvSpPr/>
          <p:nvPr/>
        </p:nvSpPr>
        <p:spPr>
          <a:xfrm>
            <a:off x="5346441" y="4781586"/>
            <a:ext cx="830425" cy="830425"/>
          </a:xfrm>
          <a:prstGeom prst="ellipse">
            <a:avLst/>
          </a:prstGeom>
          <a:ln w="38100"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Health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EB21412-2EA3-4BA3-A633-C5B1C57D6C6F}"/>
              </a:ext>
            </a:extLst>
          </p:cNvPr>
          <p:cNvSpPr/>
          <p:nvPr/>
        </p:nvSpPr>
        <p:spPr>
          <a:xfrm>
            <a:off x="4203440" y="5891763"/>
            <a:ext cx="830425" cy="830425"/>
          </a:xfrm>
          <a:prstGeom prst="ellipse">
            <a:avLst/>
          </a:prstGeom>
          <a:solidFill>
            <a:srgbClr val="969858"/>
          </a:solidFill>
          <a:ln w="38100">
            <a:solidFill>
              <a:srgbClr val="969858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Tx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1CDEC57-20DF-45CF-BD86-DA4783E3E841}"/>
              </a:ext>
            </a:extLst>
          </p:cNvPr>
          <p:cNvSpPr/>
          <p:nvPr/>
        </p:nvSpPr>
        <p:spPr>
          <a:xfrm>
            <a:off x="6545422" y="5896687"/>
            <a:ext cx="830425" cy="830425"/>
          </a:xfrm>
          <a:prstGeom prst="ellipse">
            <a:avLst/>
          </a:prstGeom>
          <a:solidFill>
            <a:srgbClr val="9D3939"/>
          </a:solidFill>
          <a:ln w="38100">
            <a:solidFill>
              <a:srgbClr val="9D3939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Onset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1445984-5285-4E2E-B6A9-50BD3C63258C}"/>
              </a:ext>
            </a:extLst>
          </p:cNvPr>
          <p:cNvSpPr/>
          <p:nvPr/>
        </p:nvSpPr>
        <p:spPr>
          <a:xfrm>
            <a:off x="4845697" y="3730351"/>
            <a:ext cx="830425" cy="830425"/>
          </a:xfrm>
          <a:prstGeom prst="ellipse">
            <a:avLst/>
          </a:prstGeom>
          <a:solidFill>
            <a:srgbClr val="7F96AF"/>
          </a:solidFill>
          <a:ln w="38100">
            <a:solidFill>
              <a:srgbClr val="7F96AF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6CDBFC-805F-4CD1-9FBE-832238076E91}"/>
              </a:ext>
            </a:extLst>
          </p:cNvPr>
          <p:cNvSpPr/>
          <p:nvPr/>
        </p:nvSpPr>
        <p:spPr>
          <a:xfrm>
            <a:off x="5903166" y="3730351"/>
            <a:ext cx="830425" cy="830425"/>
          </a:xfrm>
          <a:prstGeom prst="ellipse">
            <a:avLst/>
          </a:prstGeom>
          <a:solidFill>
            <a:srgbClr val="7F96AF"/>
          </a:solidFill>
          <a:ln w="38100">
            <a:solidFill>
              <a:srgbClr val="7F96AF"/>
            </a:solidFill>
            <a:prstDash val="solid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 dirty="0"/>
          </a:p>
        </p:txBody>
      </p:sp>
      <p:pic>
        <p:nvPicPr>
          <p:cNvPr id="13" name="Graphic 12" descr="Brain with solid fill">
            <a:extLst>
              <a:ext uri="{FF2B5EF4-FFF2-40B4-BE49-F238E27FC236}">
                <a16:creationId xmlns:a16="http://schemas.microsoft.com/office/drawing/2014/main" id="{84B78EF4-3320-40EC-BEE1-3F1A7B2D38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51048" y="3828383"/>
            <a:ext cx="687003" cy="687003"/>
          </a:xfrm>
          <a:prstGeom prst="rect">
            <a:avLst/>
          </a:prstGeom>
        </p:spPr>
      </p:pic>
      <p:pic>
        <p:nvPicPr>
          <p:cNvPr id="15" name="Graphic 14" descr="Dental Tools with solid fill">
            <a:extLst>
              <a:ext uri="{FF2B5EF4-FFF2-40B4-BE49-F238E27FC236}">
                <a16:creationId xmlns:a16="http://schemas.microsoft.com/office/drawing/2014/main" id="{54B7C4D1-2237-484C-BE18-5F07859E7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06103" y="3836434"/>
            <a:ext cx="624548" cy="624548"/>
          </a:xfrm>
          <a:prstGeom prst="rect">
            <a:avLst/>
          </a:prstGeom>
        </p:spPr>
      </p:pic>
      <p:pic>
        <p:nvPicPr>
          <p:cNvPr id="21" name="Graphic 20" descr="Lungs with virus with solid fill">
            <a:extLst>
              <a:ext uri="{FF2B5EF4-FFF2-40B4-BE49-F238E27FC236}">
                <a16:creationId xmlns:a16="http://schemas.microsoft.com/office/drawing/2014/main" id="{AE00EDA8-D646-4C5A-BB56-6F3AA55E1D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17408" y="3777920"/>
            <a:ext cx="687003" cy="687003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6018659-1C65-453F-B381-CD03DD08144B}"/>
              </a:ext>
            </a:extLst>
          </p:cNvPr>
          <p:cNvCxnSpPr>
            <a:cxnSpLocks/>
            <a:stCxn id="4" idx="1"/>
            <a:endCxn id="8" idx="5"/>
          </p:cNvCxnSpPr>
          <p:nvPr/>
        </p:nvCxnSpPr>
        <p:spPr>
          <a:xfrm flipH="1" flipV="1">
            <a:off x="4497040" y="4439164"/>
            <a:ext cx="971014" cy="464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B7B0D3A-7CCA-4A72-B5E6-0805683E2C20}"/>
              </a:ext>
            </a:extLst>
          </p:cNvPr>
          <p:cNvCxnSpPr>
            <a:cxnSpLocks/>
            <a:stCxn id="4" idx="0"/>
            <a:endCxn id="9" idx="4"/>
          </p:cNvCxnSpPr>
          <p:nvPr/>
        </p:nvCxnSpPr>
        <p:spPr>
          <a:xfrm flipH="1" flipV="1">
            <a:off x="5260910" y="4560776"/>
            <a:ext cx="500744" cy="220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0E62E9-6A46-4F08-8204-A6FA06C5D333}"/>
              </a:ext>
            </a:extLst>
          </p:cNvPr>
          <p:cNvCxnSpPr>
            <a:cxnSpLocks/>
            <a:stCxn id="4" idx="0"/>
            <a:endCxn id="10" idx="4"/>
          </p:cNvCxnSpPr>
          <p:nvPr/>
        </p:nvCxnSpPr>
        <p:spPr>
          <a:xfrm flipV="1">
            <a:off x="5761654" y="4560776"/>
            <a:ext cx="556725" cy="2208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760F91E-ECB9-47D6-BAB0-DA62D941A25B}"/>
              </a:ext>
            </a:extLst>
          </p:cNvPr>
          <p:cNvCxnSpPr>
            <a:cxnSpLocks/>
            <a:stCxn id="4" idx="7"/>
            <a:endCxn id="11" idx="3"/>
          </p:cNvCxnSpPr>
          <p:nvPr/>
        </p:nvCxnSpPr>
        <p:spPr>
          <a:xfrm flipV="1">
            <a:off x="6055253" y="4439163"/>
            <a:ext cx="1026995" cy="4640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115EEF1-3503-412C-8B38-3919CD7FA548}"/>
              </a:ext>
            </a:extLst>
          </p:cNvPr>
          <p:cNvCxnSpPr>
            <a:cxnSpLocks/>
            <a:stCxn id="4" idx="5"/>
            <a:endCxn id="7" idx="1"/>
          </p:cNvCxnSpPr>
          <p:nvPr/>
        </p:nvCxnSpPr>
        <p:spPr>
          <a:xfrm>
            <a:off x="6055253" y="5490398"/>
            <a:ext cx="611782" cy="5279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E7CE9C-E8B3-4A27-AA84-11E0B9026359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4912252" y="5490398"/>
            <a:ext cx="555802" cy="522978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093FB8F8-9ADE-41A7-B5A9-BEA969ACD680}"/>
              </a:ext>
            </a:extLst>
          </p:cNvPr>
          <p:cNvCxnSpPr>
            <a:stCxn id="8" idx="2"/>
            <a:endCxn id="5" idx="2"/>
          </p:cNvCxnSpPr>
          <p:nvPr/>
        </p:nvCxnSpPr>
        <p:spPr>
          <a:xfrm rot="10800000" flipH="1" flipV="1">
            <a:off x="3788228" y="4145564"/>
            <a:ext cx="415212" cy="2161411"/>
          </a:xfrm>
          <a:prstGeom prst="bentConnector3">
            <a:avLst>
              <a:gd name="adj1" fmla="val -55056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687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8123E-6FCC-49D1-A1C5-476B9EAA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A7A87-4E8C-4603-8DE1-117460602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deep learning to learn useful representations </a:t>
            </a:r>
          </a:p>
          <a:p>
            <a:pPr lvl="1"/>
            <a:r>
              <a:rPr lang="en-US" dirty="0"/>
              <a:t>Some transformations on the input to a lower-dimension compact manifold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85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covariates for latent representation</a:t>
            </a:r>
          </a:p>
          <a:p>
            <a:r>
              <a:rPr lang="en-US" dirty="0"/>
              <a:t>Concatenate treatment to latent representation</a:t>
            </a:r>
          </a:p>
          <a:p>
            <a:r>
              <a:rPr lang="en-US" dirty="0"/>
              <a:t>Task 1: predict outcome</a:t>
            </a:r>
          </a:p>
          <a:p>
            <a:r>
              <a:rPr lang="en-US" dirty="0"/>
              <a:t>Task 2: minimize distance between representation of two groups</a:t>
            </a:r>
          </a:p>
          <a:p>
            <a:pPr lvl="1"/>
            <a:r>
              <a:rPr lang="en-US" dirty="0"/>
              <a:t>Distance is domain-adaptation norm of mean-differences: </a:t>
            </a:r>
            <a:r>
              <a:rPr lang="en-US" i="1" dirty="0">
                <a:hlinkClick r:id="rId2"/>
              </a:rPr>
              <a:t>Arxiv:0902.3430</a:t>
            </a:r>
            <a:endParaRPr lang="en-US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3"/>
              </a:rPr>
              <a:t>Learning Representations for Counterfactual Inference</a:t>
            </a:r>
            <a:r>
              <a:rPr lang="en-US" i="1" dirty="0">
                <a:effectLst/>
                <a:latin typeface="Arial" panose="020B0604020202020204" pitchFamily="34" charset="0"/>
              </a:rPr>
              <a:t>, Johansson et al. 2016</a:t>
            </a:r>
            <a:endParaRPr lang="en-US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37B647-651B-41AA-819B-090874C9B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0890" y="4492371"/>
            <a:ext cx="6230219" cy="1819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5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different task heads after representation layer</a:t>
            </a:r>
          </a:p>
          <a:p>
            <a:pPr lvl="1"/>
            <a:r>
              <a:rPr lang="en-US" dirty="0"/>
              <a:t>One head per treatment group</a:t>
            </a:r>
          </a:p>
          <a:p>
            <a:r>
              <a:rPr lang="en-US" dirty="0"/>
              <a:t>Use a richer distribution distance between group representation</a:t>
            </a:r>
          </a:p>
          <a:p>
            <a:pPr lvl="1"/>
            <a:r>
              <a:rPr lang="en-US" dirty="0"/>
              <a:t>Wasserstein distance or maximum mean discrepancy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3"/>
              </a:rPr>
              <a:t>Estimating individual treatment effect: generalization bounds and algorithms</a:t>
            </a:r>
            <a:r>
              <a:rPr lang="en-US" i="1" dirty="0">
                <a:effectLst/>
                <a:latin typeface="Arial" panose="020B0604020202020204" pitchFamily="34" charset="0"/>
              </a:rPr>
              <a:t>,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Shalit</a:t>
            </a:r>
            <a:r>
              <a:rPr lang="en-US" i="1" dirty="0">
                <a:effectLst/>
                <a:latin typeface="Arial" panose="020B0604020202020204" pitchFamily="34" charset="0"/>
              </a:rPr>
              <a:t> et al. 2017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DA8F1-DD56-48AB-A1A8-9A4E892A1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71205" y="4164244"/>
            <a:ext cx="7449590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454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39E7-448A-4DBF-B851-675A9FAD8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AC091-A734-41BA-BF6E-4B261D307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Tradeoffs between maximizing balance and maximizing predictive accuracy</a:t>
            </a:r>
          </a:p>
          <a:p>
            <a:endParaRPr lang="en-US" dirty="0"/>
          </a:p>
          <a:p>
            <a:r>
              <a:rPr lang="en-US" dirty="0">
                <a:solidFill>
                  <a:srgbClr val="5B2D90"/>
                </a:solidFill>
              </a:rPr>
              <a:t>Encoding treatment as task, not feature</a:t>
            </a:r>
          </a:p>
          <a:p>
            <a:pPr lvl="1"/>
            <a:r>
              <a:rPr lang="en-US" dirty="0"/>
              <a:t>Better group-expressivity</a:t>
            </a:r>
          </a:p>
          <a:p>
            <a:r>
              <a:rPr lang="en-US" dirty="0">
                <a:solidFill>
                  <a:srgbClr val="008C3A"/>
                </a:solidFill>
              </a:rPr>
              <a:t>Better distance between representation</a:t>
            </a:r>
          </a:p>
          <a:p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CFDB96-CAB0-4142-B459-068DA5D53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62" y="2807618"/>
            <a:ext cx="4255323" cy="1242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9182610-6F3F-4407-AFF0-645197B98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920" y="5049590"/>
            <a:ext cx="4625609" cy="1443285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B3B25870-1BF0-4522-B7E8-59B0BA1DACBD}"/>
              </a:ext>
            </a:extLst>
          </p:cNvPr>
          <p:cNvGrpSpPr/>
          <p:nvPr/>
        </p:nvGrpSpPr>
        <p:grpSpPr>
          <a:xfrm>
            <a:off x="11536787" y="3856520"/>
            <a:ext cx="514440" cy="2541960"/>
            <a:chOff x="11536787" y="3856520"/>
            <a:chExt cx="514440" cy="254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CA28DFA2-6EA9-40F8-9242-C0D4F6E5E66C}"/>
                    </a:ext>
                  </a:extLst>
                </p14:cNvPr>
                <p14:cNvContentPartPr/>
                <p14:nvPr/>
              </p14:nvContentPartPr>
              <p14:xfrm>
                <a:off x="11536787" y="3856520"/>
                <a:ext cx="514440" cy="24750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CA28DFA2-6EA9-40F8-9242-C0D4F6E5E66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518787" y="3838880"/>
                  <a:ext cx="550080" cy="25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36D551-D798-4044-A2D0-D9B2D565984E}"/>
                    </a:ext>
                  </a:extLst>
                </p14:cNvPr>
                <p14:cNvContentPartPr/>
                <p14:nvPr/>
              </p14:nvContentPartPr>
              <p14:xfrm>
                <a:off x="11632547" y="6125960"/>
                <a:ext cx="137880" cy="2725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36D551-D798-4044-A2D0-D9B2D565984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14907" y="6107960"/>
                  <a:ext cx="173520" cy="308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9116898-53EF-4C32-8FC0-B28F781E8FA8}"/>
                  </a:ext>
                </a:extLst>
              </p14:cNvPr>
              <p14:cNvContentPartPr/>
              <p14:nvPr/>
            </p14:nvContentPartPr>
            <p14:xfrm>
              <a:off x="8583347" y="3689840"/>
              <a:ext cx="598680" cy="1351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9116898-53EF-4C32-8FC0-B28F781E8FA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65347" y="3672200"/>
                <a:ext cx="634320" cy="138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35607E0-3CF0-4A62-9E3E-CBD53B7848FF}"/>
                  </a:ext>
                </a:extLst>
              </p14:cNvPr>
              <p14:cNvContentPartPr/>
              <p14:nvPr/>
            </p14:nvContentPartPr>
            <p14:xfrm>
              <a:off x="8465987" y="4945520"/>
              <a:ext cx="325800" cy="2034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35607E0-3CF0-4A62-9E3E-CBD53B7848F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48347" y="4927880"/>
                <a:ext cx="361440" cy="239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7683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F2EC4-4028-456D-B894-858A4C174C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DD57-825F-4DF9-BA54-73164062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Variational autoencoders</a:t>
            </a:r>
          </a:p>
          <a:p>
            <a:r>
              <a:rPr lang="en-US" dirty="0"/>
              <a:t>Explicit assumption of proxy variables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4F4E6-84C7-47C6-ABDC-2898BC598ACF}"/>
              </a:ext>
            </a:extLst>
          </p:cNvPr>
          <p:cNvSpPr txBox="1"/>
          <p:nvPr/>
        </p:nvSpPr>
        <p:spPr>
          <a:xfrm>
            <a:off x="1" y="6488668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>
                <a:effectLst/>
                <a:latin typeface="Arial" panose="020B0604020202020204" pitchFamily="34" charset="0"/>
                <a:hlinkClick r:id="rId3"/>
              </a:rPr>
              <a:t>Causal Effect Inference with Deep Latent-Variable Models</a:t>
            </a:r>
            <a:r>
              <a:rPr lang="en-US" i="1" dirty="0">
                <a:effectLst/>
                <a:latin typeface="Arial" panose="020B0604020202020204" pitchFamily="34" charset="0"/>
              </a:rPr>
              <a:t>, </a:t>
            </a:r>
            <a:r>
              <a:rPr lang="en-US" i="1" dirty="0" err="1">
                <a:effectLst/>
                <a:latin typeface="Arial" panose="020B0604020202020204" pitchFamily="34" charset="0"/>
              </a:rPr>
              <a:t>Louizos</a:t>
            </a:r>
            <a:r>
              <a:rPr lang="en-US" i="1" dirty="0">
                <a:effectLst/>
                <a:latin typeface="Arial" panose="020B0604020202020204" pitchFamily="34" charset="0"/>
              </a:rPr>
              <a:t> et al. 2017</a:t>
            </a:r>
            <a:endParaRPr lang="en-US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C38060-B02F-40A9-A6D6-FCD91D2A5A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46944" y="1790443"/>
            <a:ext cx="1413710" cy="15615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CB2E75D-D86D-412E-B172-B85B3A6F03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1734" y="3573922"/>
            <a:ext cx="6428532" cy="225779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3120CE-261F-498F-9255-8FCA858D6639}"/>
              </a:ext>
            </a:extLst>
          </p:cNvPr>
          <p:cNvSpPr txBox="1"/>
          <p:nvPr/>
        </p:nvSpPr>
        <p:spPr>
          <a:xfrm>
            <a:off x="9310266" y="3645879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7F96AF"/>
                </a:solidFill>
              </a:rPr>
              <a:t>Reconstruct input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78E6F3-3434-48C1-BCE8-3AD8ABE56E38}"/>
              </a:ext>
            </a:extLst>
          </p:cNvPr>
          <p:cNvSpPr txBox="1"/>
          <p:nvPr/>
        </p:nvSpPr>
        <p:spPr>
          <a:xfrm>
            <a:off x="9310266" y="4319683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6ED8CB-FB83-4025-B456-D7A6595AF090}"/>
              </a:ext>
            </a:extLst>
          </p:cNvPr>
          <p:cNvSpPr txBox="1"/>
          <p:nvPr/>
        </p:nvSpPr>
        <p:spPr>
          <a:xfrm>
            <a:off x="9310266" y="5154608"/>
            <a:ext cx="1917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prediction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0182DC-5375-42D7-A954-112668A053C0}"/>
              </a:ext>
            </a:extLst>
          </p:cNvPr>
          <p:cNvSpPr txBox="1"/>
          <p:nvPr/>
        </p:nvSpPr>
        <p:spPr>
          <a:xfrm>
            <a:off x="6773661" y="3063395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decoder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32D40D-540B-4963-9BB3-E31E52CA6D6C}"/>
              </a:ext>
            </a:extLst>
          </p:cNvPr>
          <p:cNvSpPr txBox="1"/>
          <p:nvPr/>
        </p:nvSpPr>
        <p:spPr>
          <a:xfrm>
            <a:off x="3595455" y="3057848"/>
            <a:ext cx="15891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encoder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48EF930-9B62-4311-8B51-A308B14643AC}"/>
              </a:ext>
            </a:extLst>
          </p:cNvPr>
          <p:cNvGrpSpPr/>
          <p:nvPr/>
        </p:nvGrpSpPr>
        <p:grpSpPr>
          <a:xfrm>
            <a:off x="8960414" y="4271959"/>
            <a:ext cx="381240" cy="607680"/>
            <a:chOff x="8960414" y="4928910"/>
            <a:chExt cx="381240" cy="60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D9D4679-AD6F-407A-925A-0950B751B9A8}"/>
                    </a:ext>
                  </a:extLst>
                </p14:cNvPr>
                <p14:cNvContentPartPr/>
                <p14:nvPr/>
              </p14:nvContentPartPr>
              <p14:xfrm>
                <a:off x="8960414" y="4928910"/>
                <a:ext cx="192600" cy="607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D9D4679-AD6F-407A-925A-0950B751B9A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51774" y="4920270"/>
                  <a:ext cx="2102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29A3E70-0BFE-40F1-9BC7-22B86CA6BFB1}"/>
                    </a:ext>
                  </a:extLst>
                </p14:cNvPr>
                <p14:cNvContentPartPr/>
                <p14:nvPr/>
              </p14:nvContentPartPr>
              <p14:xfrm>
                <a:off x="9200894" y="5184510"/>
                <a:ext cx="104760" cy="18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29A3E70-0BFE-40F1-9BC7-22B86CA6BFB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92254" y="5175870"/>
                  <a:ext cx="122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59C354B-64AD-43BB-B5A9-23CA3DAB538B}"/>
                    </a:ext>
                  </a:extLst>
                </p14:cNvPr>
                <p14:cNvContentPartPr/>
                <p14:nvPr/>
              </p14:nvContentPartPr>
              <p14:xfrm>
                <a:off x="9285134" y="5124030"/>
                <a:ext cx="56520" cy="106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59C354B-64AD-43BB-B5A9-23CA3DAB538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276494" y="5115030"/>
                  <a:ext cx="74160" cy="12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0B8A18F-08E0-4D23-8BE9-12764446E808}"/>
              </a:ext>
            </a:extLst>
          </p:cNvPr>
          <p:cNvGrpSpPr/>
          <p:nvPr/>
        </p:nvGrpSpPr>
        <p:grpSpPr>
          <a:xfrm>
            <a:off x="8158334" y="5233879"/>
            <a:ext cx="1175760" cy="129600"/>
            <a:chOff x="8158334" y="5890830"/>
            <a:chExt cx="1175760" cy="12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80ADC60-FCAA-4B47-A439-B099EDD74023}"/>
                    </a:ext>
                  </a:extLst>
                </p14:cNvPr>
                <p14:cNvContentPartPr/>
                <p14:nvPr/>
              </p14:nvContentPartPr>
              <p14:xfrm>
                <a:off x="8158334" y="5949870"/>
                <a:ext cx="1091520" cy="705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80ADC60-FCAA-4B47-A439-B099EDD7402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149694" y="5941230"/>
                  <a:ext cx="1109160" cy="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A94B4A4-D9CA-484A-8495-1780DB839BA3}"/>
                    </a:ext>
                  </a:extLst>
                </p14:cNvPr>
                <p14:cNvContentPartPr/>
                <p14:nvPr/>
              </p14:nvContentPartPr>
              <p14:xfrm>
                <a:off x="9221054" y="5890830"/>
                <a:ext cx="113040" cy="129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A94B4A4-D9CA-484A-8495-1780DB839BA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9212414" y="5882190"/>
                  <a:ext cx="130680" cy="14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B7B2276-3AC8-4A41-B104-6634B455DF4B}"/>
              </a:ext>
            </a:extLst>
          </p:cNvPr>
          <p:cNvGrpSpPr/>
          <p:nvPr/>
        </p:nvGrpSpPr>
        <p:grpSpPr>
          <a:xfrm>
            <a:off x="2784974" y="4860266"/>
            <a:ext cx="1537920" cy="923760"/>
            <a:chOff x="2784974" y="4860266"/>
            <a:chExt cx="1537920" cy="92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4CD38DD-BA92-4FE7-93D4-61325478ACEC}"/>
                    </a:ext>
                  </a:extLst>
                </p14:cNvPr>
                <p14:cNvContentPartPr/>
                <p14:nvPr/>
              </p14:nvContentPartPr>
              <p14:xfrm>
                <a:off x="2892974" y="4860266"/>
                <a:ext cx="1429920" cy="728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4CD38DD-BA92-4FE7-93D4-61325478ACE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84334" y="4851266"/>
                  <a:ext cx="1447560" cy="74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8459D7B-7A58-46CE-A0A3-56023FEA5AD2}"/>
                    </a:ext>
                  </a:extLst>
                </p14:cNvPr>
                <p14:cNvContentPartPr/>
                <p14:nvPr/>
              </p14:nvContentPartPr>
              <p14:xfrm>
                <a:off x="2906654" y="5384426"/>
                <a:ext cx="435960" cy="3254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8459D7B-7A58-46CE-A0A3-56023FEA5A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98014" y="5375786"/>
                  <a:ext cx="45360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11E872A7-0B77-4480-B764-01178C3C7827}"/>
                    </a:ext>
                  </a:extLst>
                </p14:cNvPr>
                <p14:cNvContentPartPr/>
                <p14:nvPr/>
              </p14:nvContentPartPr>
              <p14:xfrm>
                <a:off x="2784974" y="5598626"/>
                <a:ext cx="103320" cy="185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11E872A7-0B77-4480-B764-01178C3C782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75974" y="5589986"/>
                  <a:ext cx="12096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95413AE-9AD0-4626-A5E0-3F3669115BC2}"/>
                  </a:ext>
                </a:extLst>
              </p14:cNvPr>
              <p14:cNvContentPartPr/>
              <p14:nvPr/>
            </p14:nvContentPartPr>
            <p14:xfrm>
              <a:off x="3236774" y="4099946"/>
              <a:ext cx="1894320" cy="1221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95413AE-9AD0-4626-A5E0-3F3669115B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228134" y="4090946"/>
                <a:ext cx="1911960" cy="12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FCB3957-A6D0-4058-B052-090D8CB82609}"/>
                  </a:ext>
                </a:extLst>
              </p14:cNvPr>
              <p14:cNvContentPartPr/>
              <p14:nvPr/>
            </p14:nvContentPartPr>
            <p14:xfrm>
              <a:off x="5764334" y="4131986"/>
              <a:ext cx="353520" cy="150228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FCB3957-A6D0-4058-B052-090D8CB82609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755694" y="4122986"/>
                <a:ext cx="371160" cy="151992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568295EC-DA36-4CD1-BFFB-9E8D72395D55}"/>
              </a:ext>
            </a:extLst>
          </p:cNvPr>
          <p:cNvSpPr txBox="1"/>
          <p:nvPr/>
        </p:nvSpPr>
        <p:spPr>
          <a:xfrm>
            <a:off x="1885048" y="5663582"/>
            <a:ext cx="951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69858"/>
                </a:solidFill>
              </a:rPr>
              <a:t>Treatment prediction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3EDE5E-A251-4FDA-9A93-6CD046228B9E}"/>
              </a:ext>
            </a:extLst>
          </p:cNvPr>
          <p:cNvSpPr txBox="1"/>
          <p:nvPr/>
        </p:nvSpPr>
        <p:spPr>
          <a:xfrm>
            <a:off x="3513731" y="3591742"/>
            <a:ext cx="16447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9D3939"/>
                </a:solidFill>
              </a:rPr>
              <a:t>Multi-head outcome prediction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A06E2DA-9FF7-49EC-B7B2-B12415535E3D}"/>
              </a:ext>
            </a:extLst>
          </p:cNvPr>
          <p:cNvSpPr txBox="1"/>
          <p:nvPr/>
        </p:nvSpPr>
        <p:spPr>
          <a:xfrm>
            <a:off x="5628097" y="5920273"/>
            <a:ext cx="16447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33A4BB"/>
                </a:solidFill>
              </a:rPr>
              <a:t>Latent space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D54D302-101A-4129-ABDB-AFBC0B9432FA}"/>
              </a:ext>
            </a:extLst>
          </p:cNvPr>
          <p:cNvGrpSpPr/>
          <p:nvPr/>
        </p:nvGrpSpPr>
        <p:grpSpPr>
          <a:xfrm>
            <a:off x="6101294" y="4805906"/>
            <a:ext cx="289080" cy="1110960"/>
            <a:chOff x="6101294" y="4805906"/>
            <a:chExt cx="289080" cy="1110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1B54B6D-DE77-4270-A2EE-05137AF5BDF9}"/>
                    </a:ext>
                  </a:extLst>
                </p14:cNvPr>
                <p14:cNvContentPartPr/>
                <p14:nvPr/>
              </p14:nvContentPartPr>
              <p14:xfrm>
                <a:off x="6185534" y="4805906"/>
                <a:ext cx="152640" cy="10371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1B54B6D-DE77-4270-A2EE-05137AF5BDF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76534" y="4796906"/>
                  <a:ext cx="170280" cy="10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FD6A7A5-0570-4447-BCC6-C45FFAFE7F6B}"/>
                    </a:ext>
                  </a:extLst>
                </p14:cNvPr>
                <p14:cNvContentPartPr/>
                <p14:nvPr/>
              </p14:nvContentPartPr>
              <p14:xfrm>
                <a:off x="6101294" y="5729666"/>
                <a:ext cx="289080" cy="1872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FD6A7A5-0570-4447-BCC6-C45FFAFE7F6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092294" y="5721026"/>
                  <a:ext cx="306720" cy="2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08964D-8D01-4C04-AA8C-66E30B01D118}"/>
              </a:ext>
            </a:extLst>
          </p:cNvPr>
          <p:cNvGrpSpPr/>
          <p:nvPr/>
        </p:nvGrpSpPr>
        <p:grpSpPr>
          <a:xfrm>
            <a:off x="6619334" y="2072426"/>
            <a:ext cx="4130280" cy="490680"/>
            <a:chOff x="6619334" y="2072426"/>
            <a:chExt cx="4130280" cy="49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9B0FF98-CC5B-4B74-B4B1-1C4FBAE49A25}"/>
                    </a:ext>
                  </a:extLst>
                </p14:cNvPr>
                <p14:cNvContentPartPr/>
                <p14:nvPr/>
              </p14:nvContentPartPr>
              <p14:xfrm>
                <a:off x="6619334" y="2072426"/>
                <a:ext cx="3965760" cy="4906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9B0FF98-CC5B-4B74-B4B1-1C4FBAE49A2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610334" y="2063786"/>
                  <a:ext cx="3983400" cy="50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D894AF4-DBAE-4AE1-AFA4-9A0E85F07C91}"/>
                    </a:ext>
                  </a:extLst>
                </p14:cNvPr>
                <p14:cNvContentPartPr/>
                <p14:nvPr/>
              </p14:nvContentPartPr>
              <p14:xfrm>
                <a:off x="10508414" y="2208506"/>
                <a:ext cx="241200" cy="1742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D894AF4-DBAE-4AE1-AFA4-9A0E85F07C91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499414" y="2199866"/>
                  <a:ext cx="258840" cy="191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8D534076-7E74-4F4B-9BC4-56D8B92947F9}"/>
              </a:ext>
            </a:extLst>
          </p:cNvPr>
          <p:cNvSpPr txBox="1"/>
          <p:nvPr/>
        </p:nvSpPr>
        <p:spPr>
          <a:xfrm>
            <a:off x="9313394" y="3315427"/>
            <a:ext cx="16447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losses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3BBFDE-F393-4774-86F9-06A9D372B342}"/>
              </a:ext>
            </a:extLst>
          </p:cNvPr>
          <p:cNvSpPr/>
          <p:nvPr/>
        </p:nvSpPr>
        <p:spPr>
          <a:xfrm>
            <a:off x="1544715" y="2965142"/>
            <a:ext cx="5140094" cy="33467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4FC713-ED93-47ED-8357-4DBA97821762}"/>
              </a:ext>
            </a:extLst>
          </p:cNvPr>
          <p:cNvGrpSpPr/>
          <p:nvPr/>
        </p:nvGrpSpPr>
        <p:grpSpPr>
          <a:xfrm>
            <a:off x="8535254" y="3783079"/>
            <a:ext cx="728640" cy="104400"/>
            <a:chOff x="8535254" y="4440030"/>
            <a:chExt cx="728640" cy="104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ADD0DD0-A323-4203-817A-3442725FE478}"/>
                    </a:ext>
                  </a:extLst>
                </p14:cNvPr>
                <p14:cNvContentPartPr/>
                <p14:nvPr/>
              </p14:nvContentPartPr>
              <p14:xfrm>
                <a:off x="8535254" y="4496190"/>
                <a:ext cx="686160" cy="482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ADD0DD0-A323-4203-817A-3442725FE478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526254" y="4487190"/>
                  <a:ext cx="70380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CFBA52F-772C-47F9-8C70-53040A637FE2}"/>
                    </a:ext>
                  </a:extLst>
                </p14:cNvPr>
                <p14:cNvContentPartPr/>
                <p14:nvPr/>
              </p14:nvContentPartPr>
              <p14:xfrm>
                <a:off x="9192614" y="4440030"/>
                <a:ext cx="71280" cy="92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CFBA52F-772C-47F9-8C70-53040A637F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183614" y="4431030"/>
                  <a:ext cx="88920" cy="110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92911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10" grpId="0"/>
      <p:bldP spid="7" grpId="0"/>
      <p:bldP spid="5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8341</TotalTime>
  <Words>1319</Words>
  <Application>Microsoft Office PowerPoint</Application>
  <PresentationFormat>Widescreen</PresentationFormat>
  <Paragraphs>242</Paragraphs>
  <Slides>26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Cambria Math</vt:lpstr>
      <vt:lpstr>Office Theme</vt:lpstr>
      <vt:lpstr>Causal Inference Deep Learning</vt:lpstr>
      <vt:lpstr>Representation instead of weighting</vt:lpstr>
      <vt:lpstr>Representation instead of weighting</vt:lpstr>
      <vt:lpstr>Meaningful representation of multiple proxies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 tricks</vt:lpstr>
      <vt:lpstr>Common tricks</vt:lpstr>
      <vt:lpstr>Counterfactual Transformer</vt:lpstr>
      <vt:lpstr>PowerPoint Presentation</vt:lpstr>
      <vt:lpstr>Other related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Inference Deep Learning</dc:title>
  <dc:creator>Ehud Karavani</dc:creator>
  <cp:lastModifiedBy>Ehud Karavani</cp:lastModifiedBy>
  <cp:revision>48</cp:revision>
  <dcterms:created xsi:type="dcterms:W3CDTF">2021-10-31T10:01:25Z</dcterms:created>
  <dcterms:modified xsi:type="dcterms:W3CDTF">2022-02-13T07:23:22Z</dcterms:modified>
</cp:coreProperties>
</file>