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5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notesSlides/notesSlide6.xml" ContentType="application/vnd.openxmlformats-officedocument.presentationml.notesSlide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96" r:id="rId2"/>
    <p:sldId id="415" r:id="rId3"/>
    <p:sldId id="417" r:id="rId4"/>
    <p:sldId id="418" r:id="rId5"/>
    <p:sldId id="399" r:id="rId6"/>
    <p:sldId id="400" r:id="rId7"/>
    <p:sldId id="290" r:id="rId8"/>
    <p:sldId id="311" r:id="rId9"/>
    <p:sldId id="419" r:id="rId10"/>
    <p:sldId id="421" r:id="rId11"/>
    <p:sldId id="422" r:id="rId12"/>
    <p:sldId id="34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AC4"/>
    <a:srgbClr val="B15353"/>
    <a:srgbClr val="DDA405"/>
    <a:srgbClr val="EDB71F"/>
    <a:srgbClr val="F7CD59"/>
    <a:srgbClr val="F7A7A7"/>
    <a:srgbClr val="92BAEA"/>
    <a:srgbClr val="A3D3FB"/>
    <a:srgbClr val="82B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9659" autoAdjust="0"/>
  </p:normalViewPr>
  <p:slideViewPr>
    <p:cSldViewPr snapToGrid="0">
      <p:cViewPr varScale="1">
        <p:scale>
          <a:sx n="99" d="100"/>
          <a:sy n="99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6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3213,'118'2,"-24"0,60-7,-67-13,-38 6,150-47,89-5,-260 54,0 0,16-10,25-9,-43 17,-1 0,0-2,-1 0,0-2,-1-1,4-5,0 0,1 2,1 1,24-11,10-4,20-16,-31 19,-7 1,-1-1,-1-3,4-7,12-18,-2-2,-3-3,-3-2,18-33,39-42,-65 89,-2-2,33-60,55-100,46-148,-86 181,-49 109,3 2,28-31,-51 71,21-22,3 1,45-41,-12 13,-38 38,1 1,2 2,2 2,1 2,1 1,2 3,1 2,16-4,-4-1,-45 24,1 0,-1 1,11-4,-8 5,63-22,12-9,-63 27,0 1,0 1,1 2,1 1,-1 1,10-2,23-1,1 4,-1 2,36 4,-4 0,-66-1,0 2,0 1,0 1,-1 2,0 1,0 1,0 2,-1 1,-1 1,0 1,-1 2,-1 0,0 2,-1 1,-2 1,1 1,-2 1,3 5,16 14,3-2,24 15,-18-14,38 39,-73-61,0 0,-2 1,0 1,4 10,21 30,2-3,-2 3,-3 1,-3 1,8 25,120 264,-133-285,3-2,22 33,-16-29,-3 1,-3 1,-3 3,-13-36,-1-5,14 41,3-2,3-1,22 30,-47-86,32 49,24 28,-50-73,0-1,1-1,1 0,1-1,0-1,0-1,8 4,54 33,40 24,-55-42,1-4,1-2,30 6,-16 1,-56-22,0-1,20 6,42 5,-43-11,-1 1,0 2,25 13,-49-19,1-1,0-1,1-1,-1-1,0 0,1-1,0-1,60 8,-29-1,0-2,22-2,-45-3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3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5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1 1102</inkml:trace>
  <inkml:trace contextRef="#ctx0" brushRef="#br0" timeOffset="1">435 333</inkml:trace>
  <inkml:trace contextRef="#ctx0" brushRef="#br0" timeOffset="2">602 668,'6'6,"1"1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2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3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7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3149,'929'0,"-914"-1,-1-1,0-1,1 0,-1-1,-1 0,1-1,-1-1,0 0,2-2,43-17,19-9,0-3,29-22,37-19,-13 16,57-30,-152 72,-1-1,-1-2,-1-2,7-7,-17 11,16-11,-2-2,-2-1,-1-2,-2-1,5-11,14-23,49-53,-50 66,-3-1,29-52,-14 13,-26 46,-3-2,4-16,-23 47,1 0,12-16,-11 18,-1 0,-1-1,3-8,-1-7,-9 21,0 1,2 1,-1-1,3 0,77-136,-47 79,25-31,12-25,-51 83,1 1,31-37,39-44,-34 42,56-56,-100 122,0 1,2 0,0 1,1 2,0 0,1 1,20-7,32-10,67-18,-48 18,-23 12,-53 15,-1-1,0-1,0 0,0-2,5-2,1-1,0 2,0 1,1 0,0 2,1 1,24-1,23-5,11 0,1 5,0 2,48 7,15-1,-119 0,0 1,0 1,-1 1,1 2,-2 0,1 2,23 13,32 9,-59-24,0 2,-1 0,0 1,-1 1,0 1,-1 1,0 1,-1 0,-1 2,5 5,34 40,-24-28,24 35,17 25,-44-59,-2 2,-1 0,-2 2,-2 1,6 17,20 36,-33-65,-1 0,-1 1,-1 2,65 176,83 154,-130-301,6 11,21 59,-19-41,5-1,3-2,3-3,5-1,25 26,74 82,-127-163,2 0,1-2,1-2,0 0,24 11,0 1,17 16,-23-16,2-3,1-2,1-2,12 1,-44-21,0-1,1-1,0-1,0-1,1-1,-1-1,1-1,2-1,86 9,-30 1,1-3,69-4,-120-4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5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29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0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2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3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4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77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5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125 106,'557'0,"-1004"0,440 0,0 0,1 0,-1 0,1 0,-1 1,1 0,-1 0,-4 2,11-3,0 0,0 0,0 0,0 0,-1 1,1-1,0 0,0 0,0 0,0 0,0 0,-1 0,1 0,0 0,0 1,0-1,0 0,0 0,0 0,-1 0,1 0,0 1,0-1,0 0,0 0,0 0,0 0,0 1,0-1,0 0,0 0,0 0,0 0,0 1,0-1,0 0,0 0,0 0,0 0,0 1,0-1,0 0,0 0,0 0,1 0,-1 0,0 1,0-1,0 0,0 0,0 0,0 0,1 0,12 9,16 2,24 1,0-3,1-1,0-3,17-3,-271-3,184 2,14 2,24 5,44 6,-54-13,4 2,0-1,0-1,1 0,-1-1,0-1,1 0,6-2,-23 3,0 0,0 0,1 0,-1 0,0 0,0 0,0 0,1 0,-1 0,0 0,0 0,0-1,1 1,-1 0,0 0,0 0,0 0,1 0,-1 0,0 0,0 0,0-1,1 1,-1 0,0 0,0 0,0 0,0-1,0 1,0 0,1 0,-1 0,0-1,0 1,0 0,0 0,0 0,0-1,0 1,0 0,0 0,0-1,0 1,0 0,0 0,0 0,0-1,0 1,0 0,0 0,0 0,-1-1,1 1,0 0,0 0,0 0,0-1,0 1,0 0,-1 0,1 0,0 0,0-1,-21-10,-30-6,-8 5,0 3,-7 2,-78-12,110 14,0-1,65 4,624 3,-827 1,-193-5,311-2,-43-12,56 10,176 3,-99 5,0-2,0-2,34-6,-4-1,0 3,0 3,34 3,-72-2,-28 3,0 0,0 0,0-1,0 1,0 0,0 0,0 0,0-1,0 1,0 0,0 0,0-1,0 1,0 0,0 0,0 0,0-1,0 1,0 0,0 0,0 0,0-1,0 1,0 0,-1 0,1 0,0-1,0 1,0 0,0 0,0 0,-1 0,1 0,0-1,0 1,0 0,0 0,-1 0,1 0,0 0,0 0,0 0,-1 0,1 0,0 0,0 0,-1 0,1 0,0 0,0 0,-1 0,-50-14,-74 4,0 6,-51 8,11-1,795-3,-581 5,-48-5,0 1,0-1,0 0,0 0,-1 1,1-1,0 1,0-1,0 1,0-1,0 1,-1-1,1 1,0 0,0-1,-1 1,1 0,0 0,-1 0,0 0,0 0,0-1,-1 1,1 0,0 0,0 0,-1-1,1 1,0 0,-1-1,1 1,0 0,-1-1,1 1,-1 0,0-1,1 1,-1-1,1 1,-1-1,0 1,1-1,-1 1,0-1,1 0,-2 1,-16 9,0 0,0-1,-1-1,-1-1,1-1,-1 0,0-2,0 0,-1-1,-2-1,-50 2,0-4,-19-3,-28-1,62 4,46 0,41 0,367 0,-368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3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31 69,'1'1,"-1"1,1-1,-1 1,1-1,0 1,0-1,0 0,0 1,0-1,0 0,0 0,0 0,0 0,0 0,1 0,-1 0,0 0,1 0,-1 0,1-1,-1 1,1-1,-1 1,1-1,-1 0,1 1,-1-1,2 0,52 7,-49-7,131 2,-86-3,0 2,0 3,13 4,32 3,1-5,55-3,-129-3,-128-5,-29-7,-81-5,180 15,-1-2,1-1,0-2,-3-2,70 4,26 1,-23 5,-1-2,0-1,1-2,-1-1,0-2,19-7,-13 3,1 2,0 2,21-1,-354 8,-78 3,357-2,0 0,0 1,0 0,-12 5,24-8,1 1,0 0,-1 0,1 0,0 0,-1 0,1 0,-1 0,1 1,0-1,0 0,-1 0,1 0,0 0,-1 0,1 0,0 1,-1-1,1 0,0 0,0 0,-1 1,1-1,0 0,0 0,-1 1,1-1,0 0,0 1,0-1,0 0,0 0,-1 1,1-1,0 0,0 1,0-1,0 0,0 1,0-1,0 0,0 1,15 5,26-1,521-2,-293-5,-262 4,-18 5,-20 4,-20-4,0-2,0-2,-38-4,77 1,-18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6:29.908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3213,'118'2,"-24"0,60-7,-67-13,-38 6,150-47,89-5,-260 54,0 0,16-10,25-9,-43 17,-1 0,0-2,-1 0,0-2,-1-1,4-5,0 0,1 2,1 1,24-11,10-4,20-16,-31 19,-7 1,-1-1,-1-3,4-7,12-18,-2-2,-3-3,-3-2,18-33,39-42,-65 89,-2-2,33-60,55-100,46-148,-86 181,-49 109,3 2,28-31,-51 71,21-22,3 1,45-41,-12 13,-38 38,1 1,2 2,2 2,1 2,1 1,2 3,1 2,16-4,-4-1,-45 24,1 0,-1 1,11-4,-8 5,63-22,12-9,-63 27,0 1,0 1,1 2,1 1,-1 1,10-2,23-1,1 4,-1 2,36 4,-4 0,-66-1,0 2,0 1,0 1,-1 2,0 1,0 1,0 2,-1 1,-1 1,0 1,-1 2,-1 0,0 2,-1 1,-2 1,1 1,-2 1,3 5,16 14,3-2,24 15,-18-14,38 39,-73-61,0 0,-2 1,0 1,4 10,21 30,2-3,-2 3,-3 1,-3 1,8 25,120 264,-133-285,3-2,22 33,-16-29,-3 1,-3 1,-3 3,-13-36,-1-5,14 41,3-2,3-1,22 30,-47-86,32 49,24 28,-50-73,0-1,1-1,1 0,1-1,0-1,0-1,8 4,54 33,40 24,-55-42,1-4,1-2,30 6,-16 1,-56-22,0-1,20 6,42 5,-43-11,-1 1,0 2,25 13,-49-19,1-1,0-1,1-1,-1-1,0 0,1-1,0-1,60 8,-29-1,0-2,22-2,-45-3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6:29.90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3149,'929'0,"-914"-1,-1-1,0-1,1 0,-1-1,-1 0,1-1,-1-1,0 0,2-2,43-17,19-9,0-3,29-22,37-19,-13 16,57-30,-152 72,-1-1,-1-2,-1-2,7-7,-17 11,16-11,-2-2,-2-1,-1-2,-2-1,5-11,14-23,49-53,-50 66,-3-1,29-52,-14 13,-26 46,-3-2,4-16,-23 47,1 0,12-16,-11 18,-1 0,-1-1,3-8,-1-7,-9 21,0 1,2 1,-1-1,3 0,77-136,-47 79,25-31,12-25,-51 83,1 1,31-37,39-44,-34 42,56-56,-100 122,0 1,2 0,0 1,1 2,0 0,1 1,20-7,32-10,67-18,-48 18,-23 12,-53 15,-1-1,0-1,0 0,0-2,5-2,1-1,0 2,0 1,1 0,0 2,1 1,24-1,23-5,11 0,1 5,0 2,48 7,15-1,-119 0,0 1,0 1,-1 1,1 2,-2 0,1 2,23 13,32 9,-59-24,0 2,-1 0,0 1,-1 1,0 1,-1 1,0 1,-1 0,-1 2,5 5,34 40,-24-28,24 35,17 25,-44-59,-2 2,-1 0,-2 2,-2 1,6 17,20 36,-33-65,-1 0,-1 1,-1 2,65 176,83 154,-130-301,6 11,21 59,-19-41,5-1,3-2,3-3,5-1,25 26,74 82,-127-163,2 0,1-2,1-2,0 0,24 11,0 1,17 16,-23-16,2-3,1-2,1-2,12 1,-44-21,0-1,1-1,0-1,0-1,1-1,-1-1,1-1,2-1,86 9,-30 1,1-3,69-4,-120-4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6:53.350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125 106,'557'0,"-1004"0,440 0,0 0,1 0,-1 0,1 0,-1 1,1 0,-1 0,-4 2,11-3,0 0,0 0,0 0,0 0,-1 1,1-1,0 0,0 0,0 0,0 0,0 0,-1 0,1 0,0 0,0 1,0-1,0 0,0 0,0 0,-1 0,1 0,0 1,0-1,0 0,0 0,0 0,0 0,0 1,0-1,0 0,0 0,0 0,0 0,0 1,0-1,0 0,0 0,0 0,0 0,0 1,0-1,0 0,0 0,0 0,1 0,-1 0,0 1,0-1,0 0,0 0,0 0,0 0,1 0,12 9,16 2,24 1,0-3,1-1,0-3,17-3,-271-3,184 2,14 2,24 5,44 6,-54-13,4 2,0-1,0-1,1 0,-1-1,0-1,1 0,6-2,-23 3,0 0,0 0,1 0,-1 0,0 0,0 0,0 0,1 0,-1 0,0 0,0 0,0-1,1 1,-1 0,0 0,0 0,0 0,1 0,-1 0,0 0,0 0,0-1,1 1,-1 0,0 0,0 0,0 0,0-1,0 1,0 0,1 0,-1 0,0-1,0 1,0 0,0 0,0 0,0-1,0 1,0 0,0 0,0-1,0 1,0 0,0 0,0 0,0-1,0 1,0 0,0 0,0 0,-1-1,1 1,0 0,0 0,0 0,0-1,0 1,0 0,-1 0,1 0,0 0,0-1,-21-10,-30-6,-8 5,0 3,-7 2,-78-12,110 14,0-1,65 4,624 3,-827 1,-193-5,311-2,-43-12,56 10,176 3,-99 5,0-2,0-2,34-6,-4-1,0 3,0 3,34 3,-72-2,-28 3,0 0,0 0,0-1,0 1,0 0,0 0,0 0,0-1,0 1,0 0,0 0,0-1,0 1,0 0,0 0,0 0,0-1,0 1,0 0,0 0,0 0,0-1,0 1,0 0,-1 0,1 0,0-1,0 1,0 0,0 0,0 0,-1 0,1 0,0-1,0 1,0 0,0 0,-1 0,1 0,0 0,0 0,0 0,-1 0,1 0,0 0,0 0,-1 0,1 0,0 0,0 0,-1 0,-50-14,-74 4,0 6,-51 8,11-1,795-3,-581 5,-48-5,0 1,0-1,0 0,0 0,-1 1,1-1,0 1,0-1,0 1,0-1,0 1,-1-1,1 1,0 0,0-1,-1 1,1 0,0 0,-1 0,0 0,0 0,0-1,-1 1,1 0,0 0,0 0,-1-1,1 1,0 0,-1-1,1 1,0 0,-1-1,1 1,-1 0,0-1,1 1,-1-1,1 1,-1-1,0 1,1-1,-1 1,0-1,1 0,-2 1,-16 9,0 0,0-1,-1-1,-1-1,1-1,-1 0,0-2,0 0,-1-1,-2-1,-50 2,0-4,-19-3,-28-1,62 4,46 0,41 0,367 0,-368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6:53.35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31 69,'1'1,"-1"1,1-1,-1 1,1-1,0 1,0-1,0 0,0 1,0-1,0 0,0 0,0 0,0 0,0 0,1 0,-1 0,0 0,1 0,-1 0,1-1,-1 1,1-1,-1 1,1-1,-1 0,1 1,-1-1,2 0,52 7,-49-7,131 2,-86-3,0 2,0 3,13 4,32 3,1-5,55-3,-129-3,-128-5,-29-7,-81-5,180 15,-1-2,1-1,0-2,-3-2,70 4,26 1,-23 5,-1-2,0-1,1-2,-1-1,0-2,19-7,-13 3,1 2,0 2,21-1,-354 8,-78 3,357-2,0 0,0 1,0 0,-12 5,24-8,1 1,0 0,-1 0,1 0,0 0,-1 0,1 0,-1 0,1 1,0-1,0 0,-1 0,1 0,0 0,-1 0,1 0,0 1,-1-1,1 0,0 0,0 0,-1 1,1-1,0 0,0 0,-1 1,1-1,0 0,0 1,0-1,0 0,0 0,-1 1,1-1,0 0,0 1,0-1,0 0,0 1,0-1,0 0,0 1,15 5,26-1,521-2,-293-5,-262 4,-18 5,-20 4,-20-4,0-2,0-2,-38-4,77 1,-18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577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578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1203 1303</inkml:trace>
  <inkml:trace contextRef="#ctx0" brushRef="#br0" timeOffset="1">936 1437</inkml:trace>
  <inkml:trace contextRef="#ctx0" brushRef="#br0" timeOffset="2">568 1805</inkml:trace>
  <inkml:trace contextRef="#ctx0" brushRef="#br0" timeOffset="3">870 1704</inkml:trace>
  <inkml:trace contextRef="#ctx0" brushRef="#br0" timeOffset="4">1203 1704</inkml:trace>
  <inkml:trace contextRef="#ctx0" brushRef="#br0" timeOffset="5">368 1638</inkml:trace>
  <inkml:trace contextRef="#ctx0" brushRef="#br0" timeOffset="6">0 1905</inkml:trace>
  <inkml:trace contextRef="#ctx0" brushRef="#br0" timeOffset="7">1438 1538</inkml:trace>
  <inkml:trace contextRef="#ctx0" brushRef="#br0" timeOffset="8">1972 1437</inkml:trace>
  <inkml:trace contextRef="#ctx0" brushRef="#br0" timeOffset="9">1639 1237</inkml:trace>
  <inkml:trace contextRef="#ctx0" brushRef="#br0" timeOffset="10">2005 1069</inkml:trace>
  <inkml:trace contextRef="#ctx0" brushRef="#br0" timeOffset="11">2406 1137</inkml:trace>
  <inkml:trace contextRef="#ctx0" brushRef="#br0" timeOffset="12">2274 1371</inkml:trace>
  <inkml:trace contextRef="#ctx0" brushRef="#br0" timeOffset="13">2807 1303</inkml:trace>
  <inkml:trace contextRef="#ctx0" brushRef="#br0" timeOffset="14">2774 937</inkml:trace>
  <inkml:trace contextRef="#ctx0" brushRef="#br0" timeOffset="15">2474 803</inkml:trace>
  <inkml:trace contextRef="#ctx0" brushRef="#br0" timeOffset="16">3043 803</inkml:trace>
  <inkml:trace contextRef="#ctx0" brushRef="#br0" timeOffset="17">3310 902</inkml:trace>
  <inkml:trace contextRef="#ctx0" brushRef="#br0" timeOffset="18">3243 1069,'0'6,"0"1</inkml:trace>
  <inkml:trace contextRef="#ctx0" brushRef="#br0" timeOffset="19">3576 1003</inkml:trace>
  <inkml:trace contextRef="#ctx0" brushRef="#br0" timeOffset="20">3610 701</inkml:trace>
  <inkml:trace contextRef="#ctx0" brushRef="#br0" timeOffset="21">3376 569</inkml:trace>
  <inkml:trace contextRef="#ctx0" brushRef="#br0" timeOffset="22">3677 401</inkml:trace>
  <inkml:trace contextRef="#ctx0" brushRef="#br0" timeOffset="23">3911 401,'6'0,"1"0</inkml:trace>
  <inkml:trace contextRef="#ctx0" brushRef="#br0" timeOffset="24">3944 569</inkml:trace>
  <inkml:trace contextRef="#ctx0" brushRef="#br0" timeOffset="25">4045 803,'0'5,"0"3</inkml:trace>
  <inkml:trace contextRef="#ctx0" brushRef="#br0" timeOffset="26">4345 836</inkml:trace>
  <inkml:trace contextRef="#ctx0" brushRef="#br0" timeOffset="27">4546 668</inkml:trace>
  <inkml:trace contextRef="#ctx0" brushRef="#br0" timeOffset="28">4345 569</inkml:trace>
  <inkml:trace contextRef="#ctx0" brushRef="#br0" timeOffset="29">4211 536</inkml:trace>
  <inkml:trace contextRef="#ctx0" brushRef="#br0" timeOffset="30">4145 335</inkml:trace>
  <inkml:trace contextRef="#ctx0" brushRef="#br0" timeOffset="31">4345 168</inkml:trace>
  <inkml:trace contextRef="#ctx0" brushRef="#br0" timeOffset="32">3744 803,'11'0,"4"0</inkml:trace>
  <inkml:trace contextRef="#ctx0" brushRef="#br0" timeOffset="33">4746 300</inkml:trace>
  <inkml:trace contextRef="#ctx0" brushRef="#br0" timeOffset="34">4947 401</inkml:trace>
  <inkml:trace contextRef="#ctx0" brushRef="#br0" timeOffset="35">1772 1571,'-6'0,"-2"0</inkml:trace>
  <inkml:trace contextRef="#ctx0" brushRef="#br0" timeOffset="36">1203 1838</inkml:trace>
  <inkml:trace contextRef="#ctx0" brushRef="#br0" timeOffset="37">5114 0</inkml:trace>
  <inkml:trace contextRef="#ctx0" brushRef="#br0" timeOffset="38">5248 536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1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34 1,'-5'0,"-9"0,0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1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1 715</inkml:trace>
  <inkml:trace contextRef="#ctx0" brushRef="#br0" timeOffset="1">368 448</inkml:trace>
  <inkml:trace contextRef="#ctx0" brushRef="#br0" timeOffset="2">100 448,'0'-5,"0"-3</inkml:trace>
  <inkml:trace contextRef="#ctx0" brushRef="#br0" timeOffset="3">402 581,'5'6,"3"2</inkml:trace>
  <inkml:trace contextRef="#ctx0" brushRef="#br0" timeOffset="4">702 347</inkml:trace>
  <inkml:trace contextRef="#ctx0" brushRef="#br0" timeOffset="5">536 47,'0'6,"0"1</inkml:trace>
  <inkml:trace contextRef="#ctx0" brushRef="#br0" timeOffset="6">937 180</inkml:trace>
  <inkml:trace contextRef="#ctx0" brushRef="#br0" timeOffset="7">1137 281,'6'0,"7"0,2 0</inkml:trace>
  <inkml:trace contextRef="#ctx0" brushRef="#br0" timeOffset="8">1471 14,'0'-6,"0"-2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78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1203 1303</inkml:trace>
  <inkml:trace contextRef="#ctx0" brushRef="#br0" timeOffset="1">936 1437</inkml:trace>
  <inkml:trace contextRef="#ctx0" brushRef="#br0" timeOffset="2">568 1805</inkml:trace>
  <inkml:trace contextRef="#ctx0" brushRef="#br0" timeOffset="3">870 1704</inkml:trace>
  <inkml:trace contextRef="#ctx0" brushRef="#br0" timeOffset="4">1203 1704</inkml:trace>
  <inkml:trace contextRef="#ctx0" brushRef="#br0" timeOffset="5">368 1638</inkml:trace>
  <inkml:trace contextRef="#ctx0" brushRef="#br0" timeOffset="6">0 1905</inkml:trace>
  <inkml:trace contextRef="#ctx0" brushRef="#br0" timeOffset="7">1438 1538</inkml:trace>
  <inkml:trace contextRef="#ctx0" brushRef="#br0" timeOffset="8">1972 1437</inkml:trace>
  <inkml:trace contextRef="#ctx0" brushRef="#br0" timeOffset="9">1639 1237</inkml:trace>
  <inkml:trace contextRef="#ctx0" brushRef="#br0" timeOffset="10">2005 1069</inkml:trace>
  <inkml:trace contextRef="#ctx0" brushRef="#br0" timeOffset="11">2406 1137</inkml:trace>
  <inkml:trace contextRef="#ctx0" brushRef="#br0" timeOffset="12">2274 1371</inkml:trace>
  <inkml:trace contextRef="#ctx0" brushRef="#br0" timeOffset="13">2474 803</inkml:trace>
  <inkml:trace contextRef="#ctx0" brushRef="#br0" timeOffset="14">1772 1571,'-6'0,"-2"0</inkml:trace>
  <inkml:trace contextRef="#ctx0" brushRef="#br0" timeOffset="15">1203 1838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2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0 1204</inkml:trace>
  <inkml:trace contextRef="#ctx0" brushRef="#br0" timeOffset="1">66 970</inkml:trace>
  <inkml:trace contextRef="#ctx0" brushRef="#br0" timeOffset="2">501 1038</inkml:trace>
  <inkml:trace contextRef="#ctx0" brushRef="#br0" timeOffset="3">802 1171</inkml:trace>
  <inkml:trace contextRef="#ctx0" brushRef="#br0" timeOffset="4">300 1171</inkml:trace>
  <inkml:trace contextRef="#ctx0" brushRef="#br0" timeOffset="5">902 871</inkml:trace>
  <inkml:trace contextRef="#ctx0" brushRef="#br0" timeOffset="6">567 670</inkml:trace>
  <inkml:trace contextRef="#ctx0" brushRef="#br0" timeOffset="7">1303 703,'0'6,"0"1</inkml:trace>
  <inkml:trace contextRef="#ctx0" brushRef="#br0" timeOffset="8">1303 937</inkml:trace>
  <inkml:trace contextRef="#ctx0" brushRef="#br0" timeOffset="9">1536 770</inkml:trace>
  <inkml:trace contextRef="#ctx0" brushRef="#br0" timeOffset="10">1838 569</inkml:trace>
  <inkml:trace contextRef="#ctx0" brushRef="#br0" timeOffset="11">1604 436</inkml:trace>
  <inkml:trace contextRef="#ctx0" brushRef="#br0" timeOffset="12">2272 637</inkml:trace>
  <inkml:trace contextRef="#ctx0" brushRef="#br0" timeOffset="13">2239 302</inkml:trace>
  <inkml:trace contextRef="#ctx0" brushRef="#br0" timeOffset="14">1904 135,'6'0,"1"0</inkml:trace>
  <inkml:trace contextRef="#ctx0" brushRef="#br0" timeOffset="15">2640 236</inkml:trace>
  <inkml:trace contextRef="#ctx0" brushRef="#br0" timeOffset="16">2841 470</inkml:trace>
  <inkml:trace contextRef="#ctx0" brushRef="#br0" timeOffset="17">2973 269,'0'-6,"0"-1</inkml:trace>
  <inkml:trace contextRef="#ctx0" brushRef="#br0" timeOffset="18">2607 1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4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4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4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4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5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2:07:56.65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1 1102</inkml:trace>
  <inkml:trace contextRef="#ctx0" brushRef="#br0" timeOffset="1">435 333</inkml:trace>
  <inkml:trace contextRef="#ctx0" brushRef="#br0" timeOffset="2">602 668,'6'6,"1"1</inkml:trace>
  <inkml:trace contextRef="#ctx0" brushRef="#br0" timeOffset="3">1371 468</inkml:trace>
  <inkml:trace contextRef="#ctx0" brushRef="#br0" timeOffset="4">1737 168</inkml:trace>
  <inkml:trace contextRef="#ctx0" brushRef="#br0" timeOffset="5">1938 501</inkml:trace>
  <inkml:trace contextRef="#ctx0" brushRef="#br0" timeOffset="6">2808 0</inkml:trace>
  <inkml:trace contextRef="#ctx0" brushRef="#br0" timeOffset="7">3108 168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21.369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3213,'118'2,"-24"0,60-7,-67-13,-38 6,150-47,89-5,-260 54,0 0,16-10,25-9,-43 17,-1 0,0-2,-1 0,0-2,-1-1,4-5,0 0,1 2,1 1,24-11,10-4,20-16,-31 19,-7 1,-1-1,-1-3,4-7,12-18,-2-2,-3-3,-3-2,18-33,39-42,-65 89,-2-2,33-60,55-100,46-148,-86 181,-49 109,3 2,28-31,-51 71,21-22,3 1,45-41,-12 13,-38 38,1 1,2 2,2 2,1 2,1 1,2 3,1 2,16-4,-4-1,-45 24,1 0,-1 1,11-4,-8 5,63-22,12-9,-63 27,0 1,0 1,1 2,1 1,-1 1,10-2,23-1,1 4,-1 2,36 4,-4 0,-66-1,0 2,0 1,0 1,-1 2,0 1,0 1,0 2,-1 1,-1 1,0 1,-1 2,-1 0,0 2,-1 1,-2 1,1 1,-2 1,3 5,16 14,3-2,24 15,-18-14,38 39,-73-61,0 0,-2 1,0 1,4 10,21 30,2-3,-2 3,-3 1,-3 1,8 25,120 264,-133-285,3-2,22 33,-16-29,-3 1,-3 1,-3 3,-13-36,-1-5,14 41,3-2,3-1,22 30,-47-86,32 49,24 28,-50-73,0-1,1-1,1 0,1-1,0-1,0-1,8 4,54 33,40 24,-55-42,1-4,1-2,30 6,-16 1,-56-22,0-1,20 6,42 5,-43-11,-1 1,0 2,25 13,-49-19,1-1,0-1,1-1,-1-1,0 0,1-1,0-1,60 8,-29-1,0-2,22-2,-45-3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21.37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3149,'929'0,"-914"-1,-1-1,0-1,1 0,-1-1,-1 0,1-1,-1-1,0 0,2-2,43-17,19-9,0-3,29-22,37-19,-13 16,57-30,-152 72,-1-1,-1-2,-1-2,7-7,-17 11,16-11,-2-2,-2-1,-1-2,-2-1,5-11,14-23,49-53,-50 66,-3-1,29-52,-14 13,-26 46,-3-2,4-16,-23 47,1 0,12-16,-11 18,-1 0,-1-1,3-8,-1-7,-9 21,0 1,2 1,-1-1,3 0,77-136,-47 79,25-31,12-25,-51 83,1 1,31-37,39-44,-34 42,56-56,-100 122,0 1,2 0,0 1,1 2,0 0,1 1,20-7,32-10,67-18,-48 18,-23 12,-53 15,-1-1,0-1,0 0,0-2,5-2,1-1,0 2,0 1,1 0,0 2,1 1,24-1,23-5,11 0,1 5,0 2,48 7,15-1,-119 0,0 1,0 1,-1 1,1 2,-2 0,1 2,23 13,32 9,-59-24,0 2,-1 0,0 1,-1 1,0 1,-1 1,0 1,-1 0,-1 2,5 5,34 40,-24-28,24 35,17 25,-44-59,-2 2,-1 0,-2 2,-2 1,6 17,20 36,-33-65,-1 0,-1 1,-1 2,65 176,83 154,-130-301,6 11,21 59,-19-41,5-1,3-2,3-3,5-1,25 26,74 82,-127-163,2 0,1-2,1-2,0 0,24 11,0 1,17 16,-23-16,2-3,1-2,1-2,12 1,-44-21,0-1,1-1,0-1,0-1,1-1,-1-1,1-1,2-1,86 9,-30 1,1-3,69-4,-120-4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252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125 106,'557'0,"-1004"0,440 0,0 0,1 0,-1 0,1 0,-1 1,1 0,-1 0,-4 2,11-3,0 0,0 0,0 0,0 0,-1 1,1-1,0 0,0 0,0 0,0 0,0 0,-1 0,1 0,0 0,0 1,0-1,0 0,0 0,0 0,-1 0,1 0,0 1,0-1,0 0,0 0,0 0,0 0,0 1,0-1,0 0,0 0,0 0,0 0,0 1,0-1,0 0,0 0,0 0,0 0,0 1,0-1,0 0,0 0,0 0,1 0,-1 0,0 1,0-1,0 0,0 0,0 0,0 0,1 0,12 9,16 2,24 1,0-3,1-1,0-3,17-3,-271-3,184 2,14 2,24 5,44 6,-54-13,4 2,0-1,0-1,1 0,-1-1,0-1,1 0,6-2,-23 3,0 0,0 0,1 0,-1 0,0 0,0 0,0 0,1 0,-1 0,0 0,0 0,0-1,1 1,-1 0,0 0,0 0,0 0,1 0,-1 0,0 0,0 0,0-1,1 1,-1 0,0 0,0 0,0 0,0-1,0 1,0 0,1 0,-1 0,0-1,0 1,0 0,0 0,0 0,0-1,0 1,0 0,0 0,0-1,0 1,0 0,0 0,0 0,0-1,0 1,0 0,0 0,0 0,-1-1,1 1,0 0,0 0,0 0,0-1,0 1,0 0,-1 0,1 0,0 0,0-1,-21-10,-30-6,-8 5,0 3,-7 2,-78-12,110 14,0-1,65 4,624 3,-827 1,-193-5,311-2,-43-12,56 10,176 3,-99 5,0-2,0-2,34-6,-4-1,0 3,0 3,34 3,-72-2,-28 3,0 0,0 0,0-1,0 1,0 0,0 0,0 0,0-1,0 1,0 0,0 0,0-1,0 1,0 0,0 0,0 0,0-1,0 1,0 0,0 0,0 0,0-1,0 1,0 0,-1 0,1 0,0-1,0 1,0 0,0 0,0 0,-1 0,1 0,0-1,0 1,0 0,0 0,-1 0,1 0,0 0,0 0,0 0,-1 0,1 0,0 0,0 0,-1 0,1 0,0 0,0 0,-1 0,-50-14,-74 4,0 6,-51 8,11-1,795-3,-581 5,-48-5,0 1,0-1,0 0,0 0,-1 1,1-1,0 1,0-1,0 1,0-1,0 1,-1-1,1 1,0 0,0-1,-1 1,1 0,0 0,-1 0,0 0,0 0,0-1,-1 1,1 0,0 0,0 0,-1-1,1 1,0 0,-1-1,1 1,0 0,-1-1,1 1,-1 0,0-1,1 1,-1-1,1 1,-1-1,0 1,1-1,-1 1,0-1,1 0,-2 1,-16 9,0 0,0-1,-1-1,-1-1,1-1,-1 0,0-2,0 0,-1-1,-2-1,-50 2,0-4,-19-3,-28-1,62 4,46 0,41 0,367 0,-368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9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34 1,'-5'0,"-9"0,0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253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31 69,'1'1,"-1"1,1-1,-1 1,1-1,0 1,0-1,0 0,0 1,0-1,0 0,0 0,0 0,0 0,0 0,1 0,-1 0,0 0,1 0,-1 0,1-1,-1 1,1-1,-1 1,1-1,-1 0,1 1,-1-1,2 0,52 7,-49-7,131 2,-86-3,0 2,0 3,13 4,32 3,1-5,55-3,-129-3,-128-5,-29-7,-81-5,180 15,-1-2,1-1,0-2,-3-2,70 4,26 1,-23 5,-1-2,0-1,1-2,-1-1,0-2,19-7,-13 3,1 2,0 2,21-1,-354 8,-78 3,357-2,0 0,0 1,0 0,-12 5,24-8,1 1,0 0,-1 0,1 0,0 0,-1 0,1 0,-1 0,1 1,0-1,0 0,-1 0,1 0,0 0,-1 0,1 0,0 1,-1-1,1 0,0 0,0 0,-1 1,1-1,0 0,0 0,-1 1,1-1,0 0,0 1,0-1,0 0,0 0,-1 1,1-1,0 0,0 1,0-1,0 0,0 1,0-1,0 0,0 1,15 5,26-1,521-2,-293-5,-262 4,-18 5,-20 4,-20-4,0-2,0-2,-38-4,77 1,-18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254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255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1203 1303</inkml:trace>
  <inkml:trace contextRef="#ctx0" brushRef="#br0" timeOffset="1">936 1437</inkml:trace>
  <inkml:trace contextRef="#ctx0" brushRef="#br0" timeOffset="2">568 1805</inkml:trace>
  <inkml:trace contextRef="#ctx0" brushRef="#br0" timeOffset="3">870 1704</inkml:trace>
  <inkml:trace contextRef="#ctx0" brushRef="#br0" timeOffset="4">1203 1704</inkml:trace>
  <inkml:trace contextRef="#ctx0" brushRef="#br0" timeOffset="5">368 1638</inkml:trace>
  <inkml:trace contextRef="#ctx0" brushRef="#br0" timeOffset="6">0 1905</inkml:trace>
  <inkml:trace contextRef="#ctx0" brushRef="#br0" timeOffset="7">1438 1538</inkml:trace>
  <inkml:trace contextRef="#ctx0" brushRef="#br0" timeOffset="8">1972 1437</inkml:trace>
  <inkml:trace contextRef="#ctx0" brushRef="#br0" timeOffset="9">1639 1237</inkml:trace>
  <inkml:trace contextRef="#ctx0" brushRef="#br0" timeOffset="10">2005 1069</inkml:trace>
  <inkml:trace contextRef="#ctx0" brushRef="#br0" timeOffset="11">2406 1137</inkml:trace>
  <inkml:trace contextRef="#ctx0" brushRef="#br0" timeOffset="12">2274 1371</inkml:trace>
  <inkml:trace contextRef="#ctx0" brushRef="#br0" timeOffset="13">2807 1303</inkml:trace>
  <inkml:trace contextRef="#ctx0" brushRef="#br0" timeOffset="14">2774 937</inkml:trace>
  <inkml:trace contextRef="#ctx0" brushRef="#br0" timeOffset="15">2474 803</inkml:trace>
  <inkml:trace contextRef="#ctx0" brushRef="#br0" timeOffset="16">3043 803</inkml:trace>
  <inkml:trace contextRef="#ctx0" brushRef="#br0" timeOffset="17">3310 902</inkml:trace>
  <inkml:trace contextRef="#ctx0" brushRef="#br0" timeOffset="18">3243 1069,'0'6,"0"1</inkml:trace>
  <inkml:trace contextRef="#ctx0" brushRef="#br0" timeOffset="19">3576 1003</inkml:trace>
  <inkml:trace contextRef="#ctx0" brushRef="#br0" timeOffset="20">3610 701</inkml:trace>
  <inkml:trace contextRef="#ctx0" brushRef="#br0" timeOffset="21">3376 569</inkml:trace>
  <inkml:trace contextRef="#ctx0" brushRef="#br0" timeOffset="22">3677 401</inkml:trace>
  <inkml:trace contextRef="#ctx0" brushRef="#br0" timeOffset="23">3911 401,'6'0,"1"0</inkml:trace>
  <inkml:trace contextRef="#ctx0" brushRef="#br0" timeOffset="24">3944 569</inkml:trace>
  <inkml:trace contextRef="#ctx0" brushRef="#br0" timeOffset="25">4045 803,'0'5,"0"3</inkml:trace>
  <inkml:trace contextRef="#ctx0" brushRef="#br0" timeOffset="26">4345 836</inkml:trace>
  <inkml:trace contextRef="#ctx0" brushRef="#br0" timeOffset="27">4546 668</inkml:trace>
  <inkml:trace contextRef="#ctx0" brushRef="#br0" timeOffset="28">4345 569</inkml:trace>
  <inkml:trace contextRef="#ctx0" brushRef="#br0" timeOffset="29">4211 536</inkml:trace>
  <inkml:trace contextRef="#ctx0" brushRef="#br0" timeOffset="30">4145 335</inkml:trace>
  <inkml:trace contextRef="#ctx0" brushRef="#br0" timeOffset="31">4345 168</inkml:trace>
  <inkml:trace contextRef="#ctx0" brushRef="#br0" timeOffset="32">3744 803,'11'0,"4"0</inkml:trace>
  <inkml:trace contextRef="#ctx0" brushRef="#br0" timeOffset="33">4746 300</inkml:trace>
  <inkml:trace contextRef="#ctx0" brushRef="#br0" timeOffset="34">4947 401</inkml:trace>
  <inkml:trace contextRef="#ctx0" brushRef="#br0" timeOffset="35">1772 1571,'-6'0,"-2"0</inkml:trace>
  <inkml:trace contextRef="#ctx0" brushRef="#br0" timeOffset="36">1203 1838</inkml:trace>
  <inkml:trace contextRef="#ctx0" brushRef="#br0" timeOffset="37">5114 0</inkml:trace>
  <inkml:trace contextRef="#ctx0" brushRef="#br0" timeOffset="38">5248 536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29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34 1,'-5'0,"-9"0,0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295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1 715</inkml:trace>
  <inkml:trace contextRef="#ctx0" brushRef="#br0" timeOffset="1">368 448</inkml:trace>
  <inkml:trace contextRef="#ctx0" brushRef="#br0" timeOffset="2">100 448,'0'-5,"0"-3</inkml:trace>
  <inkml:trace contextRef="#ctx0" brushRef="#br0" timeOffset="3">402 581,'5'6,"3"2</inkml:trace>
  <inkml:trace contextRef="#ctx0" brushRef="#br0" timeOffset="4">702 347</inkml:trace>
  <inkml:trace contextRef="#ctx0" brushRef="#br0" timeOffset="5">536 47,'0'6,"0"1</inkml:trace>
  <inkml:trace contextRef="#ctx0" brushRef="#br0" timeOffset="6">937 180</inkml:trace>
  <inkml:trace contextRef="#ctx0" brushRef="#br0" timeOffset="7">1137 281,'6'0,"7"0,2 0</inkml:trace>
  <inkml:trace contextRef="#ctx0" brushRef="#br0" timeOffset="8">1471 14,'0'-6,"0"-2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30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0 1204</inkml:trace>
  <inkml:trace contextRef="#ctx0" brushRef="#br0" timeOffset="1">66 970</inkml:trace>
  <inkml:trace contextRef="#ctx0" brushRef="#br0" timeOffset="2">501 1038</inkml:trace>
  <inkml:trace contextRef="#ctx0" brushRef="#br0" timeOffset="3">802 1171</inkml:trace>
  <inkml:trace contextRef="#ctx0" brushRef="#br0" timeOffset="4">300 1171</inkml:trace>
  <inkml:trace contextRef="#ctx0" brushRef="#br0" timeOffset="5">902 871</inkml:trace>
  <inkml:trace contextRef="#ctx0" brushRef="#br0" timeOffset="6">567 670</inkml:trace>
  <inkml:trace contextRef="#ctx0" brushRef="#br0" timeOffset="7">1303 703,'0'6,"0"1</inkml:trace>
  <inkml:trace contextRef="#ctx0" brushRef="#br0" timeOffset="8">1303 937</inkml:trace>
  <inkml:trace contextRef="#ctx0" brushRef="#br0" timeOffset="9">1536 770</inkml:trace>
  <inkml:trace contextRef="#ctx0" brushRef="#br0" timeOffset="10">1838 569</inkml:trace>
  <inkml:trace contextRef="#ctx0" brushRef="#br0" timeOffset="11">1604 436</inkml:trace>
  <inkml:trace contextRef="#ctx0" brushRef="#br0" timeOffset="12">2272 637</inkml:trace>
  <inkml:trace contextRef="#ctx0" brushRef="#br0" timeOffset="13">2239 302</inkml:trace>
  <inkml:trace contextRef="#ctx0" brushRef="#br0" timeOffset="14">1904 135,'6'0,"1"0</inkml:trace>
  <inkml:trace contextRef="#ctx0" brushRef="#br0" timeOffset="15">2640 236</inkml:trace>
  <inkml:trace contextRef="#ctx0" brushRef="#br0" timeOffset="16">2841 470</inkml:trace>
  <inkml:trace contextRef="#ctx0" brushRef="#br0" timeOffset="17">2973 269,'0'-6,"0"-1</inkml:trace>
  <inkml:trace contextRef="#ctx0" brushRef="#br0" timeOffset="18">2607 1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323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32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325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32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09.995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0 1204</inkml:trace>
  <inkml:trace contextRef="#ctx0" brushRef="#br0" timeOffset="1">66 970</inkml:trace>
  <inkml:trace contextRef="#ctx0" brushRef="#br0" timeOffset="2">501 1038</inkml:trace>
  <inkml:trace contextRef="#ctx0" brushRef="#br0" timeOffset="3">802 1171</inkml:trace>
  <inkml:trace contextRef="#ctx0" brushRef="#br0" timeOffset="4">300 1171</inkml:trace>
  <inkml:trace contextRef="#ctx0" brushRef="#br0" timeOffset="5">902 871</inkml:trace>
  <inkml:trace contextRef="#ctx0" brushRef="#br0" timeOffset="6">567 670</inkml:trace>
  <inkml:trace contextRef="#ctx0" brushRef="#br0" timeOffset="7">1536 770</inkml:trace>
  <inkml:trace contextRef="#ctx0" brushRef="#br0" timeOffset="8">1838 569</inkml:trace>
  <inkml:trace contextRef="#ctx0" brushRef="#br0" timeOffset="9">1604 436</inkml:trace>
  <inkml:trace contextRef="#ctx0" brushRef="#br0" timeOffset="10">1904 135,'6'0,"1"0</inkml:trace>
  <inkml:trace contextRef="#ctx0" brushRef="#br0" timeOffset="11">2640 236</inkml:trace>
  <inkml:trace contextRef="#ctx0" brushRef="#br0" timeOffset="12">2841 470</inkml:trace>
  <inkml:trace contextRef="#ctx0" brushRef="#br0" timeOffset="13">2973 269,'0'-6,"0"-1</inkml:trace>
  <inkml:trace contextRef="#ctx0" brushRef="#br0" timeOffset="14">2607 1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32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3:41.328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1 1102</inkml:trace>
  <inkml:trace contextRef="#ctx0" brushRef="#br0" timeOffset="1">435 333</inkml:trace>
  <inkml:trace contextRef="#ctx0" brushRef="#br0" timeOffset="2">602 668,'6'6,"1"1</inkml:trace>
  <inkml:trace contextRef="#ctx0" brushRef="#br0" timeOffset="3">1371 468</inkml:trace>
  <inkml:trace contextRef="#ctx0" brushRef="#br0" timeOffset="4">1737 168</inkml:trace>
  <inkml:trace contextRef="#ctx0" brushRef="#br0" timeOffset="5">1938 501</inkml:trace>
  <inkml:trace contextRef="#ctx0" brushRef="#br0" timeOffset="6">2808 0</inkml:trace>
  <inkml:trace contextRef="#ctx0" brushRef="#br0" timeOffset="7">3108 168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20.019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3213,'118'2,"-24"0,60-7,-67-13,-38 6,150-47,89-5,-260 54,0 0,16-10,25-9,-43 17,-1 0,0-2,-1 0,0-2,-1-1,4-5,0 0,1 2,1 1,24-11,10-4,20-16,-31 19,-7 1,-1-1,-1-3,4-7,12-18,-2-2,-3-3,-3-2,18-33,39-42,-65 89,-2-2,33-60,55-100,46-148,-86 181,-49 109,3 2,28-31,-51 71,21-22,3 1,45-41,-12 13,-38 38,1 1,2 2,2 2,1 2,1 1,2 3,1 2,16-4,-4-1,-45 24,1 0,-1 1,11-4,-8 5,63-22,12-9,-63 27,0 1,0 1,1 2,1 1,-1 1,10-2,23-1,1 4,-1 2,36 4,-4 0,-66-1,0 2,0 1,0 1,-1 2,0 1,0 1,0 2,-1 1,-1 1,0 1,-1 2,-1 0,0 2,-1 1,-2 1,1 1,-2 1,3 5,16 14,3-2,24 15,-18-14,38 39,-73-61,0 0,-2 1,0 1,4 10,21 30,2-3,-2 3,-3 1,-3 1,8 25,120 264,-133-285,3-2,22 33,-16-29,-3 1,-3 1,-3 3,-13-36,-1-5,14 41,3-2,3-1,22 30,-47-86,32 49,24 28,-50-73,0-1,1-1,1 0,1-1,0-1,0-1,8 4,54 33,40 24,-55-42,1-4,1-2,30 6,-16 1,-56-22,0-1,20 6,42 5,-43-11,-1 1,0 2,25 13,-49-19,1-1,0-1,1-1,-1-1,0 0,1-1,0-1,60 8,-29-1,0-2,22-2,-45-3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20.01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3149,'929'0,"-914"-1,-1-1,0-1,1 0,-1-1,-1 0,1-1,-1-1,0 0,2-2,43-17,19-9,0-3,29-22,37-19,-13 16,57-30,-152 72,-1-1,-1-2,-1-2,7-7,-17 11,16-11,-2-2,-2-1,-1-2,-2-1,5-11,14-23,49-53,-50 66,-3-1,29-52,-14 13,-26 46,-3-2,4-16,-23 47,1 0,12-16,-11 18,-1 0,-1-1,3-8,-1-7,-9 21,0 1,2 1,-1-1,3 0,77-136,-47 79,25-31,12-25,-51 83,1 1,31-37,39-44,-34 42,56-56,-100 122,0 1,2 0,0 1,1 2,0 0,1 1,20-7,32-10,67-18,-48 18,-23 12,-53 15,-1-1,0-1,0 0,0-2,5-2,1-1,0 2,0 1,1 0,0 2,1 1,24-1,23-5,11 0,1 5,0 2,48 7,15-1,-119 0,0 1,0 1,-1 1,1 2,-2 0,1 2,23 13,32 9,-59-24,0 2,-1 0,0 1,-1 1,0 1,-1 1,0 1,-1 0,-1 2,5 5,34 40,-24-28,24 35,17 25,-44-59,-2 2,-1 0,-2 2,-2 1,6 17,20 36,-33-65,-1 0,-1 1,-1 2,65 176,83 154,-130-301,6 11,21 59,-19-41,5-1,3-2,3-3,5-1,25 26,74 82,-127-163,2 0,1-2,1-2,0 0,24 11,0 1,17 16,-23-16,2-3,1-2,1-2,12 1,-44-21,0-1,1-1,0-1,0-1,1-1,-1-1,1-1,2-1,86 9,-30 1,1-3,69-4,-120-4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23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24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1203 1303</inkml:trace>
  <inkml:trace contextRef="#ctx0" brushRef="#br0" timeOffset="1">936 1437</inkml:trace>
  <inkml:trace contextRef="#ctx0" brushRef="#br0" timeOffset="2">568 1805</inkml:trace>
  <inkml:trace contextRef="#ctx0" brushRef="#br0" timeOffset="3">870 1704</inkml:trace>
  <inkml:trace contextRef="#ctx0" brushRef="#br0" timeOffset="4">1203 1704</inkml:trace>
  <inkml:trace contextRef="#ctx0" brushRef="#br0" timeOffset="5">368 1638</inkml:trace>
  <inkml:trace contextRef="#ctx0" brushRef="#br0" timeOffset="6">0 1905</inkml:trace>
  <inkml:trace contextRef="#ctx0" brushRef="#br0" timeOffset="7">1438 1538</inkml:trace>
  <inkml:trace contextRef="#ctx0" brushRef="#br0" timeOffset="8">1972 1437</inkml:trace>
  <inkml:trace contextRef="#ctx0" brushRef="#br0" timeOffset="9">1639 1237</inkml:trace>
  <inkml:trace contextRef="#ctx0" brushRef="#br0" timeOffset="10">2005 1069</inkml:trace>
  <inkml:trace contextRef="#ctx0" brushRef="#br0" timeOffset="11">2406 1137</inkml:trace>
  <inkml:trace contextRef="#ctx0" brushRef="#br0" timeOffset="12">2274 1371</inkml:trace>
  <inkml:trace contextRef="#ctx0" brushRef="#br0" timeOffset="13">2474 803</inkml:trace>
  <inkml:trace contextRef="#ctx0" brushRef="#br0" timeOffset="14">1772 1571,'-6'0,"-2"0</inkml:trace>
  <inkml:trace contextRef="#ctx0" brushRef="#br0" timeOffset="15">1203 1838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4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34 1,'-5'0,"-9"0,0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4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0 1204</inkml:trace>
  <inkml:trace contextRef="#ctx0" brushRef="#br0" timeOffset="1">66 970</inkml:trace>
  <inkml:trace contextRef="#ctx0" brushRef="#br0" timeOffset="2">501 1038</inkml:trace>
  <inkml:trace contextRef="#ctx0" brushRef="#br0" timeOffset="3">802 1171</inkml:trace>
  <inkml:trace contextRef="#ctx0" brushRef="#br0" timeOffset="4">300 1171</inkml:trace>
  <inkml:trace contextRef="#ctx0" brushRef="#br0" timeOffset="5">902 871</inkml:trace>
  <inkml:trace contextRef="#ctx0" brushRef="#br0" timeOffset="6">567 670</inkml:trace>
  <inkml:trace contextRef="#ctx0" brushRef="#br0" timeOffset="7">1536 770</inkml:trace>
  <inkml:trace contextRef="#ctx0" brushRef="#br0" timeOffset="8">1838 569</inkml:trace>
  <inkml:trace contextRef="#ctx0" brushRef="#br0" timeOffset="9">1604 436</inkml:trace>
  <inkml:trace contextRef="#ctx0" brushRef="#br0" timeOffset="10">1904 135,'6'0,"1"0</inkml:trace>
  <inkml:trace contextRef="#ctx0" brushRef="#br0" timeOffset="11">2640 236</inkml:trace>
  <inkml:trace contextRef="#ctx0" brushRef="#br0" timeOffset="12">2841 470</inkml:trace>
  <inkml:trace contextRef="#ctx0" brushRef="#br0" timeOffset="13">2973 269,'0'-6,"0"-1</inkml:trace>
  <inkml:trace contextRef="#ctx0" brushRef="#br0" timeOffset="14">2607 1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5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5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5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5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6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6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1 1102</inkml:trace>
  <inkml:trace contextRef="#ctx0" brushRef="#br0" timeOffset="1">435 333</inkml:trace>
  <inkml:trace contextRef="#ctx0" brushRef="#br0" timeOffset="2">602 668,'6'6,"1"1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6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65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66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67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68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69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0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1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2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3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4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5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1,'0'0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6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7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8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79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13T13:19:10.012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80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 1,'0'0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81"/>
    </inkml:context>
    <inkml:brush xml:id="br0">
      <inkml:brushProperty name="width" value="0.2" units="cm"/>
      <inkml:brushProperty name="height" value="0.2" units="cm"/>
      <inkml:brushProperty name="color" value="#00A0D7"/>
      <inkml:brushProperty name="ignorePressure" value="1"/>
    </inkml:brush>
  </inkml:definitions>
  <inkml:trace contextRef="#ctx0" brushRef="#br0">125 106,'557'0,"-1004"0,440 0,0 0,1 0,-1 0,1 0,-1 1,1 0,-1 0,-4 2,11-3,0 0,0 0,0 0,0 0,-1 1,1-1,0 0,0 0,0 0,0 0,0 0,-1 0,1 0,0 0,0 1,0-1,0 0,0 0,0 0,-1 0,1 0,0 1,0-1,0 0,0 0,0 0,0 0,0 1,0-1,0 0,0 0,0 0,0 0,0 1,0-1,0 0,0 0,0 0,0 0,0 1,0-1,0 0,0 0,0 0,1 0,-1 0,0 1,0-1,0 0,0 0,0 0,0 0,1 0,12 9,16 2,24 1,0-3,1-1,0-3,17-3,-271-3,184 2,14 2,24 5,44 6,-54-13,4 2,0-1,0-1,1 0,-1-1,0-1,1 0,6-2,-23 3,0 0,0 0,1 0,-1 0,0 0,0 0,0 0,1 0,-1 0,0 0,0 0,0-1,1 1,-1 0,0 0,0 0,0 0,1 0,-1 0,0 0,0 0,0-1,1 1,-1 0,0 0,0 0,0 0,0-1,0 1,0 0,1 0,-1 0,0-1,0 1,0 0,0 0,0 0,0-1,0 1,0 0,0 0,0-1,0 1,0 0,0 0,0 0,0-1,0 1,0 0,0 0,0 0,-1-1,1 1,0 0,0 0,0 0,0-1,0 1,0 0,-1 0,1 0,0 0,0-1,-21-10,-30-6,-8 5,0 3,-7 2,-78-12,110 14,0-1,65 4,624 3,-827 1,-193-5,311-2,-43-12,56 10,176 3,-99 5,0-2,0-2,34-6,-4-1,0 3,0 3,34 3,-72-2,-28 3,0 0,0 0,0-1,0 1,0 0,0 0,0 0,0-1,0 1,0 0,0 0,0-1,0 1,0 0,0 0,0 0,0-1,0 1,0 0,0 0,0 0,0-1,0 1,0 0,-1 0,1 0,0-1,0 1,0 0,0 0,0 0,-1 0,1 0,0-1,0 1,0 0,0 0,-1 0,1 0,0 0,0 0,0 0,-1 0,1 0,0 0,0 0,-1 0,1 0,0 0,0 0,-1 0,-50-14,-74 4,0 6,-51 8,11-1,795-3,-581 5,-48-5,0 1,0-1,0 0,0 0,-1 1,1-1,0 1,0-1,0 1,0-1,0 1,-1-1,1 1,0 0,0-1,-1 1,1 0,0 0,-1 0,0 0,0 0,0-1,-1 1,1 0,0 0,0 0,-1-1,1 1,0 0,-1-1,1 1,0 0,-1-1,1 1,-1 0,0-1,1 1,-1-1,1 1,-1-1,0 1,1-1,-1 1,0-1,1 0,-2 1,-16 9,0 0,0-1,-1-1,-1-1,1-1,-1 0,0-2,0 0,-1-1,-2-1,-50 2,0-4,-19-3,-28-1,62 4,46 0,41 0,367 0,-368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5-23T13:24:47.582"/>
    </inkml:context>
    <inkml:brush xml:id="br0">
      <inkml:brushProperty name="width" value="0.2" units="cm"/>
      <inkml:brushProperty name="height" value="0.2" units="cm"/>
      <inkml:brushProperty name="color" value="#F6630D"/>
      <inkml:brushProperty name="ignorePressure" value="1"/>
    </inkml:brush>
  </inkml:definitions>
  <inkml:trace contextRef="#ctx0" brushRef="#br0">31 69,'1'1,"-1"1,1-1,-1 1,1-1,0 1,0-1,0 0,0 1,0-1,0 0,0 0,0 0,0 0,0 0,1 0,-1 0,0 0,1 0,-1 0,1-1,-1 1,1-1,-1 1,1-1,-1 0,1 1,-1-1,2 0,52 7,-49-7,131 2,-86-3,0 2,0 3,13 4,32 3,1-5,55-3,-129-3,-128-5,-29-7,-81-5,180 15,-1-2,1-1,0-2,-3-2,70 4,26 1,-23 5,-1-2,0-1,1-2,-1-1,0-2,19-7,-13 3,1 2,0 2,21-1,-354 8,-78 3,357-2,0 0,0 1,0 0,-12 5,24-8,1 1,0 0,-1 0,1 0,0 0,-1 0,1 0,-1 0,1 1,0-1,0 0,-1 0,1 0,0 0,-1 0,1 0,0 1,-1-1,1 0,0 0,0 0,-1 1,1-1,0 0,0 0,-1 1,1-1,0 0,0 1,0-1,0 0,0 0,-1 1,1-1,0 0,0 1,0-1,0 0,0 1,0-1,0 0,0 1,15 5,26-1,521-2,-293-5,-262 4,-18 5,-20 4,-20-4,0-2,0-2,-38-4,77 1,-18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74D53-BF3D-4865-AD71-DA3ADB8D5ABF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CF60D-5B0C-4C0F-AAEE-2E93C2CA5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31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models, but no magic.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CF60D-5B0C-4C0F-AAEE-2E93C2CA5D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6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Getting correlations is easy. Hypothesizing whether these correlations are causal is hard.</a:t>
            </a:r>
          </a:p>
          <a:p>
            <a:endParaRPr lang="en-US" dirty="0"/>
          </a:p>
          <a:p>
            <a:r>
              <a:rPr lang="en-US" dirty="0"/>
              <a:t>willing to assume these assumptions holds</a:t>
            </a:r>
          </a:p>
          <a:p>
            <a:r>
              <a:rPr lang="en-US" dirty="0"/>
              <a:t>thought thoroughly about the problem and modelling (and your definition of intervention and carefully designed your control group), you may claim that the correlations you see are actually causal quantities.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trust the counterfactual prediction from observed data.</a:t>
            </a:r>
          </a:p>
          <a:p>
            <a:r>
              <a:rPr lang="en-US" dirty="0"/>
              <a:t>ML assumptions: has </a:t>
            </a:r>
            <a:r>
              <a:rPr lang="en-US" dirty="0" err="1"/>
              <a:t>iid</a:t>
            </a:r>
            <a:r>
              <a:rPr lang="en-US" dirty="0"/>
              <a:t> assumption, uniform convergence for empirical risk minimization. Additional causal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1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Covariate overlap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9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HCQ + Covid-19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Create</a:t>
            </a:r>
            <a:r>
              <a:rPr lang="en-US" b="0" dirty="0"/>
              <a:t> a new data-distribution (experimental [not observational] distribution) in which effect is identifiable.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886F-4D57-43FE-998D-598F95B99F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69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“Randomization is the closest thing we have to magic”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AA51B-9262-4046-9EE2-FE1511052F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47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7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Also: who’s the control group?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414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order to trust the counterfactual prediction from observed data.</a:t>
            </a:r>
          </a:p>
          <a:p>
            <a:r>
              <a:rPr lang="en-US" dirty="0"/>
              <a:t>ML assumptions: has </a:t>
            </a:r>
            <a:r>
              <a:rPr lang="en-US" dirty="0" err="1"/>
              <a:t>iid</a:t>
            </a:r>
            <a:r>
              <a:rPr lang="en-US" dirty="0"/>
              <a:t> assumption, uniform convergence for empirical risk minimization. Additional causal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4D875C-F9E0-42B3-BB0E-AD98016178B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51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91A0-3A3E-4A26-9EC2-1B0D832E2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9E85F-3B58-4637-8B99-7A0F01CAE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F9BD-4FEC-432B-9D77-0EBA86D6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E0B83-135A-4492-99F4-785D09EF3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6237-A5E0-4641-97C3-75CE121F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1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06EB-D8A7-45C8-BE0C-5EF18C24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09293-ABEB-4E65-8BFC-1F3E3C1FC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CCF55-4B14-4FBC-84A2-CC47A910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E08AD-3DAB-44DD-8C64-F568B441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2848E-A8F4-4E83-8812-3A9A65D7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5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60D8AD-9EFE-4D00-9CDD-D6F8E6F3BA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1C633-0C8D-427B-8C26-6698548BD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A13C-99D2-4BAD-987D-C220DE4B6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D2A41-1CEC-4594-8542-8989DC9EB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EDCEC-6D16-4580-A2AA-D2871566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3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A4E2A-7A9E-446B-B146-EDE05781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D56C0-FB97-4DA1-8894-EB1E15781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1307-5331-442B-82F7-80B6011C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747E-5197-4938-9911-79175E9E7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DD88-E0C7-464C-BB25-FC5E6248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3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12F2-FA83-4B61-A683-D5447FB89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7EA6A-2A96-46A3-ADF9-1BA1B671C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B2F3-BF15-48F3-9D69-1735AED5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0C374-B476-4FD5-84D6-963D147C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AA5-D64B-47B1-B5B5-9D5FA16CC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1423-1E4F-4A83-A124-78E5C931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EF2B-235B-4955-ADA2-B6B10B992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939ED-CDEA-40B7-B13E-89899F7A3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146FF-A229-475F-BBC8-B3760183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41A4A-509D-4F64-9909-011D67126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9F64B-FB55-47FB-9095-3F8331289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64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64AC-8746-4D54-9288-54FA5F7E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9F21-9BAA-41F6-B777-855E4FAC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CB614-64C1-422D-A9FF-39DBC1D51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8C52C-2C6E-44FD-B9B0-E451AE5374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295D7-A5F0-46A3-8C06-2C623DF2F9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89D1B-763E-4544-8E93-3069B831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D8023-450E-438F-8121-3E62837F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9083B-8E62-4A4E-A28F-3B1A8399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3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E332-4356-4B2F-B2CF-4156881E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169444-E8CB-4006-920D-1A5C95AF7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0D471E-5E5D-477B-BC26-B887CC5F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34D2-1B81-4D65-B3E1-B73350AA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8E09E9-86D8-446A-A52F-629B51633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7ACA43-700F-4432-8893-4BA5A414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E0F6D-F60B-4B68-BD3C-07671DDA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3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124E4-4115-4900-ACF4-08FE1796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3760-6566-4A52-B1A8-187F3820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1DD66-0C21-4F94-88F1-9B3A6ACB5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94FB6-B5E6-4422-8375-7C9121C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1F4C-ED0E-4BEE-A11B-12526CBF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F8E16-F15E-4C46-8A51-AFB8BECC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9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081EE-0D5E-48E0-B78C-777722D00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939EAB-33F8-4E2D-8AF9-761DB1FC3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485E1-92A9-4D36-998B-C428B5C3B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D8276-07E6-4A8F-85E2-227BFEBB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9CC2F-EE6E-4AFA-80EE-F606CFA1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9D072-D7A9-4404-86F0-043C77C95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57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49C19-C25C-4B26-BD7D-0D7AB445E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D2FA1-6F06-4B53-9ACC-AF3D1299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3ECD7-2C0A-43CC-8A5A-D3A22C917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8BD9-9ACD-45A8-A0DB-3BB66E968F07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2259-9066-4F1C-AFE4-B34F2395C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6DC0B-9D5C-462A-88DF-37C64218C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37B2D-3CC4-4014-A1E0-8E5013CF1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1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0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26" Type="http://schemas.openxmlformats.org/officeDocument/2006/relationships/customXml" Target="../ink/ink16.xml"/><Relationship Id="rId39" Type="http://schemas.openxmlformats.org/officeDocument/2006/relationships/customXml" Target="../ink/ink28.xml"/><Relationship Id="rId21" Type="http://schemas.openxmlformats.org/officeDocument/2006/relationships/customXml" Target="../ink/ink12.xml"/><Relationship Id="rId34" Type="http://schemas.openxmlformats.org/officeDocument/2006/relationships/customXml" Target="../ink/ink24.xml"/><Relationship Id="rId42" Type="http://schemas.openxmlformats.org/officeDocument/2006/relationships/image" Target="../media/image28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20" Type="http://schemas.openxmlformats.org/officeDocument/2006/relationships/customXml" Target="../ink/ink11.xml"/><Relationship Id="rId29" Type="http://schemas.openxmlformats.org/officeDocument/2006/relationships/customXml" Target="../ink/ink19.xml"/><Relationship Id="rId41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5.xml"/><Relationship Id="rId24" Type="http://schemas.openxmlformats.org/officeDocument/2006/relationships/customXml" Target="../ink/ink14.xml"/><Relationship Id="rId32" Type="http://schemas.openxmlformats.org/officeDocument/2006/relationships/customXml" Target="../ink/ink22.xml"/><Relationship Id="rId37" Type="http://schemas.openxmlformats.org/officeDocument/2006/relationships/customXml" Target="../ink/ink26.xml"/><Relationship Id="rId40" Type="http://schemas.openxmlformats.org/officeDocument/2006/relationships/customXml" Target="../ink/ink29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3.xml"/><Relationship Id="rId28" Type="http://schemas.openxmlformats.org/officeDocument/2006/relationships/customXml" Target="../ink/ink18.xml"/><Relationship Id="rId36" Type="http://schemas.openxmlformats.org/officeDocument/2006/relationships/customXml" Target="../ink/ink25.xml"/><Relationship Id="rId10" Type="http://schemas.openxmlformats.org/officeDocument/2006/relationships/image" Target="../media/image21.png"/><Relationship Id="rId19" Type="http://schemas.openxmlformats.org/officeDocument/2006/relationships/customXml" Target="../ink/ink10.xml"/><Relationship Id="rId31" Type="http://schemas.openxmlformats.org/officeDocument/2006/relationships/customXml" Target="../ink/ink21.xml"/><Relationship Id="rId44" Type="http://schemas.openxmlformats.org/officeDocument/2006/relationships/image" Target="../media/image29.png"/><Relationship Id="rId4" Type="http://schemas.openxmlformats.org/officeDocument/2006/relationships/image" Target="../media/image18.png"/><Relationship Id="rId9" Type="http://schemas.openxmlformats.org/officeDocument/2006/relationships/customXml" Target="../ink/ink4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Relationship Id="rId27" Type="http://schemas.openxmlformats.org/officeDocument/2006/relationships/customXml" Target="../ink/ink17.xml"/><Relationship Id="rId30" Type="http://schemas.openxmlformats.org/officeDocument/2006/relationships/customXml" Target="../ink/ink20.xml"/><Relationship Id="rId35" Type="http://schemas.openxmlformats.org/officeDocument/2006/relationships/image" Target="../media/image121.png"/><Relationship Id="rId43" Type="http://schemas.openxmlformats.org/officeDocument/2006/relationships/customXml" Target="../ink/ink31.xml"/><Relationship Id="rId8" Type="http://schemas.openxmlformats.org/officeDocument/2006/relationships/image" Target="../media/image20.png"/><Relationship Id="rId3" Type="http://schemas.openxmlformats.org/officeDocument/2006/relationships/customXml" Target="../ink/ink1.xml"/><Relationship Id="rId12" Type="http://schemas.openxmlformats.org/officeDocument/2006/relationships/image" Target="../media/image22.png"/><Relationship Id="rId17" Type="http://schemas.openxmlformats.org/officeDocument/2006/relationships/customXml" Target="../ink/ink8.xml"/><Relationship Id="rId25" Type="http://schemas.openxmlformats.org/officeDocument/2006/relationships/customXml" Target="../ink/ink15.xml"/><Relationship Id="rId33" Type="http://schemas.openxmlformats.org/officeDocument/2006/relationships/customXml" Target="../ink/ink23.xml"/><Relationship Id="rId38" Type="http://schemas.openxmlformats.org/officeDocument/2006/relationships/customXml" Target="../ink/ink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customXml" Target="../ink/ink37.xml"/><Relationship Id="rId18" Type="http://schemas.openxmlformats.org/officeDocument/2006/relationships/image" Target="../media/image210.png"/><Relationship Id="rId26" Type="http://schemas.openxmlformats.org/officeDocument/2006/relationships/customXml" Target="../ink/ink45.xml"/><Relationship Id="rId3" Type="http://schemas.openxmlformats.org/officeDocument/2006/relationships/customXml" Target="../ink/ink32.xml"/><Relationship Id="rId21" Type="http://schemas.openxmlformats.org/officeDocument/2006/relationships/customXml" Target="../ink/ink41.xml"/><Relationship Id="rId7" Type="http://schemas.openxmlformats.org/officeDocument/2006/relationships/customXml" Target="../ink/ink34.xml"/><Relationship Id="rId12" Type="http://schemas.openxmlformats.org/officeDocument/2006/relationships/image" Target="../media/image121.png"/><Relationship Id="rId17" Type="http://schemas.openxmlformats.org/officeDocument/2006/relationships/customXml" Target="../ink/ink39.xml"/><Relationship Id="rId25" Type="http://schemas.openxmlformats.org/officeDocument/2006/relationships/customXml" Target="../ink/ink44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0.png"/><Relationship Id="rId20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customXml" Target="../ink/ink36.xml"/><Relationship Id="rId24" Type="http://schemas.openxmlformats.org/officeDocument/2006/relationships/customXml" Target="../ink/ink43.xml"/><Relationship Id="rId5" Type="http://schemas.openxmlformats.org/officeDocument/2006/relationships/customXml" Target="../ink/ink33.xml"/><Relationship Id="rId15" Type="http://schemas.openxmlformats.org/officeDocument/2006/relationships/customXml" Target="../ink/ink38.xml"/><Relationship Id="rId23" Type="http://schemas.openxmlformats.org/officeDocument/2006/relationships/customXml" Target="../ink/ink42.xml"/><Relationship Id="rId28" Type="http://schemas.openxmlformats.org/officeDocument/2006/relationships/image" Target="../media/image230.png"/><Relationship Id="rId10" Type="http://schemas.openxmlformats.org/officeDocument/2006/relationships/image" Target="../media/image190.png"/><Relationship Id="rId19" Type="http://schemas.openxmlformats.org/officeDocument/2006/relationships/customXml" Target="../ink/ink40.xml"/><Relationship Id="rId4" Type="http://schemas.openxmlformats.org/officeDocument/2006/relationships/image" Target="../media/image100.png"/><Relationship Id="rId9" Type="http://schemas.openxmlformats.org/officeDocument/2006/relationships/customXml" Target="../ink/ink35.xml"/><Relationship Id="rId14" Type="http://schemas.openxmlformats.org/officeDocument/2006/relationships/image" Target="../media/image200.png"/><Relationship Id="rId22" Type="http://schemas.openxmlformats.org/officeDocument/2006/relationships/image" Target="../media/image160.png"/><Relationship Id="rId27" Type="http://schemas.openxmlformats.org/officeDocument/2006/relationships/customXml" Target="../ink/ink4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2.xml"/><Relationship Id="rId18" Type="http://schemas.openxmlformats.org/officeDocument/2006/relationships/image" Target="../media/image210.png"/><Relationship Id="rId26" Type="http://schemas.openxmlformats.org/officeDocument/2006/relationships/customXml" Target="../ink/ink60.xml"/><Relationship Id="rId39" Type="http://schemas.openxmlformats.org/officeDocument/2006/relationships/customXml" Target="../ink/ink70.xml"/><Relationship Id="rId21" Type="http://schemas.openxmlformats.org/officeDocument/2006/relationships/customXml" Target="../ink/ink56.xml"/><Relationship Id="rId34" Type="http://schemas.openxmlformats.org/officeDocument/2006/relationships/customXml" Target="../ink/ink66.xml"/><Relationship Id="rId42" Type="http://schemas.openxmlformats.org/officeDocument/2006/relationships/customXml" Target="../ink/ink73.xml"/><Relationship Id="rId47" Type="http://schemas.openxmlformats.org/officeDocument/2006/relationships/customXml" Target="../ink/ink77.xml"/><Relationship Id="rId50" Type="http://schemas.openxmlformats.org/officeDocument/2006/relationships/customXml" Target="../ink/ink80.xml"/><Relationship Id="rId55" Type="http://schemas.openxmlformats.org/officeDocument/2006/relationships/customXml" Target="../ink/ink85.xml"/><Relationship Id="rId7" Type="http://schemas.openxmlformats.org/officeDocument/2006/relationships/customXml" Target="../ink/ink49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0.png"/><Relationship Id="rId29" Type="http://schemas.openxmlformats.org/officeDocument/2006/relationships/customXml" Target="../ink/ink62.xml"/><Relationship Id="rId11" Type="http://schemas.openxmlformats.org/officeDocument/2006/relationships/customXml" Target="../ink/ink51.xml"/><Relationship Id="rId24" Type="http://schemas.openxmlformats.org/officeDocument/2006/relationships/customXml" Target="../ink/ink58.xml"/><Relationship Id="rId32" Type="http://schemas.openxmlformats.org/officeDocument/2006/relationships/customXml" Target="../ink/ink65.xml"/><Relationship Id="rId37" Type="http://schemas.openxmlformats.org/officeDocument/2006/relationships/customXml" Target="../ink/ink68.xml"/><Relationship Id="rId40" Type="http://schemas.openxmlformats.org/officeDocument/2006/relationships/customXml" Target="../ink/ink71.xml"/><Relationship Id="rId45" Type="http://schemas.openxmlformats.org/officeDocument/2006/relationships/customXml" Target="../ink/ink75.xml"/><Relationship Id="rId53" Type="http://schemas.openxmlformats.org/officeDocument/2006/relationships/customXml" Target="../ink/ink83.xml"/><Relationship Id="rId58" Type="http://schemas.openxmlformats.org/officeDocument/2006/relationships/customXml" Target="../ink/ink88.xml"/><Relationship Id="rId5" Type="http://schemas.openxmlformats.org/officeDocument/2006/relationships/customXml" Target="../ink/ink48.xml"/><Relationship Id="rId61" Type="http://schemas.openxmlformats.org/officeDocument/2006/relationships/customXml" Target="../ink/ink91.xml"/><Relationship Id="rId19" Type="http://schemas.openxmlformats.org/officeDocument/2006/relationships/customXml" Target="../ink/ink55.xml"/><Relationship Id="rId14" Type="http://schemas.openxmlformats.org/officeDocument/2006/relationships/image" Target="../media/image200.png"/><Relationship Id="rId22" Type="http://schemas.openxmlformats.org/officeDocument/2006/relationships/image" Target="../media/image160.png"/><Relationship Id="rId27" Type="http://schemas.openxmlformats.org/officeDocument/2006/relationships/customXml" Target="../ink/ink61.xml"/><Relationship Id="rId30" Type="http://schemas.openxmlformats.org/officeDocument/2006/relationships/customXml" Target="../ink/ink63.xml"/><Relationship Id="rId35" Type="http://schemas.openxmlformats.org/officeDocument/2006/relationships/customXml" Target="../ink/ink67.xml"/><Relationship Id="rId43" Type="http://schemas.openxmlformats.org/officeDocument/2006/relationships/image" Target="../media/image17.png"/><Relationship Id="rId48" Type="http://schemas.openxmlformats.org/officeDocument/2006/relationships/customXml" Target="../ink/ink78.xml"/><Relationship Id="rId56" Type="http://schemas.openxmlformats.org/officeDocument/2006/relationships/customXml" Target="../ink/ink86.xml"/><Relationship Id="rId8" Type="http://schemas.openxmlformats.org/officeDocument/2006/relationships/image" Target="../media/image180.png"/><Relationship Id="rId51" Type="http://schemas.openxmlformats.org/officeDocument/2006/relationships/customXml" Target="../ink/ink81.xml"/><Relationship Id="rId3" Type="http://schemas.openxmlformats.org/officeDocument/2006/relationships/customXml" Target="../ink/ink47.xml"/><Relationship Id="rId12" Type="http://schemas.openxmlformats.org/officeDocument/2006/relationships/image" Target="../media/image121.png"/><Relationship Id="rId17" Type="http://schemas.openxmlformats.org/officeDocument/2006/relationships/customXml" Target="../ink/ink54.xml"/><Relationship Id="rId25" Type="http://schemas.openxmlformats.org/officeDocument/2006/relationships/customXml" Target="../ink/ink59.xml"/><Relationship Id="rId33" Type="http://schemas.openxmlformats.org/officeDocument/2006/relationships/image" Target="../media/image131.png"/><Relationship Id="rId38" Type="http://schemas.openxmlformats.org/officeDocument/2006/relationships/customXml" Target="../ink/ink69.xml"/><Relationship Id="rId46" Type="http://schemas.openxmlformats.org/officeDocument/2006/relationships/customXml" Target="../ink/ink76.xml"/><Relationship Id="rId59" Type="http://schemas.openxmlformats.org/officeDocument/2006/relationships/customXml" Target="../ink/ink89.xml"/><Relationship Id="rId20" Type="http://schemas.openxmlformats.org/officeDocument/2006/relationships/image" Target="../media/image220.png"/><Relationship Id="rId41" Type="http://schemas.openxmlformats.org/officeDocument/2006/relationships/customXml" Target="../ink/ink72.xml"/><Relationship Id="rId54" Type="http://schemas.openxmlformats.org/officeDocument/2006/relationships/customXml" Target="../ink/ink84.xml"/><Relationship Id="rId62" Type="http://schemas.openxmlformats.org/officeDocument/2006/relationships/customXml" Target="../ink/ink9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0.png"/><Relationship Id="rId15" Type="http://schemas.openxmlformats.org/officeDocument/2006/relationships/customXml" Target="../ink/ink53.xml"/><Relationship Id="rId23" Type="http://schemas.openxmlformats.org/officeDocument/2006/relationships/customXml" Target="../ink/ink57.xml"/><Relationship Id="rId28" Type="http://schemas.openxmlformats.org/officeDocument/2006/relationships/image" Target="../media/image230.png"/><Relationship Id="rId36" Type="http://schemas.openxmlformats.org/officeDocument/2006/relationships/image" Target="../media/image15.png"/><Relationship Id="rId49" Type="http://schemas.openxmlformats.org/officeDocument/2006/relationships/customXml" Target="../ink/ink79.xml"/><Relationship Id="rId57" Type="http://schemas.openxmlformats.org/officeDocument/2006/relationships/customXml" Target="../ink/ink87.xml"/><Relationship Id="rId10" Type="http://schemas.openxmlformats.org/officeDocument/2006/relationships/image" Target="../media/image190.png"/><Relationship Id="rId31" Type="http://schemas.openxmlformats.org/officeDocument/2006/relationships/customXml" Target="../ink/ink64.xml"/><Relationship Id="rId44" Type="http://schemas.openxmlformats.org/officeDocument/2006/relationships/customXml" Target="../ink/ink74.xml"/><Relationship Id="rId52" Type="http://schemas.openxmlformats.org/officeDocument/2006/relationships/customXml" Target="../ink/ink82.xml"/><Relationship Id="rId60" Type="http://schemas.openxmlformats.org/officeDocument/2006/relationships/customXml" Target="../ink/ink90.xml"/><Relationship Id="rId4" Type="http://schemas.openxmlformats.org/officeDocument/2006/relationships/image" Target="../media/image100.png"/><Relationship Id="rId9" Type="http://schemas.openxmlformats.org/officeDocument/2006/relationships/customXml" Target="../ink/ink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09C6-1CFA-47AF-9C1E-D24DE0D7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73287" cy="1325563"/>
          </a:xfrm>
        </p:spPr>
        <p:txBody>
          <a:bodyPr/>
          <a:lstStyle/>
          <a:p>
            <a:r>
              <a:rPr lang="en-US" dirty="0"/>
              <a:t>Causal Inference is supervised learning + thought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4370D-96E7-4815-91E1-F008736C6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And yet, </a:t>
                </a:r>
              </a:p>
              <a:p>
                <a:r>
                  <a:rPr lang="en-US" dirty="0"/>
                  <a:t>one simple way to obtain a causal effect is</a:t>
                </a:r>
              </a:p>
              <a:p>
                <a:pPr lvl="1"/>
                <a:r>
                  <a:rPr lang="en-US" b="0" dirty="0"/>
                  <a:t>Fit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A regression model with features and treatment assignment as input</a:t>
                </a:r>
              </a:p>
              <a:p>
                <a:pPr lvl="1"/>
                <a:r>
                  <a:rPr lang="en-US" dirty="0"/>
                  <a:t>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Force a synthetic assignment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on everyone and predict</a:t>
                </a:r>
              </a:p>
              <a:p>
                <a:endParaRPr lang="en-US" dirty="0"/>
              </a:p>
              <a:p>
                <a:r>
                  <a:rPr lang="en-US" dirty="0"/>
                  <a:t>What makes it </a:t>
                </a:r>
                <a:r>
                  <a:rPr lang="en-US" i="1" dirty="0"/>
                  <a:t>causal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A4370D-96E7-4815-91E1-F008736C6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74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4BFF-4175-4296-B805-CC57B2CB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084B-1D10-4CD8-9EFE-02551B9D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Consistency</a:t>
            </a:r>
            <a:br>
              <a:rPr lang="en-US" dirty="0"/>
            </a:br>
            <a:r>
              <a:rPr lang="en-US" dirty="0"/>
              <a:t>well defined interventions</a:t>
            </a:r>
          </a:p>
          <a:p>
            <a:pPr lvl="1"/>
            <a:r>
              <a:rPr lang="en-US" dirty="0"/>
              <a:t>To be able to translate from the hypothetical world to the real world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03312F-F820-4D9E-A579-0437DEE15BFE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4286274" y="4468286"/>
            <a:ext cx="1274838" cy="90115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D41314F-A49A-43AD-B0F3-82FE2CEDCD40}"/>
                  </a:ext>
                </a:extLst>
              </p:cNvPr>
              <p:cNvSpPr/>
              <p:nvPr/>
            </p:nvSpPr>
            <p:spPr>
              <a:xfrm>
                <a:off x="2829613" y="4917558"/>
                <a:ext cx="1456661" cy="903768"/>
              </a:xfrm>
              <a:prstGeom prst="ellipse">
                <a:avLst/>
              </a:prstGeom>
              <a:solidFill>
                <a:srgbClr val="F7C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Weight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D41314F-A49A-43AD-B0F3-82FE2CEDCD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13" y="4917558"/>
                <a:ext cx="1456661" cy="9037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781FA1A-32EB-4242-A409-2404F56BE9FE}"/>
              </a:ext>
            </a:extLst>
          </p:cNvPr>
          <p:cNvSpPr/>
          <p:nvPr/>
        </p:nvSpPr>
        <p:spPr>
          <a:xfrm>
            <a:off x="8292609" y="4917558"/>
            <a:ext cx="1456661" cy="903768"/>
          </a:xfrm>
          <a:prstGeom prst="ellipse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Health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65199EE-17FE-4B32-BB6A-CCD25DBF135B}"/>
              </a:ext>
            </a:extLst>
          </p:cNvPr>
          <p:cNvSpPr/>
          <p:nvPr/>
        </p:nvSpPr>
        <p:spPr>
          <a:xfrm>
            <a:off x="5561112" y="4016402"/>
            <a:ext cx="1456661" cy="903768"/>
          </a:xfrm>
          <a:prstGeom prst="ellipse">
            <a:avLst/>
          </a:prstGeom>
          <a:solidFill>
            <a:srgbClr val="92B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BB5AD0E-5A40-408A-97CA-6207D8EA190D}"/>
              </a:ext>
            </a:extLst>
          </p:cNvPr>
          <p:cNvSpPr/>
          <p:nvPr/>
        </p:nvSpPr>
        <p:spPr>
          <a:xfrm>
            <a:off x="5561112" y="4917558"/>
            <a:ext cx="1456661" cy="903768"/>
          </a:xfrm>
          <a:prstGeom prst="ellipse">
            <a:avLst/>
          </a:prstGeom>
          <a:solidFill>
            <a:srgbClr val="92B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EDA55F7-FF10-4CA0-AD71-D6A36CCD18FF}"/>
              </a:ext>
            </a:extLst>
          </p:cNvPr>
          <p:cNvSpPr/>
          <p:nvPr/>
        </p:nvSpPr>
        <p:spPr>
          <a:xfrm>
            <a:off x="5561111" y="5818714"/>
            <a:ext cx="1456661" cy="903768"/>
          </a:xfrm>
          <a:prstGeom prst="ellipse">
            <a:avLst/>
          </a:prstGeom>
          <a:solidFill>
            <a:srgbClr val="92B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919C35-04F4-4CAF-AA01-5B6A180EEAFE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>
            <a:off x="4286274" y="5369442"/>
            <a:ext cx="1274838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C044EF-48C8-4C57-93DF-EF346C0F8622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>
            <a:off x="4286274" y="5369442"/>
            <a:ext cx="1274837" cy="90115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00D8CD-9CA6-4B5F-BD80-539863462E8F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>
            <a:off x="7017773" y="4468286"/>
            <a:ext cx="1274836" cy="90115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02FEB20-DC91-45AC-907A-F8DE8B8F0843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>
            <a:off x="7017773" y="5369442"/>
            <a:ext cx="1274836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9D0DE9-FB82-4CE5-AB91-0FAEC2F32772}"/>
              </a:ext>
            </a:extLst>
          </p:cNvPr>
          <p:cNvCxnSpPr>
            <a:cxnSpLocks/>
            <a:stCxn id="15" idx="6"/>
            <a:endCxn id="8" idx="2"/>
          </p:cNvCxnSpPr>
          <p:nvPr/>
        </p:nvCxnSpPr>
        <p:spPr>
          <a:xfrm flipV="1">
            <a:off x="7017772" y="5369442"/>
            <a:ext cx="1274837" cy="90115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 descr="Swimming">
            <a:extLst>
              <a:ext uri="{FF2B5EF4-FFF2-40B4-BE49-F238E27FC236}">
                <a16:creationId xmlns:a16="http://schemas.microsoft.com/office/drawing/2014/main" id="{F055E483-D9DD-4A3F-B905-00D8E2C48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2242" y="3965192"/>
            <a:ext cx="914400" cy="914400"/>
          </a:xfrm>
          <a:prstGeom prst="rect">
            <a:avLst/>
          </a:prstGeom>
        </p:spPr>
      </p:pic>
      <p:pic>
        <p:nvPicPr>
          <p:cNvPr id="10" name="Graphic 9" descr="Apple">
            <a:extLst>
              <a:ext uri="{FF2B5EF4-FFF2-40B4-BE49-F238E27FC236}">
                <a16:creationId xmlns:a16="http://schemas.microsoft.com/office/drawing/2014/main" id="{231BF968-EA40-4941-A9CD-3334063E63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3389" y="4987079"/>
            <a:ext cx="755703" cy="755703"/>
          </a:xfrm>
          <a:prstGeom prst="rect">
            <a:avLst/>
          </a:prstGeom>
        </p:spPr>
      </p:pic>
      <p:pic>
        <p:nvPicPr>
          <p:cNvPr id="13" name="Graphic 12" descr="Smoking">
            <a:extLst>
              <a:ext uri="{FF2B5EF4-FFF2-40B4-BE49-F238E27FC236}">
                <a16:creationId xmlns:a16="http://schemas.microsoft.com/office/drawing/2014/main" id="{2AC6B4A8-67D6-41EB-8F13-789AD58F54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73805" y="5828236"/>
            <a:ext cx="831273" cy="83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95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4BFF-4175-4296-B805-CC57B2CB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084B-1D10-4CD8-9EFE-02551B9D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make the leap between hypothetical to measurable quantities</a:t>
            </a:r>
          </a:p>
          <a:p>
            <a:r>
              <a:rPr lang="en-US" b="1" dirty="0"/>
              <a:t>Consistency</a:t>
            </a:r>
            <a:br>
              <a:rPr lang="en-US" dirty="0"/>
            </a:br>
            <a:r>
              <a:rPr lang="en-US" dirty="0"/>
              <a:t>well defined interventions</a:t>
            </a:r>
          </a:p>
          <a:p>
            <a:pPr lvl="1"/>
            <a:r>
              <a:rPr lang="en-US" dirty="0"/>
              <a:t>To be able to translate from the hypothetical world to the real world</a:t>
            </a:r>
          </a:p>
          <a:p>
            <a:r>
              <a:rPr lang="en-US" b="1" dirty="0"/>
              <a:t>Exchangeability</a:t>
            </a:r>
            <a:br>
              <a:rPr lang="en-US" dirty="0"/>
            </a:br>
            <a:r>
              <a:rPr lang="en-US" dirty="0"/>
              <a:t>No unmeasured confounding (causal sufficiency)</a:t>
            </a:r>
          </a:p>
          <a:p>
            <a:pPr lvl="1"/>
            <a:r>
              <a:rPr lang="en-US" dirty="0"/>
              <a:t>Disentangle spurious correlations from causal contributions</a:t>
            </a:r>
          </a:p>
          <a:p>
            <a:r>
              <a:rPr lang="en-US" b="1" dirty="0"/>
              <a:t>Positivity</a:t>
            </a:r>
            <a:br>
              <a:rPr lang="en-US" dirty="0"/>
            </a:br>
            <a:r>
              <a:rPr lang="en-US" dirty="0"/>
              <a:t>Everyone have </a:t>
            </a:r>
            <a:r>
              <a:rPr lang="en-US" i="1" dirty="0"/>
              <a:t>some</a:t>
            </a:r>
            <a:r>
              <a:rPr lang="en-US" dirty="0"/>
              <a:t> chance to be in both treatment groups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1604BC-A202-41D3-BE5F-B7D24FF90687}"/>
              </a:ext>
            </a:extLst>
          </p:cNvPr>
          <p:cNvSpPr txBox="1"/>
          <p:nvPr/>
        </p:nvSpPr>
        <p:spPr>
          <a:xfrm>
            <a:off x="6667590" y="2478938"/>
            <a:ext cx="552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DE4C49"/>
                </a:solidFill>
              </a:rPr>
              <a:t>“half the potential outcomes table is already full”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096BA1-5406-4C4E-A669-37AE70A21FF4}"/>
                  </a:ext>
                </a:extLst>
              </p:cNvPr>
              <p:cNvSpPr txBox="1"/>
              <p:nvPr/>
            </p:nvSpPr>
            <p:spPr>
              <a:xfrm>
                <a:off x="6667590" y="3778898"/>
                <a:ext cx="55244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rgbClr val="DE4C49"/>
                    </a:solidFill>
                  </a:rPr>
                  <a:t>“Specific choice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DE4C49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>
                    <a:solidFill>
                      <a:srgbClr val="DE4C49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0096BA1-5406-4C4E-A669-37AE70A21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90" y="3778898"/>
                <a:ext cx="5524410" cy="400110"/>
              </a:xfrm>
              <a:prstGeom prst="rect">
                <a:avLst/>
              </a:prstGeom>
              <a:blipFill>
                <a:blip r:embed="rId3"/>
                <a:stretch>
                  <a:fillRect t="-9091" r="-110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CCC2627-8E74-428B-8CCF-ABC0D3D8B6E3}"/>
              </a:ext>
            </a:extLst>
          </p:cNvPr>
          <p:cNvSpPr txBox="1"/>
          <p:nvPr/>
        </p:nvSpPr>
        <p:spPr>
          <a:xfrm>
            <a:off x="6667590" y="5078858"/>
            <a:ext cx="552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DE4C49"/>
                </a:solidFill>
              </a:rPr>
              <a:t>“IPW breaks if there are </a:t>
            </a:r>
            <a:r>
              <a:rPr lang="en-US" sz="2000" i="1" dirty="0">
                <a:solidFill>
                  <a:srgbClr val="DE4C49"/>
                </a:solidFill>
              </a:rPr>
              <a:t>zero</a:t>
            </a:r>
            <a:r>
              <a:rPr lang="en-US" sz="2000" dirty="0">
                <a:solidFill>
                  <a:srgbClr val="DE4C49"/>
                </a:solidFill>
              </a:rPr>
              <a:t> data points”</a:t>
            </a:r>
          </a:p>
        </p:txBody>
      </p:sp>
    </p:spTree>
    <p:extLst>
      <p:ext uri="{BB962C8B-B14F-4D97-AF65-F5344CB8AC3E}">
        <p14:creationId xmlns:p14="http://schemas.microsoft.com/office/powerpoint/2010/main" val="405503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A354A-CF6B-4EAA-BB83-B34B4F73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88747-CB4C-48C2-AA80-9E1DF9AB4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30" y="1253331"/>
            <a:ext cx="11567160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Causation = Correlation + Logic</a:t>
            </a:r>
          </a:p>
        </p:txBody>
      </p:sp>
    </p:spTree>
    <p:extLst>
      <p:ext uri="{BB962C8B-B14F-4D97-AF65-F5344CB8AC3E}">
        <p14:creationId xmlns:p14="http://schemas.microsoft.com/office/powerpoint/2010/main" val="1937774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4BFF-4175-4296-B805-CC57B2CB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084B-1D10-4CD8-9EFE-02551B9D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make the leap between hypothetical to measurable quantities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Positivity</a:t>
            </a:r>
            <a:br>
              <a:rPr lang="en-US" dirty="0"/>
            </a:br>
            <a:r>
              <a:rPr lang="en-US" dirty="0"/>
              <a:t>Everyone have </a:t>
            </a:r>
            <a:r>
              <a:rPr lang="en-US" i="1" dirty="0"/>
              <a:t>some</a:t>
            </a:r>
            <a:r>
              <a:rPr lang="en-US" dirty="0"/>
              <a:t> chance to be in both treatment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Exchangeability</a:t>
            </a:r>
            <a:br>
              <a:rPr lang="en-US" dirty="0"/>
            </a:br>
            <a:r>
              <a:rPr lang="en-US" dirty="0"/>
              <a:t>No unmeasured confounding (causal sufficiency)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Consistency</a:t>
            </a:r>
            <a:br>
              <a:rPr lang="en-US" dirty="0"/>
            </a:br>
            <a:r>
              <a:rPr lang="en-US" dirty="0"/>
              <a:t>well defined interventions</a:t>
            </a:r>
          </a:p>
          <a:p>
            <a:pPr lvl="1"/>
            <a:r>
              <a:rPr lang="en-US" dirty="0"/>
              <a:t>To be able to translate from the hypothetical world to the real world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5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4BFF-4175-4296-B805-CC57B2CB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084B-1D10-4CD8-9EFE-02551B9D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Take the leap between hypothetical to measurable quantities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Positivity</a:t>
            </a:r>
            <a:br>
              <a:rPr lang="en-US" dirty="0"/>
            </a:br>
            <a:r>
              <a:rPr lang="en-US" dirty="0"/>
              <a:t>Everyone have </a:t>
            </a:r>
            <a:r>
              <a:rPr lang="en-US" i="1" dirty="0"/>
              <a:t>some</a:t>
            </a:r>
            <a:r>
              <a:rPr lang="en-US" dirty="0"/>
              <a:t> chance to be in both treatment groups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A2AEF-E2A8-41BB-9EA8-A5F6D5E1F475}"/>
              </a:ext>
            </a:extLst>
          </p:cNvPr>
          <p:cNvSpPr txBox="1"/>
          <p:nvPr/>
        </p:nvSpPr>
        <p:spPr>
          <a:xfrm>
            <a:off x="4342953" y="3492552"/>
            <a:ext cx="101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ill Sans Nova Cond XBd" panose="020B0604020202020204" pitchFamily="34" charset="0"/>
              </a:rPr>
              <a:t>Treated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5463DE-D40F-4735-80DE-BCC10028CF2A}"/>
              </a:ext>
            </a:extLst>
          </p:cNvPr>
          <p:cNvSpPr txBox="1"/>
          <p:nvPr/>
        </p:nvSpPr>
        <p:spPr>
          <a:xfrm>
            <a:off x="6831783" y="3492552"/>
            <a:ext cx="135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Nova Cond XBd" panose="020B0604020202020204" pitchFamily="34" charset="0"/>
              </a:rPr>
              <a:t>Untreated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9ADB47F-138A-4799-9730-2C9A62D92738}"/>
              </a:ext>
            </a:extLst>
          </p:cNvPr>
          <p:cNvCxnSpPr>
            <a:cxnSpLocks/>
          </p:cNvCxnSpPr>
          <p:nvPr/>
        </p:nvCxnSpPr>
        <p:spPr>
          <a:xfrm>
            <a:off x="6081185" y="3492552"/>
            <a:ext cx="14815" cy="1674251"/>
          </a:xfrm>
          <a:prstGeom prst="line">
            <a:avLst/>
          </a:prstGeom>
          <a:ln w="60325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Graphic 7" descr="Man">
            <a:extLst>
              <a:ext uri="{FF2B5EF4-FFF2-40B4-BE49-F238E27FC236}">
                <a16:creationId xmlns:a16="http://schemas.microsoft.com/office/drawing/2014/main" id="{9CF2108B-01D5-44AF-AA23-E79920D7E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3462" y="3996821"/>
            <a:ext cx="914400" cy="914400"/>
          </a:xfrm>
          <a:prstGeom prst="rect">
            <a:avLst/>
          </a:prstGeom>
        </p:spPr>
      </p:pic>
      <p:pic>
        <p:nvPicPr>
          <p:cNvPr id="10" name="Graphic 9" descr="Woman">
            <a:extLst>
              <a:ext uri="{FF2B5EF4-FFF2-40B4-BE49-F238E27FC236}">
                <a16:creationId xmlns:a16="http://schemas.microsoft.com/office/drawing/2014/main" id="{69C5C58A-689B-4B67-BBB2-A017C281CD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4385" y="3996821"/>
            <a:ext cx="914400" cy="914400"/>
          </a:xfrm>
          <a:prstGeom prst="rect">
            <a:avLst/>
          </a:prstGeom>
        </p:spPr>
      </p:pic>
      <p:pic>
        <p:nvPicPr>
          <p:cNvPr id="14" name="Graphic 13" descr="Woman">
            <a:extLst>
              <a:ext uri="{FF2B5EF4-FFF2-40B4-BE49-F238E27FC236}">
                <a16:creationId xmlns:a16="http://schemas.microsoft.com/office/drawing/2014/main" id="{448D25EB-2B7C-44D7-BB48-B2214712C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5962" y="3996821"/>
            <a:ext cx="914400" cy="914400"/>
          </a:xfrm>
          <a:prstGeom prst="rect">
            <a:avLst/>
          </a:prstGeom>
        </p:spPr>
      </p:pic>
      <p:pic>
        <p:nvPicPr>
          <p:cNvPr id="15" name="Graphic 14" descr="Woman">
            <a:extLst>
              <a:ext uri="{FF2B5EF4-FFF2-40B4-BE49-F238E27FC236}">
                <a16:creationId xmlns:a16="http://schemas.microsoft.com/office/drawing/2014/main" id="{4991786B-41E8-4B7C-AC46-D1FEB6CDA8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84433" y="3996821"/>
            <a:ext cx="914400" cy="914400"/>
          </a:xfrm>
          <a:prstGeom prst="rect">
            <a:avLst/>
          </a:prstGeom>
        </p:spPr>
      </p:pic>
      <p:pic>
        <p:nvPicPr>
          <p:cNvPr id="16" name="Graphic 15" descr="Man">
            <a:extLst>
              <a:ext uri="{FF2B5EF4-FFF2-40B4-BE49-F238E27FC236}">
                <a16:creationId xmlns:a16="http://schemas.microsoft.com/office/drawing/2014/main" id="{7F7AEDF1-E445-4BBC-AA4A-79153DD3A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5202" y="3996821"/>
            <a:ext cx="914400" cy="914400"/>
          </a:xfrm>
          <a:prstGeom prst="rect">
            <a:avLst/>
          </a:prstGeom>
        </p:spPr>
      </p:pic>
      <p:pic>
        <p:nvPicPr>
          <p:cNvPr id="17" name="Graphic 16" descr="Man">
            <a:extLst>
              <a:ext uri="{FF2B5EF4-FFF2-40B4-BE49-F238E27FC236}">
                <a16:creationId xmlns:a16="http://schemas.microsoft.com/office/drawing/2014/main" id="{FC4A84BA-389B-46E0-8C6F-4F72192B1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1722" y="3996821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172B35-AFF6-481E-8BE5-1A59A410D1B5}"/>
              </a:ext>
            </a:extLst>
          </p:cNvPr>
          <p:cNvSpPr txBox="1"/>
          <p:nvPr/>
        </p:nvSpPr>
        <p:spPr>
          <a:xfrm>
            <a:off x="1795280" y="5301740"/>
            <a:ext cx="8601439" cy="120032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effect on “people” cannot be estimated from the data, because we can’t use the data to estimate what will happen to </a:t>
            </a:r>
            <a:r>
              <a:rPr lang="en-US" sz="2400" b="1" dirty="0">
                <a:solidFill>
                  <a:srgbClr val="0070C0"/>
                </a:solidFill>
              </a:rPr>
              <a:t>treated males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sz="2400" b="1" dirty="0">
                <a:solidFill>
                  <a:schemeClr val="accent2"/>
                </a:solidFill>
              </a:rPr>
              <a:t>untreated females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44943D-D96F-485B-8A5C-A2D5FA5AF11D}"/>
              </a:ext>
            </a:extLst>
          </p:cNvPr>
          <p:cNvSpPr txBox="1"/>
          <p:nvPr/>
        </p:nvSpPr>
        <p:spPr>
          <a:xfrm>
            <a:off x="841398" y="3492552"/>
            <a:ext cx="283513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 birth control pills </a:t>
            </a:r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 headaches?</a:t>
            </a:r>
            <a:endParaRPr lang="en-US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75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4BFF-4175-4296-B805-CC57B2CB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084B-1D10-4CD8-9EFE-02551B9D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 startAt="2"/>
            </a:pPr>
            <a:r>
              <a:rPr lang="en-US" b="1" dirty="0"/>
              <a:t>Exchangeability</a:t>
            </a:r>
            <a:br>
              <a:rPr lang="en-US" dirty="0"/>
            </a:br>
            <a:r>
              <a:rPr lang="en-US" dirty="0"/>
              <a:t>No unmeasured confounding (causal sufficiency)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3879F1A-C9CA-4754-831C-01AE5DE3B72B}"/>
                  </a:ext>
                </a:extLst>
              </p14:cNvPr>
              <p14:cNvContentPartPr/>
              <p14:nvPr/>
            </p14:nvContentPartPr>
            <p14:xfrm>
              <a:off x="1309439" y="5046328"/>
              <a:ext cx="2845080" cy="1158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3879F1A-C9CA-4754-831C-01AE5DE3B7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3439" y="5010317"/>
                <a:ext cx="2916720" cy="1230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F1B889-7147-4FCB-A514-160B4A0015B2}"/>
                  </a:ext>
                </a:extLst>
              </p14:cNvPr>
              <p14:cNvContentPartPr/>
              <p14:nvPr/>
            </p14:nvContentPartPr>
            <p14:xfrm>
              <a:off x="2523719" y="5045608"/>
              <a:ext cx="2940120" cy="11340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F1B889-7147-4FCB-A514-160B4A0015B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87715" y="5009608"/>
                <a:ext cx="3011769" cy="120564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6B8F17C-FFBC-4C2F-8D19-77B45EBAFE39}"/>
              </a:ext>
            </a:extLst>
          </p:cNvPr>
          <p:cNvCxnSpPr>
            <a:cxnSpLocks/>
          </p:cNvCxnSpPr>
          <p:nvPr/>
        </p:nvCxnSpPr>
        <p:spPr>
          <a:xfrm flipV="1">
            <a:off x="1073320" y="4764505"/>
            <a:ext cx="0" cy="1612226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1EC152-D6AF-4B4F-9757-9DBCEFDC9B5E}"/>
              </a:ext>
            </a:extLst>
          </p:cNvPr>
          <p:cNvCxnSpPr>
            <a:cxnSpLocks/>
          </p:cNvCxnSpPr>
          <p:nvPr/>
        </p:nvCxnSpPr>
        <p:spPr>
          <a:xfrm>
            <a:off x="1073320" y="6376731"/>
            <a:ext cx="4784555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8E3A4FC-BF1A-49D7-9975-E028942AA675}"/>
              </a:ext>
            </a:extLst>
          </p:cNvPr>
          <p:cNvSpPr txBox="1"/>
          <p:nvPr/>
        </p:nvSpPr>
        <p:spPr>
          <a:xfrm>
            <a:off x="1073320" y="6488668"/>
            <a:ext cx="47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B94CB-DC00-4311-AAC4-F66984D9D82C}"/>
              </a:ext>
            </a:extLst>
          </p:cNvPr>
          <p:cNvSpPr txBox="1"/>
          <p:nvPr/>
        </p:nvSpPr>
        <p:spPr>
          <a:xfrm>
            <a:off x="1714714" y="4804974"/>
            <a:ext cx="101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ill Sans Nova Cond XBd" panose="020B0604020202020204" pitchFamily="34" charset="0"/>
              </a:rPr>
              <a:t>Treated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A16399-2CFD-484C-BCCF-6A510A9CAF14}"/>
              </a:ext>
            </a:extLst>
          </p:cNvPr>
          <p:cNvSpPr txBox="1"/>
          <p:nvPr/>
        </p:nvSpPr>
        <p:spPr>
          <a:xfrm>
            <a:off x="4582941" y="4804974"/>
            <a:ext cx="135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Nova Cond XBd" panose="020B0604020202020204" pitchFamily="34" charset="0"/>
              </a:rPr>
              <a:t>Untreated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196C7E3-A15F-46DC-AD4D-43748F1C5E1C}"/>
              </a:ext>
            </a:extLst>
          </p:cNvPr>
          <p:cNvSpPr/>
          <p:nvPr/>
        </p:nvSpPr>
        <p:spPr>
          <a:xfrm flipH="1">
            <a:off x="6222527" y="5492504"/>
            <a:ext cx="768930" cy="4114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6B6A88-403A-4414-BF0D-02642897353F}"/>
              </a:ext>
            </a:extLst>
          </p:cNvPr>
          <p:cNvCxnSpPr>
            <a:cxnSpLocks/>
          </p:cNvCxnSpPr>
          <p:nvPr/>
        </p:nvCxnSpPr>
        <p:spPr>
          <a:xfrm flipV="1">
            <a:off x="7763877" y="4719323"/>
            <a:ext cx="0" cy="1612226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AEE81A-07C8-4A64-A9F9-805E0E08521A}"/>
              </a:ext>
            </a:extLst>
          </p:cNvPr>
          <p:cNvCxnSpPr>
            <a:cxnSpLocks/>
          </p:cNvCxnSpPr>
          <p:nvPr/>
        </p:nvCxnSpPr>
        <p:spPr>
          <a:xfrm>
            <a:off x="7763877" y="6331549"/>
            <a:ext cx="2442408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C95929-A154-4688-B4B3-E868D64C8F48}"/>
              </a:ext>
            </a:extLst>
          </p:cNvPr>
          <p:cNvSpPr txBox="1"/>
          <p:nvPr/>
        </p:nvSpPr>
        <p:spPr>
          <a:xfrm>
            <a:off x="7763878" y="6443486"/>
            <a:ext cx="24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158AFC-2BEF-4C97-982B-B7A92DEE1DF1}"/>
              </a:ext>
            </a:extLst>
          </p:cNvPr>
          <p:cNvSpPr txBox="1"/>
          <p:nvPr/>
        </p:nvSpPr>
        <p:spPr>
          <a:xfrm rot="16200000">
            <a:off x="6670606" y="5361004"/>
            <a:ext cx="157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Risk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D483447-39C1-417E-A82A-A379A5FC3DA5}"/>
                  </a:ext>
                </a:extLst>
              </p14:cNvPr>
              <p14:cNvContentPartPr/>
              <p14:nvPr/>
            </p14:nvContentPartPr>
            <p14:xfrm>
              <a:off x="8033137" y="6071363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D483447-39C1-417E-A82A-A379A5FC3DA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97137" y="60353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4101034-98A4-4157-81B7-196A821BDD00}"/>
                  </a:ext>
                </a:extLst>
              </p14:cNvPr>
              <p14:cNvContentPartPr/>
              <p14:nvPr/>
            </p14:nvContentPartPr>
            <p14:xfrm>
              <a:off x="7961137" y="5468957"/>
              <a:ext cx="891000" cy="3970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4101034-98A4-4157-81B7-196A821BDD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25137" y="5432957"/>
                <a:ext cx="96264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1EB3AA2-8D6A-4D79-8C4D-B44C6D1DEEA6}"/>
                  </a:ext>
                </a:extLst>
              </p14:cNvPr>
              <p14:cNvContentPartPr/>
              <p14:nvPr/>
            </p14:nvContentPartPr>
            <p14:xfrm>
              <a:off x="8381977" y="5228963"/>
              <a:ext cx="1224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1EB3AA2-8D6A-4D79-8C4D-B44C6D1DEEA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345977" y="5192963"/>
                <a:ext cx="83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AC277CE-48D0-480E-9A47-E4A8A6221BFE}"/>
                  </a:ext>
                </a:extLst>
              </p14:cNvPr>
              <p14:cNvContentPartPr/>
              <p14:nvPr/>
            </p14:nvContentPartPr>
            <p14:xfrm>
              <a:off x="8551177" y="5099998"/>
              <a:ext cx="1070640" cy="433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AC277CE-48D0-480E-9A47-E4A8A6221B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15177" y="5063998"/>
                <a:ext cx="114228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0DBD5C8-6A77-4E12-8F96-8E12524670C5}"/>
                  </a:ext>
                </a:extLst>
              </p14:cNvPr>
              <p14:cNvContentPartPr/>
              <p14:nvPr/>
            </p14:nvContentPartPr>
            <p14:xfrm>
              <a:off x="8502577" y="5578163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0DBD5C8-6A77-4E12-8F96-8E12524670C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66577" y="55421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CF9FB51-FDAA-4B08-B452-E5CF458D0DC6}"/>
                  </a:ext>
                </a:extLst>
              </p14:cNvPr>
              <p14:cNvContentPartPr/>
              <p14:nvPr/>
            </p14:nvContentPartPr>
            <p14:xfrm>
              <a:off x="9200617" y="5265323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CF9FB51-FDAA-4B08-B452-E5CF458D0D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64617" y="522932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099EEEF-7229-4BB0-9EA1-9DF7C66F5A6F}"/>
                  </a:ext>
                </a:extLst>
              </p14:cNvPr>
              <p14:cNvContentPartPr/>
              <p14:nvPr/>
            </p14:nvContentPartPr>
            <p14:xfrm>
              <a:off x="8996137" y="5542163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099EEEF-7229-4BB0-9EA1-9DF7C66F5A6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60137" y="550616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CABF48C-C4EC-4667-9BBE-33E37C8F7A38}"/>
                  </a:ext>
                </a:extLst>
              </p14:cNvPr>
              <p14:cNvContentPartPr/>
              <p14:nvPr/>
            </p14:nvContentPartPr>
            <p14:xfrm>
              <a:off x="8646937" y="5397803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CABF48C-C4EC-4667-9BBE-33E37C8F7A3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10937" y="536180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73FEDFC-D321-4B0B-BDC1-8BB0601E20FA}"/>
                  </a:ext>
                </a:extLst>
              </p14:cNvPr>
              <p14:cNvContentPartPr/>
              <p14:nvPr/>
            </p14:nvContentPartPr>
            <p14:xfrm>
              <a:off x="8309977" y="5710643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73FEDFC-D321-4B0B-BDC1-8BB0601E20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73977" y="5674643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BA22892-B328-44FD-89D7-5F7FC1399205}"/>
                  </a:ext>
                </a:extLst>
              </p14:cNvPr>
              <p14:cNvContentPartPr/>
              <p14:nvPr/>
            </p14:nvContentPartPr>
            <p14:xfrm>
              <a:off x="8346337" y="5313203"/>
              <a:ext cx="221400" cy="277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BA22892-B328-44FD-89D7-5F7FC139920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310337" y="5277203"/>
                <a:ext cx="29304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DCE129E-F6E6-4061-B8F8-892BEFB32F10}"/>
                  </a:ext>
                </a:extLst>
              </p14:cNvPr>
              <p14:cNvContentPartPr/>
              <p14:nvPr/>
            </p14:nvContentPartPr>
            <p14:xfrm>
              <a:off x="9167711" y="5420012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DCE129E-F6E6-4061-B8F8-892BEFB32F1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31711" y="53840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79C9B92-EF34-4962-A3D2-6CA224F7E1A8}"/>
                  </a:ext>
                </a:extLst>
              </p14:cNvPr>
              <p14:cNvContentPartPr/>
              <p14:nvPr/>
            </p14:nvContentPartPr>
            <p14:xfrm>
              <a:off x="9318191" y="5363492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79C9B92-EF34-4962-A3D2-6CA224F7E1A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82191" y="532749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9C8A9A7-44C6-4374-86C5-7B9955D3D708}"/>
                  </a:ext>
                </a:extLst>
              </p14:cNvPr>
              <p14:cNvContentPartPr/>
              <p14:nvPr/>
            </p14:nvContentPartPr>
            <p14:xfrm>
              <a:off x="9375071" y="5222012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9C8A9A7-44C6-4374-86C5-7B9955D3D70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39071" y="51860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150F649-6052-4892-80FE-36081360D5D3}"/>
                  </a:ext>
                </a:extLst>
              </p14:cNvPr>
              <p14:cNvContentPartPr/>
              <p14:nvPr/>
            </p14:nvContentPartPr>
            <p14:xfrm>
              <a:off x="8931551" y="5250452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150F649-6052-4892-80FE-36081360D5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895551" y="52144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C70DF1A-6111-439D-9C7A-35DE1120178A}"/>
                  </a:ext>
                </a:extLst>
              </p14:cNvPr>
              <p14:cNvContentPartPr/>
              <p14:nvPr/>
            </p14:nvContentPartPr>
            <p14:xfrm>
              <a:off x="8781071" y="512805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C70DF1A-6111-439D-9C7A-35DE1120178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745071" y="509205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E99957A-EE9E-4D78-8B26-8739963DC12F}"/>
                  </a:ext>
                </a:extLst>
              </p14:cNvPr>
              <p14:cNvContentPartPr/>
              <p14:nvPr/>
            </p14:nvContentPartPr>
            <p14:xfrm>
              <a:off x="9007151" y="5108972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E99957A-EE9E-4D78-8B26-8739963DC12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71151" y="50729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E3E790B-499A-4C35-9C8B-338341E6D67B}"/>
                  </a:ext>
                </a:extLst>
              </p14:cNvPr>
              <p14:cNvContentPartPr/>
              <p14:nvPr/>
            </p14:nvContentPartPr>
            <p14:xfrm>
              <a:off x="8978711" y="5382212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E3E790B-499A-4C35-9C8B-338341E6D67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942711" y="53462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B1064E3-324A-44A6-9F2D-0F3661609291}"/>
                  </a:ext>
                </a:extLst>
              </p14:cNvPr>
              <p14:cNvContentPartPr/>
              <p14:nvPr/>
            </p14:nvContentPartPr>
            <p14:xfrm>
              <a:off x="9223871" y="5033732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B1064E3-324A-44A6-9F2D-0F366160929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187871" y="49977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33BDBC9-99B7-471D-A25D-EED2C4CFB51C}"/>
                  </a:ext>
                </a:extLst>
              </p14:cNvPr>
              <p14:cNvContentPartPr/>
              <p14:nvPr/>
            </p14:nvContentPartPr>
            <p14:xfrm>
              <a:off x="9393791" y="5033732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33BDBC9-99B7-471D-A25D-EED2C4CFB51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57791" y="49977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D98B748-0794-4489-904A-020B94A77867}"/>
                  </a:ext>
                </a:extLst>
              </p14:cNvPr>
              <p14:cNvContentPartPr/>
              <p14:nvPr/>
            </p14:nvContentPartPr>
            <p14:xfrm>
              <a:off x="9403151" y="5354132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D98B748-0794-4489-904A-020B94A7786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67151" y="53181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03214F7-D3F3-4564-963F-912F07C445B1}"/>
                  </a:ext>
                </a:extLst>
              </p14:cNvPr>
              <p14:cNvContentPartPr/>
              <p14:nvPr/>
            </p14:nvContentPartPr>
            <p14:xfrm>
              <a:off x="9327551" y="5118332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03214F7-D3F3-4564-963F-912F07C445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91551" y="5082332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305A9FF-2A7A-42B8-BB3B-5916AF7C68EF}"/>
              </a:ext>
            </a:extLst>
          </p:cNvPr>
          <p:cNvGrpSpPr/>
          <p:nvPr/>
        </p:nvGrpSpPr>
        <p:grpSpPr>
          <a:xfrm>
            <a:off x="8102111" y="5910332"/>
            <a:ext cx="141840" cy="9720"/>
            <a:chOff x="8540261" y="5910332"/>
            <a:chExt cx="141840" cy="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2E9111-398E-4E30-B5F2-1D5D000827E1}"/>
                    </a:ext>
                  </a:extLst>
                </p14:cNvPr>
                <p14:cNvContentPartPr/>
                <p14:nvPr/>
              </p14:nvContentPartPr>
              <p14:xfrm>
                <a:off x="8681741" y="5910332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F40F80-65FE-463B-B65E-1A71E1A41AA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46101" y="58746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2419FFC-6BC3-4D54-B60D-078FE70E9312}"/>
                    </a:ext>
                  </a:extLst>
                </p14:cNvPr>
                <p14:cNvContentPartPr/>
                <p14:nvPr/>
              </p14:nvContentPartPr>
              <p14:xfrm>
                <a:off x="8540261" y="5919692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8979D80-2047-42CD-B9AE-A64DA009E46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04621" y="58836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8230D7E-5DD4-4B38-8A3A-050CA6FD251F}"/>
                  </a:ext>
                </a:extLst>
              </p14:cNvPr>
              <p14:cNvContentPartPr/>
              <p14:nvPr/>
            </p14:nvContentPartPr>
            <p14:xfrm>
              <a:off x="8196431" y="5655812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8230D7E-5DD4-4B38-8A3A-050CA6FD25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60431" y="5619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1E2E6A4-0CAF-490D-B203-9B71E05E21B5}"/>
                  </a:ext>
                </a:extLst>
              </p14:cNvPr>
              <p14:cNvContentPartPr/>
              <p14:nvPr/>
            </p14:nvContentPartPr>
            <p14:xfrm>
              <a:off x="8432231" y="5457812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1E2E6A4-0CAF-490D-B203-9B71E05E21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96231" y="542181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E11AA12-79FD-4340-8A0F-8F99F89674B2}"/>
                  </a:ext>
                </a:extLst>
              </p14:cNvPr>
              <p14:cNvContentPartPr/>
              <p14:nvPr/>
            </p14:nvContentPartPr>
            <p14:xfrm>
              <a:off x="8743271" y="5391572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E11AA12-79FD-4340-8A0F-8F99F89674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07271" y="535557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A65C981-6DBF-40C6-AF05-2E471954F1DC}"/>
                  </a:ext>
                </a:extLst>
              </p14:cNvPr>
              <p14:cNvContentPartPr/>
              <p14:nvPr/>
            </p14:nvContentPartPr>
            <p14:xfrm>
              <a:off x="8620511" y="5316332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A65C981-6DBF-40C6-AF05-2E471954F1D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84511" y="5280332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F26D86E-6BE7-4054-837B-FBCEFD47D747}"/>
                  </a:ext>
                </a:extLst>
              </p14:cNvPr>
              <p14:cNvContentPartPr/>
              <p14:nvPr/>
            </p14:nvContentPartPr>
            <p14:xfrm>
              <a:off x="10152567" y="5780483"/>
              <a:ext cx="266040" cy="75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F26D86E-6BE7-4054-837B-FBCEFD47D74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116567" y="5744483"/>
                <a:ext cx="3376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9EDB49C-B078-45F3-BE7B-0D07E09BBB69}"/>
                  </a:ext>
                </a:extLst>
              </p14:cNvPr>
              <p14:cNvContentPartPr/>
              <p14:nvPr/>
            </p14:nvContentPartPr>
            <p14:xfrm>
              <a:off x="10102167" y="5216363"/>
              <a:ext cx="322200" cy="49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9EDB49C-B078-45F3-BE7B-0D07E09BBB6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66167" y="5180624"/>
                <a:ext cx="393840" cy="120441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Left Brace 45">
            <a:extLst>
              <a:ext uri="{FF2B5EF4-FFF2-40B4-BE49-F238E27FC236}">
                <a16:creationId xmlns:a16="http://schemas.microsoft.com/office/drawing/2014/main" id="{F9B2204E-A7DB-428C-AC4E-292C3A43EBE3}"/>
              </a:ext>
            </a:extLst>
          </p:cNvPr>
          <p:cNvSpPr/>
          <p:nvPr/>
        </p:nvSpPr>
        <p:spPr>
          <a:xfrm rot="10800000">
            <a:off x="10570697" y="5216363"/>
            <a:ext cx="222224" cy="639360"/>
          </a:xfrm>
          <a:prstGeom prst="leftBrace">
            <a:avLst>
              <a:gd name="adj1" fmla="val 54053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B54CD1-5F79-4BFC-B193-0CED098257EF}"/>
              </a:ext>
            </a:extLst>
          </p:cNvPr>
          <p:cNvSpPr txBox="1"/>
          <p:nvPr/>
        </p:nvSpPr>
        <p:spPr>
          <a:xfrm>
            <a:off x="11020743" y="5254997"/>
            <a:ext cx="104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Average “effect”</a:t>
            </a:r>
          </a:p>
        </p:txBody>
      </p:sp>
    </p:spTree>
    <p:extLst>
      <p:ext uri="{BB962C8B-B14F-4D97-AF65-F5344CB8AC3E}">
        <p14:creationId xmlns:p14="http://schemas.microsoft.com/office/powerpoint/2010/main" val="62243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4" grpId="0"/>
      <p:bldP spid="15" grpId="0"/>
      <p:bldP spid="46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4DC3-74E9-4A0A-AD27-3537B14E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7637-AD43-441E-BC89-BDFAD738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Confounders are variables that affect both the assignment and the outcome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AB7E08-3275-4C7F-ACC8-010B01D9A2B8}"/>
              </a:ext>
            </a:extLst>
          </p:cNvPr>
          <p:cNvSpPr/>
          <p:nvPr/>
        </p:nvSpPr>
        <p:spPr>
          <a:xfrm>
            <a:off x="3771014" y="4917558"/>
            <a:ext cx="1456661" cy="903768"/>
          </a:xfrm>
          <a:prstGeom prst="ellipse">
            <a:avLst/>
          </a:prstGeom>
          <a:solidFill>
            <a:srgbClr val="F7C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HCQ</a:t>
            </a:r>
            <a:endParaRPr lang="en-US" sz="21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FBD04B-36D6-412C-A187-3AB5071F17E7}"/>
              </a:ext>
            </a:extLst>
          </p:cNvPr>
          <p:cNvSpPr/>
          <p:nvPr/>
        </p:nvSpPr>
        <p:spPr>
          <a:xfrm>
            <a:off x="6964326" y="4917558"/>
            <a:ext cx="1456661" cy="903768"/>
          </a:xfrm>
          <a:prstGeom prst="ellipse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COVID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C95B2-7722-44DB-A4F0-4DE80DE014C1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227675" y="5369442"/>
            <a:ext cx="173665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E88B71-2B9E-482B-B919-BB3AA0BD0F28}"/>
              </a:ext>
            </a:extLst>
          </p:cNvPr>
          <p:cNvSpPr txBox="1"/>
          <p:nvPr/>
        </p:nvSpPr>
        <p:spPr>
          <a:xfrm>
            <a:off x="5045326" y="5479575"/>
            <a:ext cx="2101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thought we saw Hydroxychloroquine reduce the risk of Covid-19</a:t>
            </a:r>
          </a:p>
        </p:txBody>
      </p:sp>
    </p:spTree>
    <p:extLst>
      <p:ext uri="{BB962C8B-B14F-4D97-AF65-F5344CB8AC3E}">
        <p14:creationId xmlns:p14="http://schemas.microsoft.com/office/powerpoint/2010/main" val="190498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4DC3-74E9-4A0A-AD27-3537B14ED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7637-AD43-441E-BC89-BDFAD738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Confounders are variables that affect both the assignment and the outcome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AB7E08-3275-4C7F-ACC8-010B01D9A2B8}"/>
              </a:ext>
            </a:extLst>
          </p:cNvPr>
          <p:cNvSpPr/>
          <p:nvPr/>
        </p:nvSpPr>
        <p:spPr>
          <a:xfrm>
            <a:off x="3771014" y="4917558"/>
            <a:ext cx="1456661" cy="903768"/>
          </a:xfrm>
          <a:prstGeom prst="ellipse">
            <a:avLst/>
          </a:prstGeom>
          <a:solidFill>
            <a:srgbClr val="F7C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HCQ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FBD04B-36D6-412C-A187-3AB5071F17E7}"/>
              </a:ext>
            </a:extLst>
          </p:cNvPr>
          <p:cNvSpPr/>
          <p:nvPr/>
        </p:nvSpPr>
        <p:spPr>
          <a:xfrm>
            <a:off x="6964326" y="4917558"/>
            <a:ext cx="1456661" cy="903768"/>
          </a:xfrm>
          <a:prstGeom prst="ellipse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COVID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075F58-9B6D-48B7-9DC2-BA4FD1BE4DF2}"/>
              </a:ext>
            </a:extLst>
          </p:cNvPr>
          <p:cNvSpPr/>
          <p:nvPr/>
        </p:nvSpPr>
        <p:spPr>
          <a:xfrm>
            <a:off x="5367669" y="3097526"/>
            <a:ext cx="1456661" cy="903768"/>
          </a:xfrm>
          <a:prstGeom prst="ellipse">
            <a:avLst/>
          </a:prstGeom>
          <a:solidFill>
            <a:srgbClr val="B0E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2C95B2-7722-44DB-A4F0-4DE80DE014C1}"/>
              </a:ext>
            </a:extLst>
          </p:cNvPr>
          <p:cNvCxnSpPr>
            <a:cxnSpLocks/>
            <a:stCxn id="6" idx="4"/>
            <a:endCxn id="4" idx="7"/>
          </p:cNvCxnSpPr>
          <p:nvPr/>
        </p:nvCxnSpPr>
        <p:spPr>
          <a:xfrm flipH="1">
            <a:off x="5014352" y="4001294"/>
            <a:ext cx="1081648" cy="104861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332258-AD0E-421C-83FA-4979F27FEC50}"/>
              </a:ext>
            </a:extLst>
          </p:cNvPr>
          <p:cNvCxnSpPr>
            <a:cxnSpLocks/>
            <a:stCxn id="6" idx="4"/>
            <a:endCxn id="5" idx="1"/>
          </p:cNvCxnSpPr>
          <p:nvPr/>
        </p:nvCxnSpPr>
        <p:spPr>
          <a:xfrm>
            <a:off x="6096000" y="4001294"/>
            <a:ext cx="1081649" cy="1048618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61080B-CC7E-483D-B15B-B861CF913053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5227675" y="5369442"/>
            <a:ext cx="173665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35BCE3-661D-4DF2-B6D4-B82CD0FC441C}"/>
              </a:ext>
            </a:extLst>
          </p:cNvPr>
          <p:cNvSpPr txBox="1"/>
          <p:nvPr/>
        </p:nvSpPr>
        <p:spPr>
          <a:xfrm>
            <a:off x="3731479" y="3892506"/>
            <a:ext cx="2179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Younger people tend to be prescribed to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chloroquine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D50224-D97A-4A62-9E29-84A00B98F584}"/>
              </a:ext>
            </a:extLst>
          </p:cNvPr>
          <p:cNvSpPr txBox="1"/>
          <p:nvPr/>
        </p:nvSpPr>
        <p:spPr>
          <a:xfrm>
            <a:off x="6457506" y="3893357"/>
            <a:ext cx="2179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Younger people tend to have lower risk of </a:t>
            </a:r>
            <a:r>
              <a:rPr lang="en-US" dirty="0" err="1"/>
              <a:t>covid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B64053-9540-4D14-9609-DAB769AD75ED}"/>
              </a:ext>
            </a:extLst>
          </p:cNvPr>
          <p:cNvSpPr txBox="1"/>
          <p:nvPr/>
        </p:nvSpPr>
        <p:spPr>
          <a:xfrm>
            <a:off x="5014353" y="5479575"/>
            <a:ext cx="2163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Appears to reduce Covid-19 when not accounting for age</a:t>
            </a:r>
          </a:p>
        </p:txBody>
      </p:sp>
    </p:spTree>
    <p:extLst>
      <p:ext uri="{BB962C8B-B14F-4D97-AF65-F5344CB8AC3E}">
        <p14:creationId xmlns:p14="http://schemas.microsoft.com/office/powerpoint/2010/main" val="347990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5040-8547-46B1-A05E-07999829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1193-E98E-4A36-9E01-BC0BE3E59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an experimental setting the drug is allocated randomly</a:t>
            </a:r>
          </a:p>
          <a:p>
            <a:pPr lvl="1"/>
            <a:r>
              <a:rPr lang="en-US" dirty="0"/>
              <a:t>Not constrained to the observed distribution</a:t>
            </a:r>
          </a:p>
          <a:p>
            <a:r>
              <a:rPr lang="en-US" dirty="0"/>
              <a:t>Promises similar distribution of features between treated and control</a:t>
            </a:r>
          </a:p>
          <a:p>
            <a:pPr lvl="1"/>
            <a:r>
              <a:rPr lang="en-US" dirty="0"/>
              <a:t>When comparing, these effects cancel themselves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3CA407F-F728-4CBB-BB9A-F523D7D778BC}"/>
                  </a:ext>
                </a:extLst>
              </p14:cNvPr>
              <p14:cNvContentPartPr/>
              <p14:nvPr/>
            </p14:nvContentPartPr>
            <p14:xfrm>
              <a:off x="1936769" y="5046328"/>
              <a:ext cx="2845080" cy="11584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3CA407F-F728-4CBB-BB9A-F523D7D77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00769" y="5010317"/>
                <a:ext cx="2916720" cy="1230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523D577-75CC-466E-9840-BF40EAB190B0}"/>
                  </a:ext>
                </a:extLst>
              </p14:cNvPr>
              <p14:cNvContentPartPr/>
              <p14:nvPr/>
            </p14:nvContentPartPr>
            <p14:xfrm>
              <a:off x="1981451" y="5045608"/>
              <a:ext cx="2940120" cy="1134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523D577-75CC-466E-9840-BF40EAB190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45447" y="5009608"/>
                <a:ext cx="3011769" cy="1205640"/>
              </a:xfrm>
              <a:prstGeom prst="rect">
                <a:avLst/>
              </a:prstGeom>
            </p:spPr>
          </p:pic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6F95E8-EF88-42AA-A384-4D6EB9744189}"/>
              </a:ext>
            </a:extLst>
          </p:cNvPr>
          <p:cNvCxnSpPr>
            <a:cxnSpLocks/>
          </p:cNvCxnSpPr>
          <p:nvPr/>
        </p:nvCxnSpPr>
        <p:spPr>
          <a:xfrm flipV="1">
            <a:off x="1073320" y="4764505"/>
            <a:ext cx="0" cy="1612226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7F50166-6E21-4E84-9F73-444BF1B27A6E}"/>
              </a:ext>
            </a:extLst>
          </p:cNvPr>
          <p:cNvCxnSpPr>
            <a:cxnSpLocks/>
          </p:cNvCxnSpPr>
          <p:nvPr/>
        </p:nvCxnSpPr>
        <p:spPr>
          <a:xfrm>
            <a:off x="1073320" y="6376731"/>
            <a:ext cx="4784555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A9DCFE6-29FF-46B9-B19B-C1ABA51D7ACB}"/>
              </a:ext>
            </a:extLst>
          </p:cNvPr>
          <p:cNvSpPr txBox="1"/>
          <p:nvPr/>
        </p:nvSpPr>
        <p:spPr>
          <a:xfrm>
            <a:off x="1073320" y="6488668"/>
            <a:ext cx="478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Age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E629516-AD4A-40FA-884D-667FA41F033C}"/>
              </a:ext>
            </a:extLst>
          </p:cNvPr>
          <p:cNvSpPr txBox="1"/>
          <p:nvPr/>
        </p:nvSpPr>
        <p:spPr>
          <a:xfrm>
            <a:off x="2342044" y="4804974"/>
            <a:ext cx="101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Gill Sans Nova Cond XBd" panose="020B0604020202020204" pitchFamily="34" charset="0"/>
              </a:rPr>
              <a:t>Treated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D20F84A-5F04-4498-9901-D662BAFD061D}"/>
              </a:ext>
            </a:extLst>
          </p:cNvPr>
          <p:cNvSpPr txBox="1"/>
          <p:nvPr/>
        </p:nvSpPr>
        <p:spPr>
          <a:xfrm>
            <a:off x="4040673" y="4804974"/>
            <a:ext cx="1355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Gill Sans Nova Cond XBd" panose="020B0604020202020204" pitchFamily="34" charset="0"/>
              </a:rPr>
              <a:t>Untreated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86E323A1-1459-4E77-AC1C-D8018725C161}"/>
              </a:ext>
            </a:extLst>
          </p:cNvPr>
          <p:cNvSpPr/>
          <p:nvPr/>
        </p:nvSpPr>
        <p:spPr>
          <a:xfrm>
            <a:off x="6222527" y="5492504"/>
            <a:ext cx="768930" cy="41148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670236D-7077-485A-9A06-FF22DD57CB2D}"/>
              </a:ext>
            </a:extLst>
          </p:cNvPr>
          <p:cNvCxnSpPr>
            <a:cxnSpLocks/>
          </p:cNvCxnSpPr>
          <p:nvPr/>
        </p:nvCxnSpPr>
        <p:spPr>
          <a:xfrm flipV="1">
            <a:off x="7763877" y="4719323"/>
            <a:ext cx="0" cy="1612226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4D5CD24-0309-4899-8707-C3E2FD67A073}"/>
              </a:ext>
            </a:extLst>
          </p:cNvPr>
          <p:cNvCxnSpPr>
            <a:cxnSpLocks/>
          </p:cNvCxnSpPr>
          <p:nvPr/>
        </p:nvCxnSpPr>
        <p:spPr>
          <a:xfrm>
            <a:off x="7763877" y="6331549"/>
            <a:ext cx="2442408" cy="0"/>
          </a:xfrm>
          <a:prstGeom prst="straightConnector1">
            <a:avLst/>
          </a:prstGeom>
          <a:ln w="76200" cap="rnd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C71DDFA-7DD3-4D38-A7C6-3B220BE3B9C3}"/>
              </a:ext>
            </a:extLst>
          </p:cNvPr>
          <p:cNvSpPr txBox="1"/>
          <p:nvPr/>
        </p:nvSpPr>
        <p:spPr>
          <a:xfrm>
            <a:off x="7763878" y="6443486"/>
            <a:ext cx="244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Age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6B1836-DBC3-4E78-B7CB-506B03E4C9B3}"/>
              </a:ext>
            </a:extLst>
          </p:cNvPr>
          <p:cNvSpPr txBox="1"/>
          <p:nvPr/>
        </p:nvSpPr>
        <p:spPr>
          <a:xfrm rot="16200000">
            <a:off x="6670606" y="5361004"/>
            <a:ext cx="1571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ill Sans Nova Cond XBd" panose="020B0A06020104020203" pitchFamily="34" charset="0"/>
              </a:rPr>
              <a:t>Risk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580D80B-D5A7-4D14-9946-742E713C9AB7}"/>
              </a:ext>
            </a:extLst>
          </p:cNvPr>
          <p:cNvSpPr txBox="1"/>
          <p:nvPr/>
        </p:nvSpPr>
        <p:spPr>
          <a:xfrm>
            <a:off x="11020743" y="5254997"/>
            <a:ext cx="1049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Ink Free" panose="03080402000500000000" pitchFamily="66" charset="0"/>
              </a:rPr>
              <a:t>Average effect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E5C50451-0744-4EAE-B3E7-A5D81FF29F1E}"/>
                  </a:ext>
                </a:extLst>
              </p14:cNvPr>
              <p14:cNvContentPartPr/>
              <p14:nvPr/>
            </p14:nvContentPartPr>
            <p14:xfrm>
              <a:off x="10214363" y="5551298"/>
              <a:ext cx="266040" cy="75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E5C50451-0744-4EAE-B3E7-A5D81FF29F1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78363" y="5515298"/>
                <a:ext cx="33768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E514D551-EFB7-461E-A822-318E14BA57B0}"/>
                  </a:ext>
                </a:extLst>
              </p14:cNvPr>
              <p14:cNvContentPartPr/>
              <p14:nvPr/>
            </p14:nvContentPartPr>
            <p14:xfrm>
              <a:off x="10163963" y="5439673"/>
              <a:ext cx="322200" cy="493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E514D551-EFB7-461E-A822-318E14BA57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27963" y="5403934"/>
                <a:ext cx="393840" cy="120441"/>
              </a:xfrm>
              <a:prstGeom prst="rect">
                <a:avLst/>
              </a:prstGeom>
            </p:spPr>
          </p:pic>
        </mc:Fallback>
      </mc:AlternateContent>
      <p:sp>
        <p:nvSpPr>
          <p:cNvPr id="131" name="Left Brace 130">
            <a:extLst>
              <a:ext uri="{FF2B5EF4-FFF2-40B4-BE49-F238E27FC236}">
                <a16:creationId xmlns:a16="http://schemas.microsoft.com/office/drawing/2014/main" id="{9ABF5368-8283-4BC8-A15C-5C66D0326AFE}"/>
              </a:ext>
            </a:extLst>
          </p:cNvPr>
          <p:cNvSpPr/>
          <p:nvPr/>
        </p:nvSpPr>
        <p:spPr>
          <a:xfrm rot="10800000">
            <a:off x="10674613" y="5421060"/>
            <a:ext cx="137984" cy="224092"/>
          </a:xfrm>
          <a:prstGeom prst="leftBrace">
            <a:avLst>
              <a:gd name="adj1" fmla="val 54053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9E0C39D-7E41-4251-879D-AC7D4BCF3118}"/>
                  </a:ext>
                </a:extLst>
              </p14:cNvPr>
              <p14:cNvContentPartPr/>
              <p14:nvPr/>
            </p14:nvContentPartPr>
            <p14:xfrm>
              <a:off x="7990455" y="6052346"/>
              <a:ext cx="360" cy="3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9E0C39D-7E41-4251-879D-AC7D4BCF31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54455" y="601634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916F2E17-8381-4F2F-9F9A-DBD13E39F5C0}"/>
                  </a:ext>
                </a:extLst>
              </p14:cNvPr>
              <p14:cNvContentPartPr/>
              <p14:nvPr/>
            </p14:nvContentPartPr>
            <p14:xfrm>
              <a:off x="7918455" y="5160860"/>
              <a:ext cx="1889640" cy="6858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916F2E17-8381-4F2F-9F9A-DBD13E39F5C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882455" y="5124879"/>
                <a:ext cx="1961280" cy="757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AA1EB74-8778-469A-9CA0-ABE74B855D66}"/>
                  </a:ext>
                </a:extLst>
              </p14:cNvPr>
              <p14:cNvContentPartPr/>
              <p14:nvPr/>
            </p14:nvContentPartPr>
            <p14:xfrm>
              <a:off x="8339295" y="5209946"/>
              <a:ext cx="12240" cy="3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AA1EB74-8778-469A-9CA0-ABE74B855D6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303295" y="5173946"/>
                <a:ext cx="838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C61E9F0-FD5C-4C44-B1BD-C2FEEDF43AB6}"/>
                  </a:ext>
                </a:extLst>
              </p14:cNvPr>
              <p14:cNvContentPartPr/>
              <p14:nvPr/>
            </p14:nvContentPartPr>
            <p14:xfrm>
              <a:off x="7882455" y="5593981"/>
              <a:ext cx="529560" cy="2577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C61E9F0-FD5C-4C44-B1BD-C2FEEDF43AB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46455" y="5557981"/>
                <a:ext cx="6012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6DCA904-9F7E-4752-B290-FF5866A72320}"/>
                  </a:ext>
                </a:extLst>
              </p14:cNvPr>
              <p14:cNvContentPartPr/>
              <p14:nvPr/>
            </p14:nvContentPartPr>
            <p14:xfrm>
              <a:off x="8508495" y="5080981"/>
              <a:ext cx="1070640" cy="4334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6DCA904-9F7E-4752-B290-FF5866A7232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472495" y="5044981"/>
                <a:ext cx="114228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64CDF90-BBB7-47E1-8F6E-CB063F17DE2F}"/>
                  </a:ext>
                </a:extLst>
              </p14:cNvPr>
              <p14:cNvContentPartPr/>
              <p14:nvPr/>
            </p14:nvContentPartPr>
            <p14:xfrm>
              <a:off x="8459895" y="5559146"/>
              <a:ext cx="360" cy="3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64CDF90-BBB7-47E1-8F6E-CB063F17DE2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423895" y="552314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6F61320-7B39-481F-8BF5-61AAF36EBF02}"/>
                  </a:ext>
                </a:extLst>
              </p14:cNvPr>
              <p14:cNvContentPartPr/>
              <p14:nvPr/>
            </p14:nvContentPartPr>
            <p14:xfrm>
              <a:off x="9157935" y="5246306"/>
              <a:ext cx="360" cy="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6F61320-7B39-481F-8BF5-61AAF36EBF0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121935" y="521030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77EBCF9-1B3C-4325-A176-EE77B4F545B8}"/>
                  </a:ext>
                </a:extLst>
              </p14:cNvPr>
              <p14:cNvContentPartPr/>
              <p14:nvPr/>
            </p14:nvContentPartPr>
            <p14:xfrm>
              <a:off x="8953455" y="5523146"/>
              <a:ext cx="360" cy="36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77EBCF9-1B3C-4325-A176-EE77B4F545B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17455" y="548714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DB0659D0-C644-4C9D-BB34-31CE062DB7CB}"/>
                  </a:ext>
                </a:extLst>
              </p14:cNvPr>
              <p14:cNvContentPartPr/>
              <p14:nvPr/>
            </p14:nvContentPartPr>
            <p14:xfrm>
              <a:off x="8604255" y="5378786"/>
              <a:ext cx="360" cy="3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DB0659D0-C644-4C9D-BB34-31CE062DB7C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68255" y="534278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DB2B8C6-AE5B-4F2A-84CB-9B350828E9A3}"/>
                  </a:ext>
                </a:extLst>
              </p14:cNvPr>
              <p14:cNvContentPartPr/>
              <p14:nvPr/>
            </p14:nvContentPartPr>
            <p14:xfrm>
              <a:off x="8267295" y="5691626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DB2B8C6-AE5B-4F2A-84CB-9B350828E9A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231295" y="565562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584DBA5B-4F92-46F4-80DF-75F09C522435}"/>
                  </a:ext>
                </a:extLst>
              </p14:cNvPr>
              <p14:cNvContentPartPr/>
              <p14:nvPr/>
            </p14:nvContentPartPr>
            <p14:xfrm>
              <a:off x="8303655" y="5174306"/>
              <a:ext cx="1118880" cy="39708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584DBA5B-4F92-46F4-80DF-75F09C52243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267655" y="5138306"/>
                <a:ext cx="1190520" cy="4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204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0" grpId="0"/>
      <p:bldP spid="83" grpId="0"/>
      <p:bldP spid="84" grpId="0" animBg="1"/>
      <p:bldP spid="87" grpId="0"/>
      <p:bldP spid="88" grpId="0"/>
      <p:bldP spid="127" grpId="0"/>
      <p:bldP spid="1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57FB-3FFE-4B0A-A244-F9F1BDE3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assumptions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A1B0-7DDC-4274-AC70-38FE014E1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Randomized control trial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A5789C-2005-40A5-9CA4-97A737717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Observational data</a:t>
            </a:r>
          </a:p>
        </p:txBody>
      </p:sp>
      <p:sp>
        <p:nvSpPr>
          <p:cNvPr id="21" name="Content Placeholder 11">
            <a:extLst>
              <a:ext uri="{FF2B5EF4-FFF2-40B4-BE49-F238E27FC236}">
                <a16:creationId xmlns:a16="http://schemas.microsoft.com/office/drawing/2014/main" id="{68B5C876-983E-4ED8-8195-364AEBFF591E}"/>
              </a:ext>
            </a:extLst>
          </p:cNvPr>
          <p:cNvSpPr txBox="1">
            <a:spLocks/>
          </p:cNvSpPr>
          <p:nvPr/>
        </p:nvSpPr>
        <p:spPr>
          <a:xfrm>
            <a:off x="836612" y="1491156"/>
            <a:ext cx="5157787" cy="51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dirty="0"/>
              <a:t>Effect decomposition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CB32616-F4FB-4A39-8133-704317FFADBE}"/>
              </a:ext>
            </a:extLst>
          </p:cNvPr>
          <p:cNvGrpSpPr/>
          <p:nvPr/>
        </p:nvGrpSpPr>
        <p:grpSpPr>
          <a:xfrm>
            <a:off x="469069" y="2816719"/>
            <a:ext cx="4784555" cy="2093495"/>
            <a:chOff x="1073320" y="4764505"/>
            <a:chExt cx="4784555" cy="20934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D287BD-D39A-4D3A-8E3C-888868EA3E2B}"/>
                    </a:ext>
                  </a:extLst>
                </p14:cNvPr>
                <p14:cNvContentPartPr/>
                <p14:nvPr/>
              </p14:nvContentPartPr>
              <p14:xfrm>
                <a:off x="1936769" y="5046328"/>
                <a:ext cx="2845080" cy="1158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D287BD-D39A-4D3A-8E3C-888868EA3E2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00769" y="5010317"/>
                  <a:ext cx="2916720" cy="1230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0A33E44-33C2-485C-A3DC-BE1D99BB492E}"/>
                    </a:ext>
                  </a:extLst>
                </p14:cNvPr>
                <p14:cNvContentPartPr/>
                <p14:nvPr/>
              </p14:nvContentPartPr>
              <p14:xfrm>
                <a:off x="1981451" y="5045608"/>
                <a:ext cx="2940120" cy="1134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0A33E44-33C2-485C-A3DC-BE1D99BB492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5447" y="5009608"/>
                  <a:ext cx="3011769" cy="1205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7E1E21B-62E3-4EA1-8FB2-9DCFA60AE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320" y="4764505"/>
              <a:ext cx="0" cy="1612226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769516-DA0F-404D-A220-A5C1A8439471}"/>
                </a:ext>
              </a:extLst>
            </p:cNvPr>
            <p:cNvCxnSpPr>
              <a:cxnSpLocks/>
            </p:cNvCxnSpPr>
            <p:nvPr/>
          </p:nvCxnSpPr>
          <p:spPr>
            <a:xfrm>
              <a:off x="1073320" y="6376731"/>
              <a:ext cx="4784555" cy="0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1DEAA7-C928-4D10-9FB7-06833FE2F173}"/>
                </a:ext>
              </a:extLst>
            </p:cNvPr>
            <p:cNvSpPr txBox="1"/>
            <p:nvPr/>
          </p:nvSpPr>
          <p:spPr>
            <a:xfrm>
              <a:off x="1073320" y="6488668"/>
              <a:ext cx="4784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Nova Cond XBd" panose="020B0A06020104020203" pitchFamily="34" charset="0"/>
                </a:rPr>
                <a:t>Age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E08848-95D5-4E90-AE81-9A0ABEEC805D}"/>
                </a:ext>
              </a:extLst>
            </p:cNvPr>
            <p:cNvSpPr txBox="1"/>
            <p:nvPr/>
          </p:nvSpPr>
          <p:spPr>
            <a:xfrm>
              <a:off x="2342044" y="4804974"/>
              <a:ext cx="1017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ill Sans Nova Cond XBd" panose="020B0604020202020204" pitchFamily="34" charset="0"/>
                </a:rPr>
                <a:t>Treated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BF4ED4-55D7-436B-8E9B-433137017A3C}"/>
                </a:ext>
              </a:extLst>
            </p:cNvPr>
            <p:cNvSpPr txBox="1"/>
            <p:nvPr/>
          </p:nvSpPr>
          <p:spPr>
            <a:xfrm>
              <a:off x="4040673" y="4804974"/>
              <a:ext cx="1355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Gill Sans Nova Cond XBd" panose="020B0604020202020204" pitchFamily="34" charset="0"/>
                </a:rPr>
                <a:t>Untreated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5F910AA-78C7-4E45-ADC4-F730AF57FC53}"/>
              </a:ext>
            </a:extLst>
          </p:cNvPr>
          <p:cNvGrpSpPr/>
          <p:nvPr/>
        </p:nvGrpSpPr>
        <p:grpSpPr>
          <a:xfrm>
            <a:off x="1195579" y="4725548"/>
            <a:ext cx="4798820" cy="2093495"/>
            <a:chOff x="7271819" y="4719323"/>
            <a:chExt cx="4798820" cy="2093495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54AD21-B44D-42F2-B771-593E47D85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3877" y="4719323"/>
              <a:ext cx="0" cy="1612226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2387D65-81DB-4978-995D-D186F7244707}"/>
                </a:ext>
              </a:extLst>
            </p:cNvPr>
            <p:cNvCxnSpPr>
              <a:cxnSpLocks/>
            </p:cNvCxnSpPr>
            <p:nvPr/>
          </p:nvCxnSpPr>
          <p:spPr>
            <a:xfrm>
              <a:off x="7763877" y="6331549"/>
              <a:ext cx="2442408" cy="0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25A1609-CFD6-465D-8AA3-E7B3EF202F4F}"/>
                </a:ext>
              </a:extLst>
            </p:cNvPr>
            <p:cNvSpPr txBox="1"/>
            <p:nvPr/>
          </p:nvSpPr>
          <p:spPr>
            <a:xfrm>
              <a:off x="7763878" y="6443486"/>
              <a:ext cx="244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Nova Cond XBd" panose="020B0A06020104020203" pitchFamily="34" charset="0"/>
                </a:rPr>
                <a:t>Age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0C8B45-F1F5-4781-AFDE-D51A1E1D8588}"/>
                </a:ext>
              </a:extLst>
            </p:cNvPr>
            <p:cNvSpPr txBox="1"/>
            <p:nvPr/>
          </p:nvSpPr>
          <p:spPr>
            <a:xfrm rot="16200000">
              <a:off x="6670606" y="5361004"/>
              <a:ext cx="1571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Nova Cond XBd" panose="020B0A06020104020203" pitchFamily="34" charset="0"/>
                </a:rPr>
                <a:t>Risk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C6A8727-A883-4ECD-9885-35B282BB0C0F}"/>
                </a:ext>
              </a:extLst>
            </p:cNvPr>
            <p:cNvSpPr txBox="1"/>
            <p:nvPr/>
          </p:nvSpPr>
          <p:spPr>
            <a:xfrm>
              <a:off x="11020743" y="5254997"/>
              <a:ext cx="1049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Ink Free" panose="03080402000500000000" pitchFamily="66" charset="0"/>
                </a:rPr>
                <a:t>Average effect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9416A3-F29B-49BA-9B41-073CFD30E0C4}"/>
                    </a:ext>
                  </a:extLst>
                </p14:cNvPr>
                <p14:cNvContentPartPr/>
                <p14:nvPr/>
              </p14:nvContentPartPr>
              <p14:xfrm>
                <a:off x="10214363" y="5551298"/>
                <a:ext cx="266040" cy="75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9416A3-F29B-49BA-9B41-073CFD30E0C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78363" y="5515298"/>
                  <a:ext cx="337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E609C26-602C-409E-9BF5-2D38AE45B592}"/>
                    </a:ext>
                  </a:extLst>
                </p14:cNvPr>
                <p14:cNvContentPartPr/>
                <p14:nvPr/>
              </p14:nvContentPartPr>
              <p14:xfrm>
                <a:off x="10163963" y="5439673"/>
                <a:ext cx="322200" cy="49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E609C26-602C-409E-9BF5-2D38AE45B59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27963" y="5403934"/>
                  <a:ext cx="393840" cy="12044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Left Brace 41">
              <a:extLst>
                <a:ext uri="{FF2B5EF4-FFF2-40B4-BE49-F238E27FC236}">
                  <a16:creationId xmlns:a16="http://schemas.microsoft.com/office/drawing/2014/main" id="{43E460B4-A9F5-4743-AFBD-0B81207BDDE7}"/>
                </a:ext>
              </a:extLst>
            </p:cNvPr>
            <p:cNvSpPr/>
            <p:nvPr/>
          </p:nvSpPr>
          <p:spPr>
            <a:xfrm rot="10800000">
              <a:off x="10674613" y="5421060"/>
              <a:ext cx="137984" cy="224092"/>
            </a:xfrm>
            <a:prstGeom prst="leftBrace">
              <a:avLst>
                <a:gd name="adj1" fmla="val 54053"/>
                <a:gd name="adj2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4BEE3B-5F7D-4BE2-8D48-5184EE588207}"/>
                    </a:ext>
                  </a:extLst>
                </p14:cNvPr>
                <p14:cNvContentPartPr/>
                <p14:nvPr/>
              </p14:nvContentPartPr>
              <p14:xfrm>
                <a:off x="7990455" y="6052346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C4BEE3B-5F7D-4BE2-8D48-5184EE5882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54455" y="601634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ED4CDB5-90CA-42DD-8986-16B454C2212B}"/>
                    </a:ext>
                  </a:extLst>
                </p14:cNvPr>
                <p14:cNvContentPartPr/>
                <p14:nvPr/>
              </p14:nvContentPartPr>
              <p14:xfrm>
                <a:off x="7918455" y="5160860"/>
                <a:ext cx="1889640" cy="685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ED4CDB5-90CA-42DD-8986-16B454C2212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82455" y="5124879"/>
                  <a:ext cx="1961280" cy="757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3BCD585-6A3F-4495-AE5A-B0C3C52FC6A5}"/>
                    </a:ext>
                  </a:extLst>
                </p14:cNvPr>
                <p14:cNvContentPartPr/>
                <p14:nvPr/>
              </p14:nvContentPartPr>
              <p14:xfrm>
                <a:off x="8339295" y="5209946"/>
                <a:ext cx="1224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3BCD585-6A3F-4495-AE5A-B0C3C52FC6A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03295" y="5173946"/>
                  <a:ext cx="83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6E4E1E-EBAE-4995-B89C-892573D8EBE8}"/>
                    </a:ext>
                  </a:extLst>
                </p14:cNvPr>
                <p14:cNvContentPartPr/>
                <p14:nvPr/>
              </p14:nvContentPartPr>
              <p14:xfrm>
                <a:off x="7882455" y="5593981"/>
                <a:ext cx="529560" cy="257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6E4E1E-EBAE-4995-B89C-892573D8EBE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846455" y="5557981"/>
                  <a:ext cx="6012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6D8EDF-F7DF-4E4F-B6B9-A1E14327D402}"/>
                    </a:ext>
                  </a:extLst>
                </p14:cNvPr>
                <p14:cNvContentPartPr/>
                <p14:nvPr/>
              </p14:nvContentPartPr>
              <p14:xfrm>
                <a:off x="8508495" y="5080981"/>
                <a:ext cx="1070640" cy="433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6D8EDF-F7DF-4E4F-B6B9-A1E14327D40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72495" y="5044981"/>
                  <a:ext cx="11422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D48B5F5-BCC7-47AE-B8FF-8F0E8443FF82}"/>
                    </a:ext>
                  </a:extLst>
                </p14:cNvPr>
                <p14:cNvContentPartPr/>
                <p14:nvPr/>
              </p14:nvContentPartPr>
              <p14:xfrm>
                <a:off x="8459895" y="5559146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D48B5F5-BCC7-47AE-B8FF-8F0E8443FF8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23895" y="552314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C1BD656-956A-494E-ACC4-92C5B80BF41F}"/>
                    </a:ext>
                  </a:extLst>
                </p14:cNvPr>
                <p14:cNvContentPartPr/>
                <p14:nvPr/>
              </p14:nvContentPartPr>
              <p14:xfrm>
                <a:off x="9157935" y="5246306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C1BD656-956A-494E-ACC4-92C5B80BF41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21935" y="521030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4BA908-D057-40CE-B2FF-FA197C5B50AD}"/>
                    </a:ext>
                  </a:extLst>
                </p14:cNvPr>
                <p14:cNvContentPartPr/>
                <p14:nvPr/>
              </p14:nvContentPartPr>
              <p14:xfrm>
                <a:off x="8953455" y="5523146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4BA908-D057-40CE-B2FF-FA197C5B50A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17455" y="548714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7248544-7F29-4D4E-9E72-7CAAB216E84D}"/>
                    </a:ext>
                  </a:extLst>
                </p14:cNvPr>
                <p14:cNvContentPartPr/>
                <p14:nvPr/>
              </p14:nvContentPartPr>
              <p14:xfrm>
                <a:off x="8604255" y="5378786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7248544-7F29-4D4E-9E72-7CAAB216E84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68255" y="534278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3AC99F6-91F6-44F4-A526-BC7306CEC320}"/>
                    </a:ext>
                  </a:extLst>
                </p14:cNvPr>
                <p14:cNvContentPartPr/>
                <p14:nvPr/>
              </p14:nvContentPartPr>
              <p14:xfrm>
                <a:off x="8267295" y="5691626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3AC99F6-91F6-44F4-A526-BC7306CEC32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31295" y="565562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07F2400-993F-42CD-B7F1-10D8BC789B8E}"/>
                    </a:ext>
                  </a:extLst>
                </p14:cNvPr>
                <p14:cNvContentPartPr/>
                <p14:nvPr/>
              </p14:nvContentPartPr>
              <p14:xfrm>
                <a:off x="8303655" y="5174306"/>
                <a:ext cx="1118880" cy="397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07F2400-993F-42CD-B7F1-10D8BC789B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67655" y="5138306"/>
                  <a:ext cx="1190520" cy="46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B250B4F-5039-4518-A3EE-6D4C54C39F48}"/>
              </a:ext>
            </a:extLst>
          </p:cNvPr>
          <p:cNvGrpSpPr/>
          <p:nvPr/>
        </p:nvGrpSpPr>
        <p:grpSpPr>
          <a:xfrm>
            <a:off x="6331411" y="2816719"/>
            <a:ext cx="4864766" cy="2093495"/>
            <a:chOff x="1073320" y="4764505"/>
            <a:chExt cx="4864766" cy="209349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A124DBF-500F-4F5E-87C5-69495C1C95E5}"/>
                    </a:ext>
                  </a:extLst>
                </p14:cNvPr>
                <p14:cNvContentPartPr/>
                <p14:nvPr/>
              </p14:nvContentPartPr>
              <p14:xfrm>
                <a:off x="1309439" y="5046328"/>
                <a:ext cx="2845080" cy="1158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A124DBF-500F-4F5E-87C5-69495C1C95E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73439" y="5010317"/>
                  <a:ext cx="2916720" cy="1230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488FA55-B0F1-47FB-98E2-FC127039BDDD}"/>
                    </a:ext>
                  </a:extLst>
                </p14:cNvPr>
                <p14:cNvContentPartPr/>
                <p14:nvPr/>
              </p14:nvContentPartPr>
              <p14:xfrm>
                <a:off x="2523719" y="5045608"/>
                <a:ext cx="2940120" cy="1134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488FA55-B0F1-47FB-98E2-FC127039BDD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87715" y="5009608"/>
                  <a:ext cx="3011769" cy="1205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6C436B1-B3D9-4DDA-9104-1A6B3D354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3320" y="4764505"/>
              <a:ext cx="0" cy="1612226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658B26-673B-4940-AE0F-FA75D7137B56}"/>
                </a:ext>
              </a:extLst>
            </p:cNvPr>
            <p:cNvCxnSpPr>
              <a:cxnSpLocks/>
            </p:cNvCxnSpPr>
            <p:nvPr/>
          </p:nvCxnSpPr>
          <p:spPr>
            <a:xfrm>
              <a:off x="1073320" y="6376731"/>
              <a:ext cx="4784555" cy="0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26A54A4-0EA3-4684-B569-48168B646803}"/>
                </a:ext>
              </a:extLst>
            </p:cNvPr>
            <p:cNvSpPr txBox="1"/>
            <p:nvPr/>
          </p:nvSpPr>
          <p:spPr>
            <a:xfrm>
              <a:off x="1073320" y="6488668"/>
              <a:ext cx="47845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Nova Cond XBd" panose="020B0A06020104020203" pitchFamily="34" charset="0"/>
                </a:rPr>
                <a:t>Age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54261D-DDF0-4E66-A4BE-A6C343357549}"/>
                </a:ext>
              </a:extLst>
            </p:cNvPr>
            <p:cNvSpPr txBox="1"/>
            <p:nvPr/>
          </p:nvSpPr>
          <p:spPr>
            <a:xfrm>
              <a:off x="1714714" y="4804974"/>
              <a:ext cx="1017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Gill Sans Nova Cond XBd" panose="020B0604020202020204" pitchFamily="34" charset="0"/>
                </a:rPr>
                <a:t>Treated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C1D17A6-A04B-4601-BF4C-BB2B8FF3C930}"/>
                </a:ext>
              </a:extLst>
            </p:cNvPr>
            <p:cNvSpPr txBox="1"/>
            <p:nvPr/>
          </p:nvSpPr>
          <p:spPr>
            <a:xfrm>
              <a:off x="4582941" y="4804974"/>
              <a:ext cx="1355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Gill Sans Nova Cond XBd" panose="020B0604020202020204" pitchFamily="34" charset="0"/>
                </a:rPr>
                <a:t>Untreated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F33B433-AD98-41AA-9733-3B6ACCDC2E52}"/>
              </a:ext>
            </a:extLst>
          </p:cNvPr>
          <p:cNvGrpSpPr/>
          <p:nvPr/>
        </p:nvGrpSpPr>
        <p:grpSpPr>
          <a:xfrm>
            <a:off x="6938378" y="4725548"/>
            <a:ext cx="4798820" cy="2093495"/>
            <a:chOff x="7271819" y="4719323"/>
            <a:chExt cx="4798820" cy="2093495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4F040AF-E4D3-4C58-BF60-EC7F9F2B0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3877" y="4719323"/>
              <a:ext cx="0" cy="1612226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894C34D6-4C73-4940-B078-44AE53D410B3}"/>
                </a:ext>
              </a:extLst>
            </p:cNvPr>
            <p:cNvCxnSpPr>
              <a:cxnSpLocks/>
            </p:cNvCxnSpPr>
            <p:nvPr/>
          </p:nvCxnSpPr>
          <p:spPr>
            <a:xfrm>
              <a:off x="7763877" y="6331549"/>
              <a:ext cx="2442408" cy="0"/>
            </a:xfrm>
            <a:prstGeom prst="straightConnector1">
              <a:avLst/>
            </a:prstGeom>
            <a:ln w="76200" cap="rnd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24791F4-6C74-4C67-BE2B-DB2A0A20CB09}"/>
                </a:ext>
              </a:extLst>
            </p:cNvPr>
            <p:cNvSpPr txBox="1"/>
            <p:nvPr/>
          </p:nvSpPr>
          <p:spPr>
            <a:xfrm>
              <a:off x="7763878" y="6443486"/>
              <a:ext cx="24424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Nova Cond XBd" panose="020B0A06020104020203" pitchFamily="34" charset="0"/>
                </a:rPr>
                <a:t>Age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C860163-F68C-4189-9BFC-8D88D87A9CC6}"/>
                </a:ext>
              </a:extLst>
            </p:cNvPr>
            <p:cNvSpPr txBox="1"/>
            <p:nvPr/>
          </p:nvSpPr>
          <p:spPr>
            <a:xfrm rot="16200000">
              <a:off x="6670606" y="5361004"/>
              <a:ext cx="1571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Gill Sans Nova Cond XBd" panose="020B0A06020104020203" pitchFamily="34" charset="0"/>
                </a:rPr>
                <a:t>Risk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27942F7-F77A-4E05-A344-D062A020345C}"/>
                    </a:ext>
                  </a:extLst>
                </p14:cNvPr>
                <p14:cNvContentPartPr/>
                <p14:nvPr/>
              </p14:nvContentPartPr>
              <p14:xfrm>
                <a:off x="8033137" y="6071363"/>
                <a:ext cx="360" cy="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27942F7-F77A-4E05-A344-D062A02034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97137" y="603536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CF967F-B523-446D-B857-067271AC2EC7}"/>
                    </a:ext>
                  </a:extLst>
                </p14:cNvPr>
                <p14:cNvContentPartPr/>
                <p14:nvPr/>
              </p14:nvContentPartPr>
              <p14:xfrm>
                <a:off x="7961137" y="5468957"/>
                <a:ext cx="891000" cy="397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CF967F-B523-446D-B857-067271AC2EC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25137" y="5432957"/>
                  <a:ext cx="96264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01AE065-BC6E-4CB8-97F1-B0FD52D3ADC3}"/>
                    </a:ext>
                  </a:extLst>
                </p14:cNvPr>
                <p14:cNvContentPartPr/>
                <p14:nvPr/>
              </p14:nvContentPartPr>
              <p14:xfrm>
                <a:off x="8381977" y="5228963"/>
                <a:ext cx="1224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01AE065-BC6E-4CB8-97F1-B0FD52D3ADC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345977" y="5192963"/>
                  <a:ext cx="83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EA9E909-9DCC-4A28-9E20-B1F3661694B7}"/>
                    </a:ext>
                  </a:extLst>
                </p14:cNvPr>
                <p14:cNvContentPartPr/>
                <p14:nvPr/>
              </p14:nvContentPartPr>
              <p14:xfrm>
                <a:off x="8551177" y="5099998"/>
                <a:ext cx="1070640" cy="433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EA9E909-9DCC-4A28-9E20-B1F3661694B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15177" y="5063998"/>
                  <a:ext cx="114228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E28AC5D-0260-44E8-A50F-20F6B6B6BCE4}"/>
                    </a:ext>
                  </a:extLst>
                </p14:cNvPr>
                <p14:cNvContentPartPr/>
                <p14:nvPr/>
              </p14:nvContentPartPr>
              <p14:xfrm>
                <a:off x="8502577" y="5578163"/>
                <a:ext cx="360" cy="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E28AC5D-0260-44E8-A50F-20F6B6B6BCE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66577" y="554216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D9F01F9D-410F-48BA-9931-B1D9A099BD68}"/>
                    </a:ext>
                  </a:extLst>
                </p14:cNvPr>
                <p14:cNvContentPartPr/>
                <p14:nvPr/>
              </p14:nvContentPartPr>
              <p14:xfrm>
                <a:off x="9200617" y="5265323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D9F01F9D-410F-48BA-9931-B1D9A099BD6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64617" y="522932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96BD0A5-2220-4E14-B7C9-72643ECD8D34}"/>
                    </a:ext>
                  </a:extLst>
                </p14:cNvPr>
                <p14:cNvContentPartPr/>
                <p14:nvPr/>
              </p14:nvContentPartPr>
              <p14:xfrm>
                <a:off x="8996137" y="5542163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96BD0A5-2220-4E14-B7C9-72643ECD8D3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60137" y="550616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239F334-1065-4D87-BE6B-6D541158C3E1}"/>
                    </a:ext>
                  </a:extLst>
                </p14:cNvPr>
                <p14:cNvContentPartPr/>
                <p14:nvPr/>
              </p14:nvContentPartPr>
              <p14:xfrm>
                <a:off x="8646937" y="5397803"/>
                <a:ext cx="36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239F334-1065-4D87-BE6B-6D541158C3E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10937" y="536180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352F9AB-D4B3-4BFD-B19D-6DFE5FB55445}"/>
                    </a:ext>
                  </a:extLst>
                </p14:cNvPr>
                <p14:cNvContentPartPr/>
                <p14:nvPr/>
              </p14:nvContentPartPr>
              <p14:xfrm>
                <a:off x="8309977" y="5710643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352F9AB-D4B3-4BFD-B19D-6DFE5FB5544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73977" y="5674643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7E70291-EAFF-499C-AE50-7A7063E2F9C7}"/>
                    </a:ext>
                  </a:extLst>
                </p14:cNvPr>
                <p14:cNvContentPartPr/>
                <p14:nvPr/>
              </p14:nvContentPartPr>
              <p14:xfrm>
                <a:off x="8346337" y="5313203"/>
                <a:ext cx="221400" cy="277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7E70291-EAFF-499C-AE50-7A7063E2F9C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10337" y="5277203"/>
                  <a:ext cx="29304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89AC3BB-C4D4-4718-A433-EB2E8B4EC885}"/>
                    </a:ext>
                  </a:extLst>
                </p14:cNvPr>
                <p14:cNvContentPartPr/>
                <p14:nvPr/>
              </p14:nvContentPartPr>
              <p14:xfrm>
                <a:off x="9167711" y="5420012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89AC3BB-C4D4-4718-A433-EB2E8B4EC88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31711" y="53843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583C9A9-C245-4380-883C-223163A0482A}"/>
                    </a:ext>
                  </a:extLst>
                </p14:cNvPr>
                <p14:cNvContentPartPr/>
                <p14:nvPr/>
              </p14:nvContentPartPr>
              <p14:xfrm>
                <a:off x="9318191" y="5363492"/>
                <a:ext cx="360" cy="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583C9A9-C245-4380-883C-223163A0482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82551" y="53274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EF8D56A-B7C2-474A-8AA8-C8A5B5552C93}"/>
                    </a:ext>
                  </a:extLst>
                </p14:cNvPr>
                <p14:cNvContentPartPr/>
                <p14:nvPr/>
              </p14:nvContentPartPr>
              <p14:xfrm>
                <a:off x="9375071" y="5222012"/>
                <a:ext cx="360" cy="3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EF8D56A-B7C2-474A-8AA8-C8A5B5552C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39071" y="51863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0B6ABAF-0146-491B-8318-F1256B190149}"/>
                    </a:ext>
                  </a:extLst>
                </p14:cNvPr>
                <p14:cNvContentPartPr/>
                <p14:nvPr/>
              </p14:nvContentPartPr>
              <p14:xfrm>
                <a:off x="8931551" y="5250452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0B6ABAF-0146-491B-8318-F1256B19014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95911" y="52148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4267EDB-50C4-4064-8727-5A637FF5E6A9}"/>
                    </a:ext>
                  </a:extLst>
                </p14:cNvPr>
                <p14:cNvContentPartPr/>
                <p14:nvPr/>
              </p14:nvContentPartPr>
              <p14:xfrm>
                <a:off x="8781071" y="5128052"/>
                <a:ext cx="360" cy="3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4267EDB-50C4-4064-8727-5A637FF5E6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745071" y="50920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E2A2967-8FEA-43B5-8290-116C72FF1574}"/>
                    </a:ext>
                  </a:extLst>
                </p14:cNvPr>
                <p14:cNvContentPartPr/>
                <p14:nvPr/>
              </p14:nvContentPartPr>
              <p14:xfrm>
                <a:off x="9007151" y="5108972"/>
                <a:ext cx="3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E2A2967-8FEA-43B5-8290-116C72FF157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71511" y="50733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98D1EF5-6E33-42A2-B1BE-C5D520E1EE1B}"/>
                    </a:ext>
                  </a:extLst>
                </p14:cNvPr>
                <p14:cNvContentPartPr/>
                <p14:nvPr/>
              </p14:nvContentPartPr>
              <p14:xfrm>
                <a:off x="8978711" y="5382212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98D1EF5-6E33-42A2-B1BE-C5D520E1EE1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943071" y="53465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4CEAAA0-3020-42F5-A6CA-3E6E70C8935B}"/>
                    </a:ext>
                  </a:extLst>
                </p14:cNvPr>
                <p14:cNvContentPartPr/>
                <p14:nvPr/>
              </p14:nvContentPartPr>
              <p14:xfrm>
                <a:off x="9223871" y="5033732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4CEAAA0-3020-42F5-A6CA-3E6E70C8935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187871" y="49977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923181B-14A6-4D26-B9E3-195D43165998}"/>
                    </a:ext>
                  </a:extLst>
                </p14:cNvPr>
                <p14:cNvContentPartPr/>
                <p14:nvPr/>
              </p14:nvContentPartPr>
              <p14:xfrm>
                <a:off x="9393791" y="5033732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923181B-14A6-4D26-B9E3-195D4316599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58151" y="49977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9D1C5A3-65D5-41AA-A48A-EC4FB2CFD1CD}"/>
                    </a:ext>
                  </a:extLst>
                </p14:cNvPr>
                <p14:cNvContentPartPr/>
                <p14:nvPr/>
              </p14:nvContentPartPr>
              <p14:xfrm>
                <a:off x="9403151" y="5354132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9D1C5A3-65D5-41AA-A48A-EC4FB2CFD1C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367151" y="53184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CBA785E-A84C-4526-A4F2-9E3AFC0AA3A9}"/>
                    </a:ext>
                  </a:extLst>
                </p14:cNvPr>
                <p14:cNvContentPartPr/>
                <p14:nvPr/>
              </p14:nvContentPartPr>
              <p14:xfrm>
                <a:off x="9327551" y="5118332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CBA785E-A84C-4526-A4F2-9E3AFC0AA3A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291551" y="50826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DCBCAA9-0A55-47E0-A36A-F7D393BF5509}"/>
                </a:ext>
              </a:extLst>
            </p:cNvPr>
            <p:cNvGrpSpPr/>
            <p:nvPr/>
          </p:nvGrpSpPr>
          <p:grpSpPr>
            <a:xfrm>
              <a:off x="8102111" y="5910332"/>
              <a:ext cx="141840" cy="9720"/>
              <a:chOff x="8540261" y="5910332"/>
              <a:chExt cx="141840" cy="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5E960FC7-1C4A-4780-B22F-FFA393B80638}"/>
                      </a:ext>
                    </a:extLst>
                  </p14:cNvPr>
                  <p14:cNvContentPartPr/>
                  <p14:nvPr/>
                </p14:nvContentPartPr>
                <p14:xfrm>
                  <a:off x="8681741" y="5910332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5E960FC7-1C4A-4780-B22F-FFA393B80638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646101" y="587469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7C072B69-4CD6-41B8-B8CE-0B5B69FAE650}"/>
                      </a:ext>
                    </a:extLst>
                  </p14:cNvPr>
                  <p14:cNvContentPartPr/>
                  <p14:nvPr/>
                </p14:nvContentPartPr>
                <p14:xfrm>
                  <a:off x="8540261" y="5919692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7C072B69-4CD6-41B8-B8CE-0B5B69FAE65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504621" y="588369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9E1683C-CF18-4C58-8CE5-AF40EB114BBA}"/>
                    </a:ext>
                  </a:extLst>
                </p14:cNvPr>
                <p14:cNvContentPartPr/>
                <p14:nvPr/>
              </p14:nvContentPartPr>
              <p14:xfrm>
                <a:off x="8196431" y="5655812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9E1683C-CF18-4C58-8CE5-AF40EB114BB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60431" y="56198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5D66B42-0EC3-4DA5-963C-2C794C206A00}"/>
                    </a:ext>
                  </a:extLst>
                </p14:cNvPr>
                <p14:cNvContentPartPr/>
                <p14:nvPr/>
              </p14:nvContentPartPr>
              <p14:xfrm>
                <a:off x="8432231" y="5457812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5D66B42-0EC3-4DA5-963C-2C794C206A0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396231" y="54221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EFFB345-20FF-4223-AE54-E3355D303FE2}"/>
                    </a:ext>
                  </a:extLst>
                </p14:cNvPr>
                <p14:cNvContentPartPr/>
                <p14:nvPr/>
              </p14:nvContentPartPr>
              <p14:xfrm>
                <a:off x="8743271" y="5391572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EFFB345-20FF-4223-AE54-E3355D303FE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07271" y="53559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A4E2064-7B4E-42E5-B70B-81E22EF4FFD0}"/>
                    </a:ext>
                  </a:extLst>
                </p14:cNvPr>
                <p14:cNvContentPartPr/>
                <p14:nvPr/>
              </p14:nvContentPartPr>
              <p14:xfrm>
                <a:off x="8620511" y="5316332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A4E2064-7B4E-42E5-B70B-81E22EF4FF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84871" y="52806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9AAC7F0-D280-4C95-AD2A-DC43D1B5C71A}"/>
                    </a:ext>
                  </a:extLst>
                </p14:cNvPr>
                <p14:cNvContentPartPr/>
                <p14:nvPr/>
              </p14:nvContentPartPr>
              <p14:xfrm>
                <a:off x="10152567" y="5780483"/>
                <a:ext cx="266040" cy="75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9AAC7F0-D280-4C95-AD2A-DC43D1B5C71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116567" y="5744483"/>
                  <a:ext cx="337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D713737-A282-4601-A899-961B4DA7407A}"/>
                    </a:ext>
                  </a:extLst>
                </p14:cNvPr>
                <p14:cNvContentPartPr/>
                <p14:nvPr/>
              </p14:nvContentPartPr>
              <p14:xfrm>
                <a:off x="10102167" y="5216363"/>
                <a:ext cx="322200" cy="493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D713737-A282-4601-A899-961B4DA7407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66167" y="5180624"/>
                  <a:ext cx="393840" cy="12044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97" name="Left Brace 96">
              <a:extLst>
                <a:ext uri="{FF2B5EF4-FFF2-40B4-BE49-F238E27FC236}">
                  <a16:creationId xmlns:a16="http://schemas.microsoft.com/office/drawing/2014/main" id="{AD3B2CBE-9977-482F-812F-1A2D35AD9794}"/>
                </a:ext>
              </a:extLst>
            </p:cNvPr>
            <p:cNvSpPr/>
            <p:nvPr/>
          </p:nvSpPr>
          <p:spPr>
            <a:xfrm rot="10800000">
              <a:off x="10570697" y="5216363"/>
              <a:ext cx="222224" cy="639360"/>
            </a:xfrm>
            <a:prstGeom prst="leftBrace">
              <a:avLst>
                <a:gd name="adj1" fmla="val 54053"/>
                <a:gd name="adj2" fmla="val 50000"/>
              </a:avLst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722A02BF-F17D-488B-9178-E3E7102742F0}"/>
                </a:ext>
              </a:extLst>
            </p:cNvPr>
            <p:cNvSpPr txBox="1"/>
            <p:nvPr/>
          </p:nvSpPr>
          <p:spPr>
            <a:xfrm>
              <a:off x="11020743" y="5254997"/>
              <a:ext cx="10498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Ink Free" panose="03080402000500000000" pitchFamily="66" charset="0"/>
                </a:rPr>
                <a:t>Average “effect”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693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4BFF-4175-4296-B805-CC57B2CB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E084B-1D10-4CD8-9EFE-02551B9D1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 startAt="3"/>
            </a:pPr>
            <a:r>
              <a:rPr lang="en-US" b="1" dirty="0"/>
              <a:t>Consistency</a:t>
            </a:r>
            <a:br>
              <a:rPr lang="en-US" dirty="0"/>
            </a:br>
            <a:r>
              <a:rPr lang="en-US" dirty="0"/>
              <a:t>well defined interventions</a:t>
            </a:r>
          </a:p>
          <a:p>
            <a:pPr lvl="1"/>
            <a:r>
              <a:rPr lang="en-US" dirty="0"/>
              <a:t>To be able to translate from the hypothetical world to the real world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DD3ADB5-E278-43B0-9699-F315729B5D01}"/>
                  </a:ext>
                </a:extLst>
              </p:cNvPr>
              <p:cNvSpPr/>
              <p:nvPr/>
            </p:nvSpPr>
            <p:spPr>
              <a:xfrm>
                <a:off x="2829613" y="4917558"/>
                <a:ext cx="1456661" cy="903768"/>
              </a:xfrm>
              <a:prstGeom prst="ellipse">
                <a:avLst/>
              </a:prstGeom>
              <a:solidFill>
                <a:srgbClr val="F7CD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Weight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DD3ADB5-E278-43B0-9699-F315729B5D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613" y="4917558"/>
                <a:ext cx="1456661" cy="90376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ABE21CCE-6D9C-4BF9-BB15-3B00D5888C67}"/>
              </a:ext>
            </a:extLst>
          </p:cNvPr>
          <p:cNvSpPr/>
          <p:nvPr/>
        </p:nvSpPr>
        <p:spPr>
          <a:xfrm>
            <a:off x="8292609" y="4917558"/>
            <a:ext cx="1456661" cy="903768"/>
          </a:xfrm>
          <a:prstGeom prst="ellipse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Health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B397AB-60B3-43A5-9E51-5A9843C217A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286274" y="5369442"/>
            <a:ext cx="4006335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4362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634</Words>
  <Application>Microsoft Office PowerPoint</Application>
  <PresentationFormat>Widescreen</PresentationFormat>
  <Paragraphs>120</Paragraphs>
  <Slides>12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Gill Sans Nova Cond XBd</vt:lpstr>
      <vt:lpstr>Ink Free</vt:lpstr>
      <vt:lpstr>Office Theme</vt:lpstr>
      <vt:lpstr>Causal Inference is supervised learning + thought</vt:lpstr>
      <vt:lpstr>Causal Inference assumptions</vt:lpstr>
      <vt:lpstr>Causal Inference assumptions</vt:lpstr>
      <vt:lpstr>Causal Inference assumptions</vt:lpstr>
      <vt:lpstr>Causal Inference assumptions</vt:lpstr>
      <vt:lpstr>Causal Inference assumptions</vt:lpstr>
      <vt:lpstr>Causal Inference assumptions</vt:lpstr>
      <vt:lpstr>Causal Inference assumptions</vt:lpstr>
      <vt:lpstr>Causal Inference assumptions</vt:lpstr>
      <vt:lpstr>Causal Inference assumptions</vt:lpstr>
      <vt:lpstr>Causal Inference assumptions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</dc:title>
  <dc:creator>Ehud Karavani</dc:creator>
  <cp:lastModifiedBy>Ehud Karavani</cp:lastModifiedBy>
  <cp:revision>48</cp:revision>
  <dcterms:created xsi:type="dcterms:W3CDTF">2021-06-13T08:59:43Z</dcterms:created>
  <dcterms:modified xsi:type="dcterms:W3CDTF">2023-12-05T11:29:59Z</dcterms:modified>
</cp:coreProperties>
</file>