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5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9" r:id="rId4"/>
    <p:sldId id="435" r:id="rId5"/>
    <p:sldId id="314" r:id="rId6"/>
    <p:sldId id="418" r:id="rId7"/>
    <p:sldId id="399" r:id="rId8"/>
    <p:sldId id="400" r:id="rId9"/>
    <p:sldId id="421" r:id="rId10"/>
    <p:sldId id="425" r:id="rId11"/>
    <p:sldId id="423" r:id="rId12"/>
    <p:sldId id="428" r:id="rId13"/>
    <p:sldId id="424" r:id="rId14"/>
    <p:sldId id="429" r:id="rId15"/>
    <p:sldId id="430" r:id="rId16"/>
    <p:sldId id="433" r:id="rId17"/>
    <p:sldId id="434" r:id="rId18"/>
    <p:sldId id="432" r:id="rId19"/>
    <p:sldId id="431" r:id="rId20"/>
    <p:sldId id="427" r:id="rId21"/>
    <p:sldId id="422" r:id="rId22"/>
    <p:sldId id="43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6A6A6"/>
    <a:srgbClr val="DDB1DB"/>
    <a:srgbClr val="8B2525"/>
    <a:srgbClr val="CB3939"/>
    <a:srgbClr val="A77D7D"/>
    <a:srgbClr val="849398"/>
    <a:srgbClr val="FAAA0A"/>
    <a:srgbClr val="D49CD1"/>
    <a:srgbClr val="B0E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0993" autoAdjust="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6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3213,'118'2,"-24"0,60-7,-67-13,-38 6,150-47,89-5,-260 54,0 0,16-10,25-9,-43 17,-1 0,0-2,-1 0,0-2,-1-1,4-5,0 0,1 2,1 1,24-11,10-4,20-16,-31 19,-7 1,-1-1,-1-3,4-7,12-18,-2-2,-3-3,-3-2,18-33,39-42,-65 89,-2-2,33-60,55-100,46-148,-86 181,-49 109,3 2,28-31,-51 71,21-22,3 1,45-41,-12 13,-38 38,1 1,2 2,2 2,1 2,1 1,2 3,1 2,16-4,-4-1,-45 24,1 0,-1 1,11-4,-8 5,63-22,12-9,-63 27,0 1,0 1,1 2,1 1,-1 1,10-2,23-1,1 4,-1 2,36 4,-4 0,-66-1,0 2,0 1,0 1,-1 2,0 1,0 1,0 2,-1 1,-1 1,0 1,-1 2,-1 0,0 2,-1 1,-2 1,1 1,-2 1,3 5,16 14,3-2,24 15,-18-14,38 39,-73-61,0 0,-2 1,0 1,4 10,21 30,2-3,-2 3,-3 1,-3 1,8 25,120 264,-133-285,3-2,22 33,-16-29,-3 1,-3 1,-3 3,-13-36,-1-5,14 41,3-2,3-1,22 30,-47-86,32 49,24 28,-50-73,0-1,1-1,1 0,1-1,0-1,0-1,8 4,54 33,40 24,-55-42,1-4,1-2,30 6,-16 1,-56-22,0-1,20 6,42 5,-43-11,-1 1,0 2,25 13,-49-19,1-1,0-1,1-1,-1-1,0 0,1-1,0-1,60 8,-29-1,0-2,22-2,-45-3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74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1,'4'0,"5"0,1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09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1.44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10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8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61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19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8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0.1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5.96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8.7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9:01.22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1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52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8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26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62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9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69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0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3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7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1,'0'4,"7"1,4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19,'0'-8,"0"-3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1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4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81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1 932,'0'-4,"0"-1</inkml:trace>
  <inkml:trace contextRef="#ctx0" brushRef="#br0" timeOffset="1">141 0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1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52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0,'5'0,"0"0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88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0,'0'4,"0"1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27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6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1 196,'0'4,"0"1</inkml:trace>
  <inkml:trace contextRef="#ctx0" brushRef="#br0" timeOffset="1">513 9,'4'-4,"1"-1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9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0,'4'0,"1"0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70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10,'0'-4,"0"-1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47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8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79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15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1,'0'4,"0"9,0 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50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0,'4'4,"1"1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86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1,'0'4,"4"1,2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2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5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0,'0'4,"0"2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93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53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96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1.55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3.691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0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09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45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8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1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47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82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43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234 979,'0'0</inkml:trace>
  <inkml:trace contextRef="#ctx0" brushRef="#br0" timeOffset="1">0 1,'0'0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83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18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0,'4'0,"5"0,1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53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88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1,'4'0,"1"0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23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60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0,'0'4,"0"2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97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33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67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1 1102</inkml:trace>
  <inkml:trace contextRef="#ctx0" brushRef="#br0" timeOffset="1">435 333</inkml:trace>
  <inkml:trace contextRef="#ctx0" brushRef="#br0" timeOffset="2">602 668,'6'6,"1"1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08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74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1,'4'0,"5"0,1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1.44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10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61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19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8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0.1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5.96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8.7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9:01.22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4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234 979,'0'0</inkml:trace>
  <inkml:trace contextRef="#ctx0" brushRef="#br0" timeOffset="1">0 1,'0'0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8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1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0,'4'0,"5"0,1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5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8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2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6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3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6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08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0.1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5.96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0.1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5.96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52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8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26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62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9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69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0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3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7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1,'0'4,"7"1,4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19,'0'-8,"0"-3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4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81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1 932,'0'-4,"0"-1</inkml:trace>
  <inkml:trace contextRef="#ctx0" brushRef="#br0" timeOffset="1">141 0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1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52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0,'5'0,"0"0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88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0,'0'4,"0"1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27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6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1 196,'0'4,"0"1</inkml:trace>
  <inkml:trace contextRef="#ctx0" brushRef="#br0" timeOffset="1">513 9,'4'-4,"1"-1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9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0,'4'0,"1"0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70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10,'0'-4,"0"-1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74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1,'4'0,"5"0,1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79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15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1,'0'4,"0"9,0 3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50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0,'4'4,"1"1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86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1,'0'4,"4"1,2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2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5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0,'0'4,"0"2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93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53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96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1.55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3.691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0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09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45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8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1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47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82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43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234 979,'0'0</inkml:trace>
  <inkml:trace contextRef="#ctx0" brushRef="#br0" timeOffset="1">0 1,'0'0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83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18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0,'4'0,"5"0,1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53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88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1,'4'0,"1"0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23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60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0,'0'4,"0"2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97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33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67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08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74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1,'4'0,"5"0,1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1.44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10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61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19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8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0.1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5.96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8.7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9:01.22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8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2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9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32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69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0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1,'0'4,"7"1,4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1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19,'0'-8,"0"-3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8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1 932,'0'-4,"0"-1</inkml:trace>
  <inkml:trace contextRef="#ctx0" brushRef="#br0" timeOffset="1">141 0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1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0,'5'0,"0"0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8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2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62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1 196,'0'4,"0"1</inkml:trace>
  <inkml:trace contextRef="#ctx0" brushRef="#br0" timeOffset="1">513 9,'4'-4,"1"-1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32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7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10,'0'-4,"0"-1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7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1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1,'0'4,"0"9,0 3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50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0,'4'4,"1"1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8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2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5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9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5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9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1.5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3.6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09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8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1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1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47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8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4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234 979,'0'0</inkml:trace>
  <inkml:trace contextRef="#ctx0" brushRef="#br0" timeOffset="1">0 1,'0'0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8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1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0,'4'0,"5"0,1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5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8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2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6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0,'0'4,"0"2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3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6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08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74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1,'4'0,"5"0,1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7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3149,'929'0,"-914"-1,-1-1,0-1,1 0,-1-1,-1 0,1-1,-1-1,0 0,2-2,43-17,19-9,0-3,29-22,37-19,-13 16,57-30,-152 72,-1-1,-1-2,-1-2,7-7,-17 11,16-11,-2-2,-2-1,-1-2,-2-1,5-11,14-23,49-53,-50 66,-3-1,29-52,-14 13,-26 46,-3-2,4-16,-23 47,1 0,12-16,-11 18,-1 0,-1-1,3-8,-1-7,-9 21,0 1,2 1,-1-1,3 0,77-136,-47 79,25-31,12-25,-51 83,1 1,31-37,39-44,-34 42,56-56,-100 122,0 1,2 0,0 1,1 2,0 0,1 1,20-7,32-10,67-18,-48 18,-23 12,-53 15,-1-1,0-1,0 0,0-2,5-2,1-1,0 2,0 1,1 0,0 2,1 1,24-1,23-5,11 0,1 5,0 2,48 7,15-1,-119 0,0 1,0 1,-1 1,1 2,-2 0,1 2,23 13,32 9,-59-24,0 2,-1 0,0 1,-1 1,0 1,-1 1,0 1,-1 0,-1 2,5 5,34 40,-24-28,24 35,17 25,-44-59,-2 2,-1 0,-2 2,-2 1,6 17,20 36,-33-65,-1 0,-1 1,-1 2,65 176,83 154,-130-301,6 11,21 59,-19-41,5-1,3-2,3-3,5-1,25 26,74 82,-127-163,2 0,1-2,1-2,0 0,24 11,0 1,17 16,-23-16,2-3,1-2,1-2,12 1,-44-21,0-1,1-1,0-1,0-1,1-1,-1-1,1-1,2-1,86 9,-30 1,1-3,69-4,-120-4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1.4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1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1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8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4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4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4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8:53.1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0.1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5.96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1,'0'4,"0"1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9,'0'-3,"0"-3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0,'1'0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52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89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26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62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96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32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69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05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39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75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1,'0'4,"7"1,4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11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19,'0'-8,"0"-3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45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81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1 932,'0'-4,"0"-1</inkml:trace>
  <inkml:trace contextRef="#ctx0" brushRef="#br0" timeOffset="1">141 0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16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52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0,'5'0,"0"0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88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0,'0'4,"0"1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27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62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1 196,'0'4,"0"1</inkml:trace>
  <inkml:trace contextRef="#ctx0" brushRef="#br0" timeOffset="1">513 9,'4'-4,"1"-1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96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0,'4'0,"1"0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32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70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10,'0'-4,"0"-1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05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303 1329</inkml:trace>
  <inkml:trace contextRef="#ctx0" brushRef="#br0" timeOffset="1">0 1,'0'0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28,'16'-12,"5"-4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1,'4'0,"1"0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1,'0'4,"0"1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1,'4'0,"1"0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79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15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1,'0'4,"0"9,0 3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50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0,'4'4,"1"1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86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1,'0'4,"4"1,2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20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54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0,'0'4,"0"2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93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53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96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1.55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3.69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04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1,'4'0,"1"0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09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45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80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16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11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47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82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0,'4'0,"1"0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0,'4'0,"2"0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1,'4'0,"1"4,0 1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0,'4'0,"1"0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1,'4'3,"1"3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43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234 979,'0'0</inkml:trace>
  <inkml:trace contextRef="#ctx0" brushRef="#br0" timeOffset="1">0 1,'0'0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83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18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0,'4'0,"5"0,1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53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88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1,'4'0,"1"0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23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60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0,'0'4,"0"2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97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33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67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08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1,'0'4,"4"1,2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0,'0'4,"0"1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1,'4'0,"1"0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1,'4'0,"2"0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1,'4'0,"1"0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0,'4'0,"1"0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74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1,'4'0,"5"0,1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  <inkml:trace contextRef="#ctx0" brushRef="#br0" timeOffset="1">303 747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1,'0'4,"0"1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0,'0'4,"0"1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1,'0'4,"0"1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1.4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10 0,'-4'0,"-1"0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61 0,'-4'0,"-5"0,-13 4,-3 1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9 1,'-4'0,"-1"0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1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1,'4'0,"2"0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1,'3'0,"3"0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1,'4'0,"2"0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0,'4'0,"1"0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1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1,'4'0,"1"0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8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0,'0'4,"0"1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1.446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1,'0'0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10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618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19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849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1 0,'0'0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4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4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4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8:53.1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8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2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9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32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69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0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1,'0'4,"7"1,4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1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19,'0'-8,"0"-3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8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1 932,'0'-4,"0"-1</inkml:trace>
  <inkml:trace contextRef="#ctx0" brushRef="#br0" timeOffset="1">141 0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1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0,'5'0,"0"0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8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2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62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1 196,'0'4,"0"1</inkml:trace>
  <inkml:trace contextRef="#ctx0" brushRef="#br0" timeOffset="1">513 9,'4'-4,"1"-1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32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7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10,'0'-4,"0"-1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3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7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77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125 106,'557'0,"-1004"0,440 0,0 0,1 0,-1 0,1 0,-1 1,1 0,-1 0,-4 2,11-3,0 0,0 0,0 0,0 0,-1 1,1-1,0 0,0 0,0 0,0 0,0 0,-1 0,1 0,0 0,0 1,0-1,0 0,0 0,0 0,-1 0,1 0,0 1,0-1,0 0,0 0,0 0,0 0,0 1,0-1,0 0,0 0,0 0,0 0,0 1,0-1,0 0,0 0,0 0,0 0,0 1,0-1,0 0,0 0,0 0,1 0,-1 0,0 1,0-1,0 0,0 0,0 0,0 0,1 0,12 9,16 2,24 1,0-3,1-1,0-3,17-3,-271-3,184 2,14 2,24 5,44 6,-54-13,4 2,0-1,0-1,1 0,-1-1,0-1,1 0,6-2,-23 3,0 0,0 0,1 0,-1 0,0 0,0 0,0 0,1 0,-1 0,0 0,0 0,0-1,1 1,-1 0,0 0,0 0,0 0,1 0,-1 0,0 0,0 0,0-1,1 1,-1 0,0 0,0 0,0 0,0-1,0 1,0 0,1 0,-1 0,0-1,0 1,0 0,0 0,0 0,0-1,0 1,0 0,0 0,0-1,0 1,0 0,0 0,0 0,0-1,0 1,0 0,0 0,0 0,-1-1,1 1,0 0,0 0,0 0,0-1,0 1,0 0,-1 0,1 0,0 0,0-1,-21-10,-30-6,-8 5,0 3,-7 2,-78-12,110 14,0-1,65 4,624 3,-827 1,-193-5,311-2,-43-12,56 10,176 3,-99 5,0-2,0-2,34-6,-4-1,0 3,0 3,34 3,-72-2,-28 3,0 0,0 0,0-1,0 1,0 0,0 0,0 0,0-1,0 1,0 0,0 0,0-1,0 1,0 0,0 0,0 0,0-1,0 1,0 0,0 0,0 0,0-1,0 1,0 0,-1 0,1 0,0-1,0 1,0 0,0 0,0 0,-1 0,1 0,0-1,0 1,0 0,0 0,-1 0,1 0,0 0,0 0,0 0,-1 0,1 0,0 0,0 0,-1 0,1 0,0 0,0 0,-1 0,-50-14,-74 4,0 6,-51 8,11-1,795-3,-581 5,-48-5,0 1,0-1,0 0,0 0,-1 1,1-1,0 1,0-1,0 1,0-1,0 1,-1-1,1 1,0 0,0-1,-1 1,1 0,0 0,-1 0,0 0,0 0,0-1,-1 1,1 0,0 0,0 0,-1-1,1 1,0 0,-1-1,1 1,0 0,-1-1,1 1,-1 0,0-1,1 1,-1-1,1 1,-1-1,0 1,1-1,-1 1,0-1,1 0,-2 1,-16 9,0 0,0-1,-1-1,-1-1,1-1,-1 0,0-2,0 0,-1-1,-2-1,-50 2,0-4,-19-3,-28-1,62 4,46 0,41 0,367 0,-368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1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1,'0'4,"0"9,0 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50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0,'4'4,"1"1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8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2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5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9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5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9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1.5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3.6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31 69,'1'1,"-1"1,1-1,-1 1,1-1,0 1,0-1,0 0,0 1,0-1,0 0,0 0,0 0,0 0,0 0,1 0,-1 0,0 0,1 0,-1 0,1-1,-1 1,1-1,-1 1,1-1,-1 0,1 1,-1-1,2 0,52 7,-49-7,131 2,-86-3,0 2,0 3,13 4,32 3,1-5,55-3,-129-3,-128-5,-29-7,-81-5,180 15,-1-2,1-1,0-2,-3-2,70 4,26 1,-23 5,-1-2,0-1,1-2,-1-1,0-2,19-7,-13 3,1 2,0 2,21-1,-354 8,-78 3,357-2,0 0,0 1,0 0,-12 5,24-8,1 1,0 0,-1 0,1 0,0 0,-1 0,1 0,-1 0,1 1,0-1,0 0,-1 0,1 0,0 0,-1 0,1 0,0 1,-1-1,1 0,0 0,0 0,-1 1,1-1,0 0,0 0,-1 1,1-1,0 0,0 1,0-1,0 0,0 0,-1 1,1-1,0 0,0 1,0-1,0 0,0 1,0-1,0 0,0 1,15 5,26-1,521-2,-293-5,-262 4,-18 5,-20 4,-20-4,0-2,0-2,-38-4,77 1,-18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09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8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1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1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47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8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4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234 979,'0'0</inkml:trace>
  <inkml:trace contextRef="#ctx0" brushRef="#br0" timeOffset="1">0 1,'0'0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8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1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0,'4'0,"5"0,1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5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8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2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6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3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6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08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74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1,'4'0,"5"0,1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7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1203 1303</inkml:trace>
  <inkml:trace contextRef="#ctx0" brushRef="#br0" timeOffset="1">936 1437</inkml:trace>
  <inkml:trace contextRef="#ctx0" brushRef="#br0" timeOffset="2">568 1805</inkml:trace>
  <inkml:trace contextRef="#ctx0" brushRef="#br0" timeOffset="3">870 1704</inkml:trace>
  <inkml:trace contextRef="#ctx0" brushRef="#br0" timeOffset="4">1203 1704</inkml:trace>
  <inkml:trace contextRef="#ctx0" brushRef="#br0" timeOffset="5">368 1638</inkml:trace>
  <inkml:trace contextRef="#ctx0" brushRef="#br0" timeOffset="6">0 1905</inkml:trace>
  <inkml:trace contextRef="#ctx0" brushRef="#br0" timeOffset="7">1438 1538</inkml:trace>
  <inkml:trace contextRef="#ctx0" brushRef="#br0" timeOffset="8">1972 1437</inkml:trace>
  <inkml:trace contextRef="#ctx0" brushRef="#br0" timeOffset="9">1639 1237</inkml:trace>
  <inkml:trace contextRef="#ctx0" brushRef="#br0" timeOffset="10">2005 1069</inkml:trace>
  <inkml:trace contextRef="#ctx0" brushRef="#br0" timeOffset="11">2406 1137</inkml:trace>
  <inkml:trace contextRef="#ctx0" brushRef="#br0" timeOffset="12">2274 1371</inkml:trace>
  <inkml:trace contextRef="#ctx0" brushRef="#br0" timeOffset="13">2474 803</inkml:trace>
  <inkml:trace contextRef="#ctx0" brushRef="#br0" timeOffset="14">1772 1571,'-6'0,"-2"0</inkml:trace>
  <inkml:trace contextRef="#ctx0" brushRef="#br0" timeOffset="15">1203 1838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8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2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1.4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1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1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8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4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4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39.64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8:53.1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9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52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8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26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62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32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9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69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0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3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7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1,'0'4,"7"1,4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19,'0'-8,"0"-3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4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81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1 932,'0'-4,"0"-1</inkml:trace>
  <inkml:trace contextRef="#ctx0" brushRef="#br0" timeOffset="1">141 0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1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69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52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0,'5'0,"0"0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88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0,'0'4,"0"1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27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6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1 196,'0'4,"0"1</inkml:trace>
  <inkml:trace contextRef="#ctx0" brushRef="#br0" timeOffset="1">513 9,'4'-4,"1"-1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9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0,'4'0,"1"0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70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10,'0'-4,"0"-1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0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9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34 1,'-5'0,"-9"0,0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1,'0'4,"7"1,4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79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15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1,'0'4,"0"9,0 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50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0,'4'4,"1"1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86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1,'0'4,"4"1,2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2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5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0,'0'4,"0"2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93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53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96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1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19,'0'-8,"0"-3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1.55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3.691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0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09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45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8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1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47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82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8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1 932,'0'-4,"0"-1</inkml:trace>
  <inkml:trace contextRef="#ctx0" brushRef="#br0" timeOffset="1">141 0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1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4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234 979,'0'0</inkml:trace>
  <inkml:trace contextRef="#ctx0" brushRef="#br0" timeOffset="1">0 1,'0'0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8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1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0,'4'0,"5"0,1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0,'5'0,"0"0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5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8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2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6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3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6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08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8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2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74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1,'4'0,"5"0,1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62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1 196,'0'4,"0"1</inkml:trace>
  <inkml:trace contextRef="#ctx0" brushRef="#br0" timeOffset="1">513 9,'4'-4,"1"-1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9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0 1204</inkml:trace>
  <inkml:trace contextRef="#ctx0" brushRef="#br0" timeOffset="1">66 970</inkml:trace>
  <inkml:trace contextRef="#ctx0" brushRef="#br0" timeOffset="2">501 1038</inkml:trace>
  <inkml:trace contextRef="#ctx0" brushRef="#br0" timeOffset="3">802 1171</inkml:trace>
  <inkml:trace contextRef="#ctx0" brushRef="#br0" timeOffset="4">300 1171</inkml:trace>
  <inkml:trace contextRef="#ctx0" brushRef="#br0" timeOffset="5">902 871</inkml:trace>
  <inkml:trace contextRef="#ctx0" brushRef="#br0" timeOffset="6">567 670</inkml:trace>
  <inkml:trace contextRef="#ctx0" brushRef="#br0" timeOffset="7">1536 770</inkml:trace>
  <inkml:trace contextRef="#ctx0" brushRef="#br0" timeOffset="8">1838 569</inkml:trace>
  <inkml:trace contextRef="#ctx0" brushRef="#br0" timeOffset="9">1604 436</inkml:trace>
  <inkml:trace contextRef="#ctx0" brushRef="#br0" timeOffset="10">1904 135,'6'0,"1"0</inkml:trace>
  <inkml:trace contextRef="#ctx0" brushRef="#br0" timeOffset="11">2640 236</inkml:trace>
  <inkml:trace contextRef="#ctx0" brushRef="#br0" timeOffset="12">2841 470</inkml:trace>
  <inkml:trace contextRef="#ctx0" brushRef="#br0" timeOffset="13">2973 269,'0'-6,"0"-1</inkml:trace>
  <inkml:trace contextRef="#ctx0" brushRef="#br0" timeOffset="14">2607 1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32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7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10,'0'-4,"0"-1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1.44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1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1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8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0.1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5.96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8.7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8:58.7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52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8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26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62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9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69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0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3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7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1,'0'4,"7"1,4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19,'0'-8,"0"-3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4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81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1 932,'0'-4,"0"-1</inkml:trace>
  <inkml:trace contextRef="#ctx0" brushRef="#br0" timeOffset="1">141 0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1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52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0,'5'0,"0"0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88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0,'0'4,"0"1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27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6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1 196,'0'4,"0"1</inkml:trace>
  <inkml:trace contextRef="#ctx0" brushRef="#br0" timeOffset="1">513 9,'4'-4,"1"-1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9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0,'4'0,"1"0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70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10,'0'-4,"0"-1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79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15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1,'0'4,"0"9,0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50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0,'4'4,"1"1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86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1,'0'4,"4"1,2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2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5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0,'0'4,"0"2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93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53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96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1.55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3.691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0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09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45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8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1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47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82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4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234 979,'0'0</inkml:trace>
  <inkml:trace contextRef="#ctx0" brushRef="#br0" timeOffset="1">0 1,'0'0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8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1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0,'4'0,"5"0,1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5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88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2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6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3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6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08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7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0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4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  <inkml:trace contextRef="#ctx0" brushRef="#br0" timeOffset="1">513 187,'0'0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5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2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6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6.9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3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7.6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0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3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8.74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1,'4'0,"5"0,1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1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303 747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4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1,'0'4,"0"1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9.8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1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0.7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4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1.8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1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52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2.8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2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55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3.9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38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10 0,'-4'0,"-1"0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4.8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61 0,'-4'0,"-5"0,-13 4,-3 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5.2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9 1,'-4'0,"-1"0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0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6.5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2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7.80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3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8.97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39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1,'3'0,"3"0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29.7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13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0.84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20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1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0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4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2.7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4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3.8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1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5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4.8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25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61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5.96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31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6.6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0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3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7.7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11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46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8.8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16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39.5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5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1.91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2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01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3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3.7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4.4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11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45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5.7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5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8.9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49.28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1.44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10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3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7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1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54.8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6.6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5:08.8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0.1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5.96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3:18.7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38:58.7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1.56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13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15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1,'0'4,"0"9,0 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52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4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2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60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6.9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3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9,'0'-3,"0"-3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7.79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15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0,'1'0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52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8.8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50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0,'4'4,"1"1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26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62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19.9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0.69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0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39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1.7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1,'0'4,"7"1,4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19,'0'-8,"0"-3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45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8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2.81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1 932,'0'-4,"0"-1</inkml:trace>
  <inkml:trace contextRef="#ctx0" brushRef="#br0" timeOffset="1">141 0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16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52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0,'5'0,"0"0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3.88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0,'0'4,"0"1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27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62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1 196,'0'4,"0"1</inkml:trace>
  <inkml:trace contextRef="#ctx0" brushRef="#br0" timeOffset="1">513 9,'4'-4,"1"-1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4.9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0,'4'0,"1"0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32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5.70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10,'0'-4,"0"-1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2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6.77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1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49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47 0</inkml:trace>
  <inkml:trace contextRef="#ctx0" brushRef="#br0" timeOffset="1">1 770,'0'0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7.87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22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61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700 1,'0'0</inkml:trace>
  <inkml:trace contextRef="#ctx0" brushRef="#br0" timeOffset="1">1 210,'0'0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8.9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28,'16'-12,"5"-4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3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1,'4'0,"1"0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29.6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0,'0'4,"0"1</inkml:trace>
  <inkml:trace contextRef="#ctx0" brushRef="#br0" timeOffset="1">281 583,'0'0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5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40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0.77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1,'0'4,"0"1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13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4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1.8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1 746,'0'0</inkml:trace>
  <inkml:trace contextRef="#ctx0" brushRef="#br0" timeOffset="1">1 0,'0'0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2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56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2.92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3.29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1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9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60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5.97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4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6.79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15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1,'0'4,"0"9,0 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50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0,'4'4,"1"1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7.866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1,'0'4,"4"1,2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2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5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0,'0'4,"0"2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8.93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5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53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96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1.55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3.691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04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88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24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5.6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39.96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7.74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09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1,'0'0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45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8.809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16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9.75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11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47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0.82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1.558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18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0 234,'4'0,"1"0</inkml:trace>
  <inkml:trace contextRef="#ctx0" brushRef="#br0" timeOffset="1">629 1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57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1.93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0,'4'0,"1"0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2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1,'4'0,"2"0</inkml:trace>
  <inkml:trace contextRef="#ctx0" brushRef="#br0" timeOffset="1">1468 94,'4'0,"2"0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2.6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0,'4'0,"2"0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03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1,'4'0,"1"4,0 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3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3.73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0,'4'0,"1"0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08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1,'4'3,"1"3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4.4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3.6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28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5.62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6.73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09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57.434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234 979,'0'0</inkml:trace>
  <inkml:trace contextRef="#ctx0" brushRef="#br0" timeOffset="1">0 1,'0'0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5.7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132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491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049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6.83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18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0,'4'0,"5"0,1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53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7.888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1,'4'0,"1"0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232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605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0,'0'4,"0"2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8.97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0,'0'0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333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1 1,'0'0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09.677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0,'0'0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080"/>
    </inkml:context>
    <inkml:brush xml:id="br0">
      <inkml:brushProperty name="width" value="0.35" units="cm"/>
      <inkml:brushProperty name="height" value="0.35" units="cm"/>
      <inkml:brushProperty name="color" value="#A6A6A6"/>
      <inkml:brushProperty name="ignorePressure" value="1"/>
    </inkml:brush>
  </inkml:definitions>
  <inkml:trace contextRef="#ctx0" brushRef="#br0">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3:44.410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43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0.94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1.67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1,'0'4,"4"1,2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01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0,'0'4,"0"1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375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0,'0'0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2.96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337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3.694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053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1 1,'0'0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5T11:24:14.396"/>
    </inkml:context>
    <inkml:brush xml:id="br0">
      <inkml:brushProperty name="width" value="0.35" units="cm"/>
      <inkml:brushProperty name="height" value="0.35" units="cm"/>
      <inkml:brushProperty name="color" value="#CB3939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2485-F449-4B8D-95CC-474910605B5D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DF6F5-6154-4229-8C34-B1344A25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prove data is dumb I have the dumbest example.</a:t>
            </a:r>
          </a:p>
          <a:p>
            <a:r>
              <a:rPr lang="en-US" dirty="0"/>
              <a:t>BP monitor. With some noisy measurement.</a:t>
            </a:r>
          </a:p>
          <a:p>
            <a:r>
              <a:rPr lang="en-US" dirty="0"/>
              <a:t>Knowing true BP is my superpower.</a:t>
            </a:r>
          </a:p>
          <a:p>
            <a:r>
              <a:rPr lang="en-US" dirty="0"/>
              <a:t>BP raising so does the needle indication.</a:t>
            </a:r>
          </a:p>
          <a:p>
            <a:r>
              <a:rPr lang="en-US" dirty="0"/>
              <a:t>The relation is invariant to direction. That’s why we can transpose (Galton)</a:t>
            </a:r>
          </a:p>
          <a:p>
            <a:r>
              <a:rPr lang="en-US" dirty="0"/>
              <a:t>Holding the needle in the BP monitor will not keep BP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6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Blood pressure as function of needle is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DF6F5-6154-4229-8C34-B1344A25AD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6520-2CEB-409D-B66F-D6ADF9A1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B24B0-5944-4CB9-A44D-BB81F006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8D06-0446-4667-8968-0D441350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42E5-DE74-4022-AD9D-230E1A6F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A6DC-998A-41CF-A54F-D33C70E5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8E9B-FB29-48C7-AAAD-D1CAF537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EB36D-D642-4421-8D73-8B083A9B6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D452-CB71-4ED9-AAD8-84BC6B23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E620-71FD-422D-9988-17CDBBC1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9F2B-ADF7-47D1-968C-BC6E432F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E37E8-870D-4E84-8809-3367A3A69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4587-7AAA-487F-8880-2A39CBDBF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5520-1A31-46AE-93A6-2E68F279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3555-8BBE-479A-8E68-602BEF6C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52E3-D5AF-4B0C-ADBD-8EE1D98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1AEF-0B04-4329-8079-69F1C34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6C9F-90A1-4055-AC48-95B796B3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714D-4A63-45E8-BF4E-3E0A4518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19D1-B7CC-44B8-93EF-C7ABE865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9B70-905C-47AC-88B2-9AB58BE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F4C1-B065-4811-AF05-A4120F18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C9B20-5DE1-407D-B466-BC6D19D1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AB71-3017-4503-9EBD-2A6533E6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19310-6570-427B-9973-80660D5B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8B00-4AAC-4DAB-82DA-91AFEFE7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D789-1E2E-4C43-BA32-2BEC7F01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AB71-42FE-43F7-80DF-12DE57A5B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E6902-8B75-43B4-ABE8-F41C4D3F2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9AB6-0362-4C0A-8B4E-B32D3BFB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59980-6213-4989-9219-D3B31631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F71F3-1369-4513-B63A-9FBBCFC6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7FD9-4E33-413D-AB91-AA228196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C0E2-D06E-482E-ADED-0822B5FB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F9A52-A687-4576-9A7D-F619859D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F6918-BACF-48BC-B4FF-E573E0962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F35CD-9DF0-4F28-A6AB-8A10D3D1C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E3A07-33AE-4A22-B078-CCFF72E2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2DEF3-27B0-4058-8041-AF735DE7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3463F-CB26-4DE5-992B-01FD049A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C78F-F586-4E92-AA06-4EF5A978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76B05-BF30-4EC9-916C-1CCB64EA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3C6B2-AAF2-4A3C-B788-80470DFD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D87F2-A291-4717-93CA-D824AAC7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E346A-0DE0-4420-B5CC-6FC44EF6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3478E-5823-43C3-A723-E50DD366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38F6E-B952-446F-A54D-C3CFF83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B2AD-B1B3-4030-A888-458DA44D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A44F-36E4-4BFA-B34D-3307F5FD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A9B8D-529B-42B4-90C1-3BFF5A995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F6006-BC9C-49C1-BE66-23D90B04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6EB7D-C09A-4925-95F1-887F095B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00B5F-D829-4919-91AF-B62D8859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8796-AB65-4E8E-A73E-AAD2027C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E949D-B6BA-4E14-AC95-81D0BF76B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709A-BBA3-4637-9504-B2444E75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B3F9B-87D9-4717-8043-4DC7F577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6183-C2C3-4437-80A9-9B83308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44922-ADBC-409B-8B55-B0F50BD2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F2B7F-900E-4857-B138-BE321632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7F311-0039-4E72-98F6-0CF0980F3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D7FA-934F-4F2D-BE8B-A83FD905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0BD2-1EDE-4662-BDB8-25DB8E8F6894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05AD8-4964-456A-B8A5-21306F14A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15B0-623A-4C89-BE51-F9E926DE4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CFDD-C36A-481C-9151-D7DAA1B9C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8.xml"/><Relationship Id="rId21" Type="http://schemas.openxmlformats.org/officeDocument/2006/relationships/customXml" Target="../ink/ink260.xml"/><Relationship Id="rId42" Type="http://schemas.openxmlformats.org/officeDocument/2006/relationships/customXml" Target="../ink/ink275.xml"/><Relationship Id="rId63" Type="http://schemas.openxmlformats.org/officeDocument/2006/relationships/customXml" Target="../ink/ink291.xml"/><Relationship Id="rId84" Type="http://schemas.openxmlformats.org/officeDocument/2006/relationships/customXml" Target="../ink/ink309.xml"/><Relationship Id="rId138" Type="http://schemas.openxmlformats.org/officeDocument/2006/relationships/customXml" Target="../ink/ink357.xml"/><Relationship Id="rId159" Type="http://schemas.openxmlformats.org/officeDocument/2006/relationships/customXml" Target="../ink/ink376.xml"/><Relationship Id="rId170" Type="http://schemas.openxmlformats.org/officeDocument/2006/relationships/customXml" Target="../ink/ink387.xml"/><Relationship Id="rId191" Type="http://schemas.openxmlformats.org/officeDocument/2006/relationships/customXml" Target="../ink/ink407.xml"/><Relationship Id="rId205" Type="http://schemas.openxmlformats.org/officeDocument/2006/relationships/customXml" Target="../ink/ink421.xml"/><Relationship Id="rId226" Type="http://schemas.openxmlformats.org/officeDocument/2006/relationships/customXml" Target="../ink/ink442.xml"/><Relationship Id="rId107" Type="http://schemas.openxmlformats.org/officeDocument/2006/relationships/customXml" Target="../ink/ink330.xml"/><Relationship Id="rId11" Type="http://schemas.openxmlformats.org/officeDocument/2006/relationships/customXml" Target="../ink/ink251.xml"/><Relationship Id="rId32" Type="http://schemas.openxmlformats.org/officeDocument/2006/relationships/customXml" Target="../ink/ink268.xml"/><Relationship Id="rId53" Type="http://schemas.openxmlformats.org/officeDocument/2006/relationships/customXml" Target="../ink/ink283.xml"/><Relationship Id="rId74" Type="http://schemas.openxmlformats.org/officeDocument/2006/relationships/customXml" Target="../ink/ink301.xml"/><Relationship Id="rId128" Type="http://schemas.openxmlformats.org/officeDocument/2006/relationships/image" Target="../media/image50.png"/><Relationship Id="rId149" Type="http://schemas.openxmlformats.org/officeDocument/2006/relationships/customXml" Target="../ink/ink367.xml"/><Relationship Id="rId5" Type="http://schemas.openxmlformats.org/officeDocument/2006/relationships/customXml" Target="../ink/ink246.xml"/><Relationship Id="rId95" Type="http://schemas.openxmlformats.org/officeDocument/2006/relationships/customXml" Target="../ink/ink320.xml"/><Relationship Id="rId160" Type="http://schemas.openxmlformats.org/officeDocument/2006/relationships/customXml" Target="../ink/ink377.xml"/><Relationship Id="rId181" Type="http://schemas.openxmlformats.org/officeDocument/2006/relationships/customXml" Target="../ink/ink397.xml"/><Relationship Id="rId216" Type="http://schemas.openxmlformats.org/officeDocument/2006/relationships/customXml" Target="../ink/ink432.xml"/><Relationship Id="rId237" Type="http://schemas.openxmlformats.org/officeDocument/2006/relationships/customXml" Target="../ink/ink453.xml"/><Relationship Id="rId22" Type="http://schemas.openxmlformats.org/officeDocument/2006/relationships/customXml" Target="../ink/ink261.xml"/><Relationship Id="rId43" Type="http://schemas.openxmlformats.org/officeDocument/2006/relationships/customXml" Target="../ink/ink276.xml"/><Relationship Id="rId64" Type="http://schemas.openxmlformats.org/officeDocument/2006/relationships/customXml" Target="../ink/ink292.xml"/><Relationship Id="rId118" Type="http://schemas.openxmlformats.org/officeDocument/2006/relationships/customXml" Target="../ink/ink339.xml"/><Relationship Id="rId139" Type="http://schemas.openxmlformats.org/officeDocument/2006/relationships/customXml" Target="../ink/ink358.xml"/><Relationship Id="rId85" Type="http://schemas.openxmlformats.org/officeDocument/2006/relationships/customXml" Target="../ink/ink310.xml"/><Relationship Id="rId150" Type="http://schemas.openxmlformats.org/officeDocument/2006/relationships/customXml" Target="../ink/ink368.xml"/><Relationship Id="rId171" Type="http://schemas.openxmlformats.org/officeDocument/2006/relationships/customXml" Target="../ink/ink388.xml"/><Relationship Id="rId192" Type="http://schemas.openxmlformats.org/officeDocument/2006/relationships/customXml" Target="../ink/ink408.xml"/><Relationship Id="rId206" Type="http://schemas.openxmlformats.org/officeDocument/2006/relationships/customXml" Target="../ink/ink422.xml"/><Relationship Id="rId227" Type="http://schemas.openxmlformats.org/officeDocument/2006/relationships/customXml" Target="../ink/ink443.xml"/><Relationship Id="rId12" Type="http://schemas.openxmlformats.org/officeDocument/2006/relationships/image" Target="../media/image30.png"/><Relationship Id="rId33" Type="http://schemas.openxmlformats.org/officeDocument/2006/relationships/image" Target="../media/image340.png"/><Relationship Id="rId108" Type="http://schemas.openxmlformats.org/officeDocument/2006/relationships/customXml" Target="../ink/ink331.xml"/><Relationship Id="rId129" Type="http://schemas.openxmlformats.org/officeDocument/2006/relationships/customXml" Target="../ink/ink348.xml"/><Relationship Id="rId54" Type="http://schemas.openxmlformats.org/officeDocument/2006/relationships/customXml" Target="../ink/ink284.xml"/><Relationship Id="rId75" Type="http://schemas.openxmlformats.org/officeDocument/2006/relationships/image" Target="../media/image430.png"/><Relationship Id="rId96" Type="http://schemas.openxmlformats.org/officeDocument/2006/relationships/customXml" Target="../ink/ink321.xml"/><Relationship Id="rId140" Type="http://schemas.openxmlformats.org/officeDocument/2006/relationships/image" Target="../media/image510.png"/><Relationship Id="rId161" Type="http://schemas.openxmlformats.org/officeDocument/2006/relationships/customXml" Target="../ink/ink378.xml"/><Relationship Id="rId182" Type="http://schemas.openxmlformats.org/officeDocument/2006/relationships/customXml" Target="../ink/ink398.xml"/><Relationship Id="rId217" Type="http://schemas.openxmlformats.org/officeDocument/2006/relationships/customXml" Target="../ink/ink433.xml"/><Relationship Id="rId6" Type="http://schemas.openxmlformats.org/officeDocument/2006/relationships/image" Target="../media/image250.png"/><Relationship Id="rId238" Type="http://schemas.openxmlformats.org/officeDocument/2006/relationships/customXml" Target="../ink/ink454.xml"/><Relationship Id="rId23" Type="http://schemas.openxmlformats.org/officeDocument/2006/relationships/customXml" Target="../ink/ink262.xml"/><Relationship Id="rId119" Type="http://schemas.openxmlformats.org/officeDocument/2006/relationships/customXml" Target="../ink/ink340.xml"/><Relationship Id="rId44" Type="http://schemas.openxmlformats.org/officeDocument/2006/relationships/customXml" Target="../ink/ink277.xml"/><Relationship Id="rId65" Type="http://schemas.openxmlformats.org/officeDocument/2006/relationships/customXml" Target="../ink/ink293.xml"/><Relationship Id="rId86" Type="http://schemas.openxmlformats.org/officeDocument/2006/relationships/customXml" Target="../ink/ink311.xml"/><Relationship Id="rId130" Type="http://schemas.openxmlformats.org/officeDocument/2006/relationships/customXml" Target="../ink/ink349.xml"/><Relationship Id="rId151" Type="http://schemas.openxmlformats.org/officeDocument/2006/relationships/image" Target="../media/image520.png"/><Relationship Id="rId172" Type="http://schemas.openxmlformats.org/officeDocument/2006/relationships/customXml" Target="../ink/ink389.xml"/><Relationship Id="rId193" Type="http://schemas.openxmlformats.org/officeDocument/2006/relationships/customXml" Target="../ink/ink409.xml"/><Relationship Id="rId207" Type="http://schemas.openxmlformats.org/officeDocument/2006/relationships/customXml" Target="../ink/ink423.xml"/><Relationship Id="rId228" Type="http://schemas.openxmlformats.org/officeDocument/2006/relationships/customXml" Target="../ink/ink444.xml"/><Relationship Id="rId13" Type="http://schemas.openxmlformats.org/officeDocument/2006/relationships/customXml" Target="../ink/ink252.xml"/><Relationship Id="rId109" Type="http://schemas.openxmlformats.org/officeDocument/2006/relationships/image" Target="../media/image47.png"/><Relationship Id="rId34" Type="http://schemas.openxmlformats.org/officeDocument/2006/relationships/customXml" Target="../ink/ink269.xml"/><Relationship Id="rId55" Type="http://schemas.openxmlformats.org/officeDocument/2006/relationships/customXml" Target="../ink/ink285.xml"/><Relationship Id="rId76" Type="http://schemas.openxmlformats.org/officeDocument/2006/relationships/customXml" Target="../ink/ink302.xml"/><Relationship Id="rId97" Type="http://schemas.openxmlformats.org/officeDocument/2006/relationships/customXml" Target="../ink/ink322.xml"/><Relationship Id="rId120" Type="http://schemas.openxmlformats.org/officeDocument/2006/relationships/customXml" Target="../ink/ink341.xml"/><Relationship Id="rId141" Type="http://schemas.openxmlformats.org/officeDocument/2006/relationships/customXml" Target="../ink/ink359.xml"/><Relationship Id="rId7" Type="http://schemas.openxmlformats.org/officeDocument/2006/relationships/customXml" Target="../ink/ink247.xml"/><Relationship Id="rId162" Type="http://schemas.openxmlformats.org/officeDocument/2006/relationships/customXml" Target="../ink/ink379.xml"/><Relationship Id="rId183" Type="http://schemas.openxmlformats.org/officeDocument/2006/relationships/customXml" Target="../ink/ink399.xml"/><Relationship Id="rId218" Type="http://schemas.openxmlformats.org/officeDocument/2006/relationships/customXml" Target="../ink/ink434.xml"/><Relationship Id="rId239" Type="http://schemas.openxmlformats.org/officeDocument/2006/relationships/customXml" Target="../ink/ink455.xml"/><Relationship Id="rId24" Type="http://schemas.openxmlformats.org/officeDocument/2006/relationships/customXml" Target="../ink/ink263.xml"/><Relationship Id="rId45" Type="http://schemas.openxmlformats.org/officeDocument/2006/relationships/customXml" Target="../ink/ink278.xml"/><Relationship Id="rId66" Type="http://schemas.openxmlformats.org/officeDocument/2006/relationships/customXml" Target="../ink/ink294.xml"/><Relationship Id="rId87" Type="http://schemas.openxmlformats.org/officeDocument/2006/relationships/customXml" Target="../ink/ink312.xml"/><Relationship Id="rId110" Type="http://schemas.openxmlformats.org/officeDocument/2006/relationships/customXml" Target="../ink/ink332.xml"/><Relationship Id="rId131" Type="http://schemas.openxmlformats.org/officeDocument/2006/relationships/customXml" Target="../ink/ink350.xml"/><Relationship Id="rId152" Type="http://schemas.openxmlformats.org/officeDocument/2006/relationships/customXml" Target="../ink/ink369.xml"/><Relationship Id="rId173" Type="http://schemas.openxmlformats.org/officeDocument/2006/relationships/customXml" Target="../ink/ink390.xml"/><Relationship Id="rId194" Type="http://schemas.openxmlformats.org/officeDocument/2006/relationships/customXml" Target="../ink/ink410.xml"/><Relationship Id="rId208" Type="http://schemas.openxmlformats.org/officeDocument/2006/relationships/customXml" Target="../ink/ink424.xml"/><Relationship Id="rId229" Type="http://schemas.openxmlformats.org/officeDocument/2006/relationships/customXml" Target="../ink/ink445.xml"/><Relationship Id="rId240" Type="http://schemas.openxmlformats.org/officeDocument/2006/relationships/image" Target="../media/image54.png"/><Relationship Id="rId14" Type="http://schemas.openxmlformats.org/officeDocument/2006/relationships/customXml" Target="../ink/ink253.xml"/><Relationship Id="rId35" Type="http://schemas.openxmlformats.org/officeDocument/2006/relationships/customXml" Target="../ink/ink270.xml"/><Relationship Id="rId56" Type="http://schemas.openxmlformats.org/officeDocument/2006/relationships/image" Target="../media/image400.png"/><Relationship Id="rId77" Type="http://schemas.openxmlformats.org/officeDocument/2006/relationships/image" Target="../media/image440.png"/><Relationship Id="rId100" Type="http://schemas.openxmlformats.org/officeDocument/2006/relationships/customXml" Target="../ink/ink325.xml"/><Relationship Id="rId8" Type="http://schemas.openxmlformats.org/officeDocument/2006/relationships/customXml" Target="../ink/ink248.xml"/><Relationship Id="rId98" Type="http://schemas.openxmlformats.org/officeDocument/2006/relationships/customXml" Target="../ink/ink323.xml"/><Relationship Id="rId121" Type="http://schemas.openxmlformats.org/officeDocument/2006/relationships/customXml" Target="../ink/ink342.xml"/><Relationship Id="rId142" Type="http://schemas.openxmlformats.org/officeDocument/2006/relationships/customXml" Target="../ink/ink360.xml"/><Relationship Id="rId163" Type="http://schemas.openxmlformats.org/officeDocument/2006/relationships/customXml" Target="../ink/ink380.xml"/><Relationship Id="rId184" Type="http://schemas.openxmlformats.org/officeDocument/2006/relationships/customXml" Target="../ink/ink400.xml"/><Relationship Id="rId219" Type="http://schemas.openxmlformats.org/officeDocument/2006/relationships/customXml" Target="../ink/ink435.xml"/><Relationship Id="rId230" Type="http://schemas.openxmlformats.org/officeDocument/2006/relationships/customXml" Target="../ink/ink446.xml"/><Relationship Id="rId25" Type="http://schemas.openxmlformats.org/officeDocument/2006/relationships/image" Target="../media/image310.png"/><Relationship Id="rId46" Type="http://schemas.openxmlformats.org/officeDocument/2006/relationships/image" Target="../media/image370.png"/><Relationship Id="rId67" Type="http://schemas.openxmlformats.org/officeDocument/2006/relationships/customXml" Target="../ink/ink295.xml"/><Relationship Id="rId88" Type="http://schemas.openxmlformats.org/officeDocument/2006/relationships/customXml" Target="../ink/ink313.xml"/><Relationship Id="rId111" Type="http://schemas.openxmlformats.org/officeDocument/2006/relationships/customXml" Target="../ink/ink333.xml"/><Relationship Id="rId132" Type="http://schemas.openxmlformats.org/officeDocument/2006/relationships/customXml" Target="../ink/ink351.xml"/><Relationship Id="rId153" Type="http://schemas.openxmlformats.org/officeDocument/2006/relationships/customXml" Target="../ink/ink370.xml"/><Relationship Id="rId174" Type="http://schemas.openxmlformats.org/officeDocument/2006/relationships/customXml" Target="../ink/ink391.xml"/><Relationship Id="rId195" Type="http://schemas.openxmlformats.org/officeDocument/2006/relationships/customXml" Target="../ink/ink411.xml"/><Relationship Id="rId209" Type="http://schemas.openxmlformats.org/officeDocument/2006/relationships/customXml" Target="../ink/ink425.xml"/><Relationship Id="rId190" Type="http://schemas.openxmlformats.org/officeDocument/2006/relationships/customXml" Target="../ink/ink406.xml"/><Relationship Id="rId204" Type="http://schemas.openxmlformats.org/officeDocument/2006/relationships/customXml" Target="../ink/ink420.xml"/><Relationship Id="rId220" Type="http://schemas.openxmlformats.org/officeDocument/2006/relationships/customXml" Target="../ink/ink436.xml"/><Relationship Id="rId225" Type="http://schemas.openxmlformats.org/officeDocument/2006/relationships/customXml" Target="../ink/ink441.xml"/><Relationship Id="rId15" Type="http://schemas.openxmlformats.org/officeDocument/2006/relationships/customXml" Target="../ink/ink254.xml"/><Relationship Id="rId36" Type="http://schemas.openxmlformats.org/officeDocument/2006/relationships/customXml" Target="../ink/ink271.xml"/><Relationship Id="rId57" Type="http://schemas.openxmlformats.org/officeDocument/2006/relationships/customXml" Target="../ink/ink286.xml"/><Relationship Id="rId106" Type="http://schemas.openxmlformats.org/officeDocument/2006/relationships/image" Target="../media/image460.png"/><Relationship Id="rId127" Type="http://schemas.openxmlformats.org/officeDocument/2006/relationships/customXml" Target="../ink/ink347.xml"/><Relationship Id="rId10" Type="http://schemas.openxmlformats.org/officeDocument/2006/relationships/customXml" Target="../ink/ink250.xml"/><Relationship Id="rId31" Type="http://schemas.openxmlformats.org/officeDocument/2006/relationships/customXml" Target="../ink/ink267.xml"/><Relationship Id="rId52" Type="http://schemas.openxmlformats.org/officeDocument/2006/relationships/image" Target="../media/image390.png"/><Relationship Id="rId73" Type="http://schemas.openxmlformats.org/officeDocument/2006/relationships/image" Target="../media/image420.png"/><Relationship Id="rId78" Type="http://schemas.openxmlformats.org/officeDocument/2006/relationships/customXml" Target="../ink/ink303.xml"/><Relationship Id="rId94" Type="http://schemas.openxmlformats.org/officeDocument/2006/relationships/customXml" Target="../ink/ink319.xml"/><Relationship Id="rId99" Type="http://schemas.openxmlformats.org/officeDocument/2006/relationships/customXml" Target="../ink/ink324.xml"/><Relationship Id="rId101" Type="http://schemas.openxmlformats.org/officeDocument/2006/relationships/customXml" Target="../ink/ink326.xml"/><Relationship Id="rId122" Type="http://schemas.openxmlformats.org/officeDocument/2006/relationships/image" Target="../media/image490.png"/><Relationship Id="rId143" Type="http://schemas.openxmlformats.org/officeDocument/2006/relationships/customXml" Target="../ink/ink361.xml"/><Relationship Id="rId148" Type="http://schemas.openxmlformats.org/officeDocument/2006/relationships/customXml" Target="../ink/ink366.xml"/><Relationship Id="rId164" Type="http://schemas.openxmlformats.org/officeDocument/2006/relationships/customXml" Target="../ink/ink381.xml"/><Relationship Id="rId169" Type="http://schemas.openxmlformats.org/officeDocument/2006/relationships/customXml" Target="../ink/ink386.xml"/><Relationship Id="rId185" Type="http://schemas.openxmlformats.org/officeDocument/2006/relationships/customXml" Target="../ink/ink401.xml"/><Relationship Id="rId4" Type="http://schemas.openxmlformats.org/officeDocument/2006/relationships/customXml" Target="../ink/ink245.xml"/><Relationship Id="rId9" Type="http://schemas.openxmlformats.org/officeDocument/2006/relationships/customXml" Target="../ink/ink249.xml"/><Relationship Id="rId180" Type="http://schemas.openxmlformats.org/officeDocument/2006/relationships/customXml" Target="../ink/ink396.xml"/><Relationship Id="rId210" Type="http://schemas.openxmlformats.org/officeDocument/2006/relationships/customXml" Target="../ink/ink426.xml"/><Relationship Id="rId215" Type="http://schemas.openxmlformats.org/officeDocument/2006/relationships/customXml" Target="../ink/ink431.xml"/><Relationship Id="rId236" Type="http://schemas.openxmlformats.org/officeDocument/2006/relationships/customXml" Target="../ink/ink452.xml"/><Relationship Id="rId26" Type="http://schemas.openxmlformats.org/officeDocument/2006/relationships/customXml" Target="../ink/ink264.xml"/><Relationship Id="rId231" Type="http://schemas.openxmlformats.org/officeDocument/2006/relationships/customXml" Target="../ink/ink447.xml"/><Relationship Id="rId47" Type="http://schemas.openxmlformats.org/officeDocument/2006/relationships/customXml" Target="../ink/ink279.xml"/><Relationship Id="rId68" Type="http://schemas.openxmlformats.org/officeDocument/2006/relationships/customXml" Target="../ink/ink296.xml"/><Relationship Id="rId89" Type="http://schemas.openxmlformats.org/officeDocument/2006/relationships/customXml" Target="../ink/ink314.xml"/><Relationship Id="rId112" Type="http://schemas.openxmlformats.org/officeDocument/2006/relationships/customXml" Target="../ink/ink334.xml"/><Relationship Id="rId133" Type="http://schemas.openxmlformats.org/officeDocument/2006/relationships/customXml" Target="../ink/ink352.xml"/><Relationship Id="rId154" Type="http://schemas.openxmlformats.org/officeDocument/2006/relationships/customXml" Target="../ink/ink371.xml"/><Relationship Id="rId175" Type="http://schemas.openxmlformats.org/officeDocument/2006/relationships/customXml" Target="../ink/ink392.xml"/><Relationship Id="rId196" Type="http://schemas.openxmlformats.org/officeDocument/2006/relationships/customXml" Target="../ink/ink412.xml"/><Relationship Id="rId200" Type="http://schemas.openxmlformats.org/officeDocument/2006/relationships/customXml" Target="../ink/ink416.xml"/><Relationship Id="rId16" Type="http://schemas.openxmlformats.org/officeDocument/2006/relationships/customXml" Target="../ink/ink255.xml"/><Relationship Id="rId221" Type="http://schemas.openxmlformats.org/officeDocument/2006/relationships/customXml" Target="../ink/ink437.xml"/><Relationship Id="rId37" Type="http://schemas.openxmlformats.org/officeDocument/2006/relationships/image" Target="../media/image350.png"/><Relationship Id="rId58" Type="http://schemas.openxmlformats.org/officeDocument/2006/relationships/customXml" Target="../ink/ink287.xml"/><Relationship Id="rId79" Type="http://schemas.openxmlformats.org/officeDocument/2006/relationships/customXml" Target="../ink/ink304.xml"/><Relationship Id="rId102" Type="http://schemas.openxmlformats.org/officeDocument/2006/relationships/image" Target="../media/image450.png"/><Relationship Id="rId123" Type="http://schemas.openxmlformats.org/officeDocument/2006/relationships/customXml" Target="../ink/ink343.xml"/><Relationship Id="rId144" Type="http://schemas.openxmlformats.org/officeDocument/2006/relationships/customXml" Target="../ink/ink362.xml"/><Relationship Id="rId90" Type="http://schemas.openxmlformats.org/officeDocument/2006/relationships/customXml" Target="../ink/ink315.xml"/><Relationship Id="rId165" Type="http://schemas.openxmlformats.org/officeDocument/2006/relationships/customXml" Target="../ink/ink382.xml"/><Relationship Id="rId186" Type="http://schemas.openxmlformats.org/officeDocument/2006/relationships/customXml" Target="../ink/ink402.xml"/><Relationship Id="rId211" Type="http://schemas.openxmlformats.org/officeDocument/2006/relationships/customXml" Target="../ink/ink427.xml"/><Relationship Id="rId232" Type="http://schemas.openxmlformats.org/officeDocument/2006/relationships/customXml" Target="../ink/ink448.xml"/><Relationship Id="rId27" Type="http://schemas.openxmlformats.org/officeDocument/2006/relationships/image" Target="../media/image320.png"/><Relationship Id="rId48" Type="http://schemas.openxmlformats.org/officeDocument/2006/relationships/customXml" Target="../ink/ink280.xml"/><Relationship Id="rId69" Type="http://schemas.openxmlformats.org/officeDocument/2006/relationships/customXml" Target="../ink/ink297.xml"/><Relationship Id="rId113" Type="http://schemas.openxmlformats.org/officeDocument/2006/relationships/image" Target="../media/image48.png"/><Relationship Id="rId134" Type="http://schemas.openxmlformats.org/officeDocument/2006/relationships/customXml" Target="../ink/ink353.xml"/><Relationship Id="rId80" Type="http://schemas.openxmlformats.org/officeDocument/2006/relationships/customXml" Target="../ink/ink305.xml"/><Relationship Id="rId155" Type="http://schemas.openxmlformats.org/officeDocument/2006/relationships/customXml" Target="../ink/ink372.xml"/><Relationship Id="rId176" Type="http://schemas.openxmlformats.org/officeDocument/2006/relationships/image" Target="../media/image530.png"/><Relationship Id="rId197" Type="http://schemas.openxmlformats.org/officeDocument/2006/relationships/customXml" Target="../ink/ink413.xml"/><Relationship Id="rId201" Type="http://schemas.openxmlformats.org/officeDocument/2006/relationships/customXml" Target="../ink/ink417.xml"/><Relationship Id="rId222" Type="http://schemas.openxmlformats.org/officeDocument/2006/relationships/customXml" Target="../ink/ink438.xml"/><Relationship Id="rId17" Type="http://schemas.openxmlformats.org/officeDocument/2006/relationships/customXml" Target="../ink/ink256.xml"/><Relationship Id="rId38" Type="http://schemas.openxmlformats.org/officeDocument/2006/relationships/customXml" Target="../ink/ink272.xml"/><Relationship Id="rId59" Type="http://schemas.openxmlformats.org/officeDocument/2006/relationships/customXml" Target="../ink/ink288.xml"/><Relationship Id="rId103" Type="http://schemas.openxmlformats.org/officeDocument/2006/relationships/customXml" Target="../ink/ink327.xml"/><Relationship Id="rId124" Type="http://schemas.openxmlformats.org/officeDocument/2006/relationships/customXml" Target="../ink/ink344.xml"/><Relationship Id="rId70" Type="http://schemas.openxmlformats.org/officeDocument/2006/relationships/customXml" Target="../ink/ink298.xml"/><Relationship Id="rId91" Type="http://schemas.openxmlformats.org/officeDocument/2006/relationships/customXml" Target="../ink/ink316.xml"/><Relationship Id="rId145" Type="http://schemas.openxmlformats.org/officeDocument/2006/relationships/customXml" Target="../ink/ink363.xml"/><Relationship Id="rId166" Type="http://schemas.openxmlformats.org/officeDocument/2006/relationships/customXml" Target="../ink/ink383.xml"/><Relationship Id="rId187" Type="http://schemas.openxmlformats.org/officeDocument/2006/relationships/customXml" Target="../ink/ink403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28.xml"/><Relationship Id="rId233" Type="http://schemas.openxmlformats.org/officeDocument/2006/relationships/customXml" Target="../ink/ink449.xml"/><Relationship Id="rId28" Type="http://schemas.openxmlformats.org/officeDocument/2006/relationships/customXml" Target="../ink/ink265.xml"/><Relationship Id="rId49" Type="http://schemas.openxmlformats.org/officeDocument/2006/relationships/customXml" Target="../ink/ink281.xml"/><Relationship Id="rId114" Type="http://schemas.openxmlformats.org/officeDocument/2006/relationships/customXml" Target="../ink/ink335.xml"/><Relationship Id="rId60" Type="http://schemas.openxmlformats.org/officeDocument/2006/relationships/customXml" Target="../ink/ink289.xml"/><Relationship Id="rId81" Type="http://schemas.openxmlformats.org/officeDocument/2006/relationships/customXml" Target="../ink/ink306.xml"/><Relationship Id="rId135" Type="http://schemas.openxmlformats.org/officeDocument/2006/relationships/customXml" Target="../ink/ink354.xml"/><Relationship Id="rId156" Type="http://schemas.openxmlformats.org/officeDocument/2006/relationships/customXml" Target="../ink/ink373.xml"/><Relationship Id="rId177" Type="http://schemas.openxmlformats.org/officeDocument/2006/relationships/customXml" Target="../ink/ink393.xml"/><Relationship Id="rId198" Type="http://schemas.openxmlformats.org/officeDocument/2006/relationships/customXml" Target="../ink/ink414.xml"/><Relationship Id="rId202" Type="http://schemas.openxmlformats.org/officeDocument/2006/relationships/customXml" Target="../ink/ink418.xml"/><Relationship Id="rId223" Type="http://schemas.openxmlformats.org/officeDocument/2006/relationships/customXml" Target="../ink/ink439.xml"/><Relationship Id="rId18" Type="http://schemas.openxmlformats.org/officeDocument/2006/relationships/customXml" Target="../ink/ink257.xml"/><Relationship Id="rId39" Type="http://schemas.openxmlformats.org/officeDocument/2006/relationships/image" Target="../media/image360.png"/><Relationship Id="rId50" Type="http://schemas.openxmlformats.org/officeDocument/2006/relationships/image" Target="../media/image380.png"/><Relationship Id="rId104" Type="http://schemas.openxmlformats.org/officeDocument/2006/relationships/customXml" Target="../ink/ink328.xml"/><Relationship Id="rId125" Type="http://schemas.openxmlformats.org/officeDocument/2006/relationships/customXml" Target="../ink/ink345.xml"/><Relationship Id="rId146" Type="http://schemas.openxmlformats.org/officeDocument/2006/relationships/customXml" Target="../ink/ink364.xml"/><Relationship Id="rId167" Type="http://schemas.openxmlformats.org/officeDocument/2006/relationships/customXml" Target="../ink/ink384.xml"/><Relationship Id="rId188" Type="http://schemas.openxmlformats.org/officeDocument/2006/relationships/customXml" Target="../ink/ink404.xml"/><Relationship Id="rId71" Type="http://schemas.openxmlformats.org/officeDocument/2006/relationships/customXml" Target="../ink/ink299.xml"/><Relationship Id="rId92" Type="http://schemas.openxmlformats.org/officeDocument/2006/relationships/customXml" Target="../ink/ink317.xml"/><Relationship Id="rId213" Type="http://schemas.openxmlformats.org/officeDocument/2006/relationships/customXml" Target="../ink/ink429.xml"/><Relationship Id="rId234" Type="http://schemas.openxmlformats.org/officeDocument/2006/relationships/customXml" Target="../ink/ink450.xml"/><Relationship Id="rId2" Type="http://schemas.openxmlformats.org/officeDocument/2006/relationships/customXml" Target="../ink/ink244.xml"/><Relationship Id="rId29" Type="http://schemas.openxmlformats.org/officeDocument/2006/relationships/customXml" Target="../ink/ink266.xml"/><Relationship Id="rId40" Type="http://schemas.openxmlformats.org/officeDocument/2006/relationships/customXml" Target="../ink/ink273.xml"/><Relationship Id="rId115" Type="http://schemas.openxmlformats.org/officeDocument/2006/relationships/customXml" Target="../ink/ink336.xml"/><Relationship Id="rId136" Type="http://schemas.openxmlformats.org/officeDocument/2006/relationships/customXml" Target="../ink/ink355.xml"/><Relationship Id="rId157" Type="http://schemas.openxmlformats.org/officeDocument/2006/relationships/customXml" Target="../ink/ink374.xml"/><Relationship Id="rId178" Type="http://schemas.openxmlformats.org/officeDocument/2006/relationships/customXml" Target="../ink/ink394.xml"/><Relationship Id="rId61" Type="http://schemas.openxmlformats.org/officeDocument/2006/relationships/customXml" Target="../ink/ink290.xml"/><Relationship Id="rId82" Type="http://schemas.openxmlformats.org/officeDocument/2006/relationships/customXml" Target="../ink/ink307.xml"/><Relationship Id="rId199" Type="http://schemas.openxmlformats.org/officeDocument/2006/relationships/customXml" Target="../ink/ink415.xml"/><Relationship Id="rId203" Type="http://schemas.openxmlformats.org/officeDocument/2006/relationships/customXml" Target="../ink/ink419.xml"/><Relationship Id="rId19" Type="http://schemas.openxmlformats.org/officeDocument/2006/relationships/customXml" Target="../ink/ink258.xml"/><Relationship Id="rId224" Type="http://schemas.openxmlformats.org/officeDocument/2006/relationships/customXml" Target="../ink/ink440.xml"/><Relationship Id="rId30" Type="http://schemas.openxmlformats.org/officeDocument/2006/relationships/image" Target="../media/image330.png"/><Relationship Id="rId105" Type="http://schemas.openxmlformats.org/officeDocument/2006/relationships/customXml" Target="../ink/ink329.xml"/><Relationship Id="rId126" Type="http://schemas.openxmlformats.org/officeDocument/2006/relationships/customXml" Target="../ink/ink346.xml"/><Relationship Id="rId147" Type="http://schemas.openxmlformats.org/officeDocument/2006/relationships/customXml" Target="../ink/ink365.xml"/><Relationship Id="rId168" Type="http://schemas.openxmlformats.org/officeDocument/2006/relationships/customXml" Target="../ink/ink385.xml"/><Relationship Id="rId51" Type="http://schemas.openxmlformats.org/officeDocument/2006/relationships/customXml" Target="../ink/ink282.xml"/><Relationship Id="rId72" Type="http://schemas.openxmlformats.org/officeDocument/2006/relationships/customXml" Target="../ink/ink300.xml"/><Relationship Id="rId93" Type="http://schemas.openxmlformats.org/officeDocument/2006/relationships/customXml" Target="../ink/ink318.xml"/><Relationship Id="rId189" Type="http://schemas.openxmlformats.org/officeDocument/2006/relationships/customXml" Target="../ink/ink405.xml"/><Relationship Id="rId3" Type="http://schemas.openxmlformats.org/officeDocument/2006/relationships/image" Target="../media/image240.png"/><Relationship Id="rId214" Type="http://schemas.openxmlformats.org/officeDocument/2006/relationships/customXml" Target="../ink/ink430.xml"/><Relationship Id="rId235" Type="http://schemas.openxmlformats.org/officeDocument/2006/relationships/customXml" Target="../ink/ink451.xml"/><Relationship Id="rId116" Type="http://schemas.openxmlformats.org/officeDocument/2006/relationships/customXml" Target="../ink/ink337.xml"/><Relationship Id="rId137" Type="http://schemas.openxmlformats.org/officeDocument/2006/relationships/customXml" Target="../ink/ink356.xml"/><Relationship Id="rId158" Type="http://schemas.openxmlformats.org/officeDocument/2006/relationships/customXml" Target="../ink/ink375.xml"/><Relationship Id="rId20" Type="http://schemas.openxmlformats.org/officeDocument/2006/relationships/customXml" Target="../ink/ink259.xml"/><Relationship Id="rId41" Type="http://schemas.openxmlformats.org/officeDocument/2006/relationships/customXml" Target="../ink/ink274.xml"/><Relationship Id="rId62" Type="http://schemas.openxmlformats.org/officeDocument/2006/relationships/image" Target="../media/image410.png"/><Relationship Id="rId83" Type="http://schemas.openxmlformats.org/officeDocument/2006/relationships/customXml" Target="../ink/ink308.xml"/><Relationship Id="rId179" Type="http://schemas.openxmlformats.org/officeDocument/2006/relationships/customXml" Target="../ink/ink39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9.xml"/><Relationship Id="rId21" Type="http://schemas.openxmlformats.org/officeDocument/2006/relationships/customXml" Target="../ink/ink471.xml"/><Relationship Id="rId42" Type="http://schemas.openxmlformats.org/officeDocument/2006/relationships/customXml" Target="../ink/ink486.xml"/><Relationship Id="rId63" Type="http://schemas.openxmlformats.org/officeDocument/2006/relationships/image" Target="../media/image410.png"/><Relationship Id="rId84" Type="http://schemas.openxmlformats.org/officeDocument/2006/relationships/customXml" Target="../ink/ink520.xml"/><Relationship Id="rId138" Type="http://schemas.openxmlformats.org/officeDocument/2006/relationships/customXml" Target="../ink/ink568.xml"/><Relationship Id="rId159" Type="http://schemas.openxmlformats.org/officeDocument/2006/relationships/customXml" Target="../ink/ink587.xml"/><Relationship Id="rId170" Type="http://schemas.openxmlformats.org/officeDocument/2006/relationships/customXml" Target="../ink/ink598.xml"/><Relationship Id="rId191" Type="http://schemas.openxmlformats.org/officeDocument/2006/relationships/customXml" Target="../ink/ink618.xml"/><Relationship Id="rId205" Type="http://schemas.openxmlformats.org/officeDocument/2006/relationships/customXml" Target="../ink/ink632.xml"/><Relationship Id="rId226" Type="http://schemas.openxmlformats.org/officeDocument/2006/relationships/customXml" Target="../ink/ink653.xml"/><Relationship Id="rId107" Type="http://schemas.openxmlformats.org/officeDocument/2006/relationships/image" Target="../media/image460.png"/><Relationship Id="rId11" Type="http://schemas.openxmlformats.org/officeDocument/2006/relationships/customXml" Target="../ink/ink463.xml"/><Relationship Id="rId32" Type="http://schemas.openxmlformats.org/officeDocument/2006/relationships/customXml" Target="../ink/ink479.xml"/><Relationship Id="rId53" Type="http://schemas.openxmlformats.org/officeDocument/2006/relationships/image" Target="../media/image390.png"/><Relationship Id="rId74" Type="http://schemas.openxmlformats.org/officeDocument/2006/relationships/image" Target="../media/image420.png"/><Relationship Id="rId128" Type="http://schemas.openxmlformats.org/officeDocument/2006/relationships/customXml" Target="../ink/ink559.xml"/><Relationship Id="rId149" Type="http://schemas.openxmlformats.org/officeDocument/2006/relationships/customXml" Target="../ink/ink578.xml"/><Relationship Id="rId5" Type="http://schemas.openxmlformats.org/officeDocument/2006/relationships/customXml" Target="../ink/ink458.xml"/><Relationship Id="rId95" Type="http://schemas.openxmlformats.org/officeDocument/2006/relationships/customXml" Target="../ink/ink531.xml"/><Relationship Id="rId160" Type="http://schemas.openxmlformats.org/officeDocument/2006/relationships/customXml" Target="../ink/ink588.xml"/><Relationship Id="rId181" Type="http://schemas.openxmlformats.org/officeDocument/2006/relationships/customXml" Target="../ink/ink608.xml"/><Relationship Id="rId216" Type="http://schemas.openxmlformats.org/officeDocument/2006/relationships/customXml" Target="../ink/ink643.xml"/><Relationship Id="rId237" Type="http://schemas.openxmlformats.org/officeDocument/2006/relationships/customXml" Target="../ink/ink664.xml"/><Relationship Id="rId22" Type="http://schemas.openxmlformats.org/officeDocument/2006/relationships/customXml" Target="../ink/ink472.xml"/><Relationship Id="rId43" Type="http://schemas.openxmlformats.org/officeDocument/2006/relationships/customXml" Target="../ink/ink487.xml"/><Relationship Id="rId64" Type="http://schemas.openxmlformats.org/officeDocument/2006/relationships/customXml" Target="../ink/ink503.xml"/><Relationship Id="rId118" Type="http://schemas.openxmlformats.org/officeDocument/2006/relationships/customXml" Target="../ink/ink550.xml"/><Relationship Id="rId139" Type="http://schemas.openxmlformats.org/officeDocument/2006/relationships/customXml" Target="../ink/ink569.xml"/><Relationship Id="rId85" Type="http://schemas.openxmlformats.org/officeDocument/2006/relationships/customXml" Target="../ink/ink521.xml"/><Relationship Id="rId150" Type="http://schemas.openxmlformats.org/officeDocument/2006/relationships/customXml" Target="../ink/ink579.xml"/><Relationship Id="rId171" Type="http://schemas.openxmlformats.org/officeDocument/2006/relationships/customXml" Target="../ink/ink599.xml"/><Relationship Id="rId192" Type="http://schemas.openxmlformats.org/officeDocument/2006/relationships/customXml" Target="../ink/ink619.xml"/><Relationship Id="rId206" Type="http://schemas.openxmlformats.org/officeDocument/2006/relationships/customXml" Target="../ink/ink633.xml"/><Relationship Id="rId227" Type="http://schemas.openxmlformats.org/officeDocument/2006/relationships/customXml" Target="../ink/ink654.xml"/><Relationship Id="rId12" Type="http://schemas.openxmlformats.org/officeDocument/2006/relationships/image" Target="../media/image30.png"/><Relationship Id="rId33" Type="http://schemas.openxmlformats.org/officeDocument/2006/relationships/customXml" Target="../ink/ink480.xml"/><Relationship Id="rId108" Type="http://schemas.openxmlformats.org/officeDocument/2006/relationships/customXml" Target="../ink/ink542.xml"/><Relationship Id="rId129" Type="http://schemas.openxmlformats.org/officeDocument/2006/relationships/image" Target="../media/image50.png"/><Relationship Id="rId54" Type="http://schemas.openxmlformats.org/officeDocument/2006/relationships/customXml" Target="../ink/ink495.xml"/><Relationship Id="rId75" Type="http://schemas.openxmlformats.org/officeDocument/2006/relationships/customXml" Target="../ink/ink513.xml"/><Relationship Id="rId96" Type="http://schemas.openxmlformats.org/officeDocument/2006/relationships/customXml" Target="../ink/ink532.xml"/><Relationship Id="rId140" Type="http://schemas.openxmlformats.org/officeDocument/2006/relationships/customXml" Target="../ink/ink570.xml"/><Relationship Id="rId161" Type="http://schemas.openxmlformats.org/officeDocument/2006/relationships/customXml" Target="../ink/ink589.xml"/><Relationship Id="rId182" Type="http://schemas.openxmlformats.org/officeDocument/2006/relationships/customXml" Target="../ink/ink609.xml"/><Relationship Id="rId217" Type="http://schemas.openxmlformats.org/officeDocument/2006/relationships/customXml" Target="../ink/ink644.xml"/><Relationship Id="rId6" Type="http://schemas.openxmlformats.org/officeDocument/2006/relationships/image" Target="../media/image250.png"/><Relationship Id="rId238" Type="http://schemas.openxmlformats.org/officeDocument/2006/relationships/customXml" Target="../ink/ink665.xml"/><Relationship Id="rId23" Type="http://schemas.openxmlformats.org/officeDocument/2006/relationships/customXml" Target="../ink/ink473.xml"/><Relationship Id="rId119" Type="http://schemas.openxmlformats.org/officeDocument/2006/relationships/customXml" Target="../ink/ink551.xml"/><Relationship Id="rId44" Type="http://schemas.openxmlformats.org/officeDocument/2006/relationships/customXml" Target="../ink/ink488.xml"/><Relationship Id="rId65" Type="http://schemas.openxmlformats.org/officeDocument/2006/relationships/customXml" Target="../ink/ink504.xml"/><Relationship Id="rId86" Type="http://schemas.openxmlformats.org/officeDocument/2006/relationships/customXml" Target="../ink/ink522.xml"/><Relationship Id="rId130" Type="http://schemas.openxmlformats.org/officeDocument/2006/relationships/customXml" Target="../ink/ink560.xml"/><Relationship Id="rId151" Type="http://schemas.openxmlformats.org/officeDocument/2006/relationships/customXml" Target="../ink/ink580.xml"/><Relationship Id="rId172" Type="http://schemas.openxmlformats.org/officeDocument/2006/relationships/customXml" Target="../ink/ink600.xml"/><Relationship Id="rId193" Type="http://schemas.openxmlformats.org/officeDocument/2006/relationships/customXml" Target="../ink/ink620.xml"/><Relationship Id="rId207" Type="http://schemas.openxmlformats.org/officeDocument/2006/relationships/customXml" Target="../ink/ink634.xml"/><Relationship Id="rId228" Type="http://schemas.openxmlformats.org/officeDocument/2006/relationships/customXml" Target="../ink/ink655.xml"/><Relationship Id="rId13" Type="http://schemas.openxmlformats.org/officeDocument/2006/relationships/customXml" Target="../ink/ink464.xml"/><Relationship Id="rId109" Type="http://schemas.openxmlformats.org/officeDocument/2006/relationships/customXml" Target="../ink/ink543.xml"/><Relationship Id="rId34" Type="http://schemas.openxmlformats.org/officeDocument/2006/relationships/image" Target="../media/image340.png"/><Relationship Id="rId55" Type="http://schemas.openxmlformats.org/officeDocument/2006/relationships/customXml" Target="../ink/ink496.xml"/><Relationship Id="rId76" Type="http://schemas.openxmlformats.org/officeDocument/2006/relationships/image" Target="../media/image430.png"/><Relationship Id="rId97" Type="http://schemas.openxmlformats.org/officeDocument/2006/relationships/customXml" Target="../ink/ink533.xml"/><Relationship Id="rId120" Type="http://schemas.openxmlformats.org/officeDocument/2006/relationships/customXml" Target="../ink/ink552.xml"/><Relationship Id="rId141" Type="http://schemas.openxmlformats.org/officeDocument/2006/relationships/image" Target="../media/image510.png"/><Relationship Id="rId7" Type="http://schemas.openxmlformats.org/officeDocument/2006/relationships/customXml" Target="../ink/ink459.xml"/><Relationship Id="rId162" Type="http://schemas.openxmlformats.org/officeDocument/2006/relationships/customXml" Target="../ink/ink590.xml"/><Relationship Id="rId183" Type="http://schemas.openxmlformats.org/officeDocument/2006/relationships/customXml" Target="../ink/ink610.xml"/><Relationship Id="rId218" Type="http://schemas.openxmlformats.org/officeDocument/2006/relationships/customXml" Target="../ink/ink645.xml"/><Relationship Id="rId239" Type="http://schemas.openxmlformats.org/officeDocument/2006/relationships/customXml" Target="../ink/ink666.xml"/><Relationship Id="rId24" Type="http://schemas.openxmlformats.org/officeDocument/2006/relationships/customXml" Target="../ink/ink474.xml"/><Relationship Id="rId45" Type="http://schemas.openxmlformats.org/officeDocument/2006/relationships/customXml" Target="../ink/ink489.xml"/><Relationship Id="rId66" Type="http://schemas.openxmlformats.org/officeDocument/2006/relationships/customXml" Target="../ink/ink505.xml"/><Relationship Id="rId87" Type="http://schemas.openxmlformats.org/officeDocument/2006/relationships/customXml" Target="../ink/ink523.xml"/><Relationship Id="rId110" Type="http://schemas.openxmlformats.org/officeDocument/2006/relationships/image" Target="../media/image47.png"/><Relationship Id="rId131" Type="http://schemas.openxmlformats.org/officeDocument/2006/relationships/customXml" Target="../ink/ink561.xml"/><Relationship Id="rId152" Type="http://schemas.openxmlformats.org/officeDocument/2006/relationships/image" Target="../media/image520.png"/><Relationship Id="rId173" Type="http://schemas.openxmlformats.org/officeDocument/2006/relationships/customXml" Target="../ink/ink601.xml"/><Relationship Id="rId194" Type="http://schemas.openxmlformats.org/officeDocument/2006/relationships/customXml" Target="../ink/ink621.xml"/><Relationship Id="rId208" Type="http://schemas.openxmlformats.org/officeDocument/2006/relationships/customXml" Target="../ink/ink635.xml"/><Relationship Id="rId229" Type="http://schemas.openxmlformats.org/officeDocument/2006/relationships/customXml" Target="../ink/ink656.xml"/><Relationship Id="rId14" Type="http://schemas.openxmlformats.org/officeDocument/2006/relationships/customXml" Target="../ink/ink465.xml"/><Relationship Id="rId35" Type="http://schemas.openxmlformats.org/officeDocument/2006/relationships/customXml" Target="../ink/ink481.xml"/><Relationship Id="rId56" Type="http://schemas.openxmlformats.org/officeDocument/2006/relationships/customXml" Target="../ink/ink497.xml"/><Relationship Id="rId77" Type="http://schemas.openxmlformats.org/officeDocument/2006/relationships/customXml" Target="../ink/ink514.xml"/><Relationship Id="rId100" Type="http://schemas.openxmlformats.org/officeDocument/2006/relationships/customXml" Target="../ink/ink536.xml"/><Relationship Id="rId8" Type="http://schemas.openxmlformats.org/officeDocument/2006/relationships/customXml" Target="../ink/ink460.xml"/><Relationship Id="rId98" Type="http://schemas.openxmlformats.org/officeDocument/2006/relationships/customXml" Target="../ink/ink534.xml"/><Relationship Id="rId121" Type="http://schemas.openxmlformats.org/officeDocument/2006/relationships/customXml" Target="../ink/ink553.xml"/><Relationship Id="rId142" Type="http://schemas.openxmlformats.org/officeDocument/2006/relationships/customXml" Target="../ink/ink571.xml"/><Relationship Id="rId163" Type="http://schemas.openxmlformats.org/officeDocument/2006/relationships/customXml" Target="../ink/ink591.xml"/><Relationship Id="rId184" Type="http://schemas.openxmlformats.org/officeDocument/2006/relationships/customXml" Target="../ink/ink611.xml"/><Relationship Id="rId219" Type="http://schemas.openxmlformats.org/officeDocument/2006/relationships/customXml" Target="../ink/ink646.xml"/><Relationship Id="rId230" Type="http://schemas.openxmlformats.org/officeDocument/2006/relationships/customXml" Target="../ink/ink657.xml"/><Relationship Id="rId25" Type="http://schemas.openxmlformats.org/officeDocument/2006/relationships/customXml" Target="../ink/ink475.xml"/><Relationship Id="rId46" Type="http://schemas.openxmlformats.org/officeDocument/2006/relationships/customXml" Target="../ink/ink490.xml"/><Relationship Id="rId67" Type="http://schemas.openxmlformats.org/officeDocument/2006/relationships/customXml" Target="../ink/ink506.xml"/><Relationship Id="rId88" Type="http://schemas.openxmlformats.org/officeDocument/2006/relationships/customXml" Target="../ink/ink524.xml"/><Relationship Id="rId111" Type="http://schemas.openxmlformats.org/officeDocument/2006/relationships/customXml" Target="../ink/ink544.xml"/><Relationship Id="rId132" Type="http://schemas.openxmlformats.org/officeDocument/2006/relationships/customXml" Target="../ink/ink562.xml"/><Relationship Id="rId153" Type="http://schemas.openxmlformats.org/officeDocument/2006/relationships/customXml" Target="../ink/ink581.xml"/><Relationship Id="rId174" Type="http://schemas.openxmlformats.org/officeDocument/2006/relationships/customXml" Target="../ink/ink602.xml"/><Relationship Id="rId195" Type="http://schemas.openxmlformats.org/officeDocument/2006/relationships/customXml" Target="../ink/ink622.xml"/><Relationship Id="rId209" Type="http://schemas.openxmlformats.org/officeDocument/2006/relationships/customXml" Target="../ink/ink636.xml"/><Relationship Id="rId190" Type="http://schemas.openxmlformats.org/officeDocument/2006/relationships/customXml" Target="../ink/ink617.xml"/><Relationship Id="rId204" Type="http://schemas.openxmlformats.org/officeDocument/2006/relationships/customXml" Target="../ink/ink631.xml"/><Relationship Id="rId220" Type="http://schemas.openxmlformats.org/officeDocument/2006/relationships/customXml" Target="../ink/ink647.xml"/><Relationship Id="rId225" Type="http://schemas.openxmlformats.org/officeDocument/2006/relationships/customXml" Target="../ink/ink652.xml"/><Relationship Id="rId15" Type="http://schemas.openxmlformats.org/officeDocument/2006/relationships/customXml" Target="../ink/ink466.xml"/><Relationship Id="rId36" Type="http://schemas.openxmlformats.org/officeDocument/2006/relationships/customXml" Target="../ink/ink482.xml"/><Relationship Id="rId57" Type="http://schemas.openxmlformats.org/officeDocument/2006/relationships/image" Target="../media/image400.png"/><Relationship Id="rId106" Type="http://schemas.openxmlformats.org/officeDocument/2006/relationships/customXml" Target="../ink/ink541.xml"/><Relationship Id="rId127" Type="http://schemas.openxmlformats.org/officeDocument/2006/relationships/customXml" Target="../ink/ink558.xml"/><Relationship Id="rId10" Type="http://schemas.openxmlformats.org/officeDocument/2006/relationships/customXml" Target="../ink/ink462.xml"/><Relationship Id="rId31" Type="http://schemas.openxmlformats.org/officeDocument/2006/relationships/image" Target="../media/image330.png"/><Relationship Id="rId52" Type="http://schemas.openxmlformats.org/officeDocument/2006/relationships/customXml" Target="../ink/ink494.xml"/><Relationship Id="rId73" Type="http://schemas.openxmlformats.org/officeDocument/2006/relationships/customXml" Target="../ink/ink512.xml"/><Relationship Id="rId78" Type="http://schemas.openxmlformats.org/officeDocument/2006/relationships/image" Target="../media/image440.png"/><Relationship Id="rId94" Type="http://schemas.openxmlformats.org/officeDocument/2006/relationships/customXml" Target="../ink/ink530.xml"/><Relationship Id="rId99" Type="http://schemas.openxmlformats.org/officeDocument/2006/relationships/customXml" Target="../ink/ink535.xml"/><Relationship Id="rId101" Type="http://schemas.openxmlformats.org/officeDocument/2006/relationships/customXml" Target="../ink/ink537.xml"/><Relationship Id="rId122" Type="http://schemas.openxmlformats.org/officeDocument/2006/relationships/customXml" Target="../ink/ink554.xml"/><Relationship Id="rId143" Type="http://schemas.openxmlformats.org/officeDocument/2006/relationships/customXml" Target="../ink/ink572.xml"/><Relationship Id="rId148" Type="http://schemas.openxmlformats.org/officeDocument/2006/relationships/customXml" Target="../ink/ink577.xml"/><Relationship Id="rId164" Type="http://schemas.openxmlformats.org/officeDocument/2006/relationships/customXml" Target="../ink/ink592.xml"/><Relationship Id="rId169" Type="http://schemas.openxmlformats.org/officeDocument/2006/relationships/customXml" Target="../ink/ink597.xml"/><Relationship Id="rId185" Type="http://schemas.openxmlformats.org/officeDocument/2006/relationships/customXml" Target="../ink/ink612.xml"/><Relationship Id="rId4" Type="http://schemas.openxmlformats.org/officeDocument/2006/relationships/customXml" Target="../ink/ink457.xml"/><Relationship Id="rId9" Type="http://schemas.openxmlformats.org/officeDocument/2006/relationships/customXml" Target="../ink/ink461.xml"/><Relationship Id="rId180" Type="http://schemas.openxmlformats.org/officeDocument/2006/relationships/customXml" Target="../ink/ink607.xml"/><Relationship Id="rId210" Type="http://schemas.openxmlformats.org/officeDocument/2006/relationships/customXml" Target="../ink/ink637.xml"/><Relationship Id="rId215" Type="http://schemas.openxmlformats.org/officeDocument/2006/relationships/customXml" Target="../ink/ink642.xml"/><Relationship Id="rId236" Type="http://schemas.openxmlformats.org/officeDocument/2006/relationships/customXml" Target="../ink/ink663.xml"/><Relationship Id="rId26" Type="http://schemas.openxmlformats.org/officeDocument/2006/relationships/image" Target="../media/image310.png"/><Relationship Id="rId231" Type="http://schemas.openxmlformats.org/officeDocument/2006/relationships/customXml" Target="../ink/ink658.xml"/><Relationship Id="rId47" Type="http://schemas.openxmlformats.org/officeDocument/2006/relationships/image" Target="../media/image370.png"/><Relationship Id="rId68" Type="http://schemas.openxmlformats.org/officeDocument/2006/relationships/customXml" Target="../ink/ink507.xml"/><Relationship Id="rId89" Type="http://schemas.openxmlformats.org/officeDocument/2006/relationships/customXml" Target="../ink/ink525.xml"/><Relationship Id="rId112" Type="http://schemas.openxmlformats.org/officeDocument/2006/relationships/customXml" Target="../ink/ink545.xml"/><Relationship Id="rId133" Type="http://schemas.openxmlformats.org/officeDocument/2006/relationships/customXml" Target="../ink/ink563.xml"/><Relationship Id="rId154" Type="http://schemas.openxmlformats.org/officeDocument/2006/relationships/customXml" Target="../ink/ink582.xml"/><Relationship Id="rId175" Type="http://schemas.openxmlformats.org/officeDocument/2006/relationships/customXml" Target="../ink/ink603.xml"/><Relationship Id="rId196" Type="http://schemas.openxmlformats.org/officeDocument/2006/relationships/customXml" Target="../ink/ink623.xml"/><Relationship Id="rId200" Type="http://schemas.openxmlformats.org/officeDocument/2006/relationships/customXml" Target="../ink/ink627.xml"/><Relationship Id="rId16" Type="http://schemas.openxmlformats.org/officeDocument/2006/relationships/image" Target="../media/image55.png"/><Relationship Id="rId221" Type="http://schemas.openxmlformats.org/officeDocument/2006/relationships/customXml" Target="../ink/ink648.xml"/><Relationship Id="rId37" Type="http://schemas.openxmlformats.org/officeDocument/2006/relationships/customXml" Target="../ink/ink483.xml"/><Relationship Id="rId58" Type="http://schemas.openxmlformats.org/officeDocument/2006/relationships/customXml" Target="../ink/ink498.xml"/><Relationship Id="rId79" Type="http://schemas.openxmlformats.org/officeDocument/2006/relationships/customXml" Target="../ink/ink515.xml"/><Relationship Id="rId102" Type="http://schemas.openxmlformats.org/officeDocument/2006/relationships/customXml" Target="../ink/ink538.xml"/><Relationship Id="rId123" Type="http://schemas.openxmlformats.org/officeDocument/2006/relationships/image" Target="../media/image490.png"/><Relationship Id="rId144" Type="http://schemas.openxmlformats.org/officeDocument/2006/relationships/customXml" Target="../ink/ink573.xml"/><Relationship Id="rId90" Type="http://schemas.openxmlformats.org/officeDocument/2006/relationships/customXml" Target="../ink/ink526.xml"/><Relationship Id="rId165" Type="http://schemas.openxmlformats.org/officeDocument/2006/relationships/customXml" Target="../ink/ink593.xml"/><Relationship Id="rId186" Type="http://schemas.openxmlformats.org/officeDocument/2006/relationships/customXml" Target="../ink/ink613.xml"/><Relationship Id="rId211" Type="http://schemas.openxmlformats.org/officeDocument/2006/relationships/customXml" Target="../ink/ink638.xml"/><Relationship Id="rId232" Type="http://schemas.openxmlformats.org/officeDocument/2006/relationships/customXml" Target="../ink/ink659.xml"/><Relationship Id="rId27" Type="http://schemas.openxmlformats.org/officeDocument/2006/relationships/customXml" Target="../ink/ink476.xml"/><Relationship Id="rId48" Type="http://schemas.openxmlformats.org/officeDocument/2006/relationships/customXml" Target="../ink/ink491.xml"/><Relationship Id="rId69" Type="http://schemas.openxmlformats.org/officeDocument/2006/relationships/customXml" Target="../ink/ink508.xml"/><Relationship Id="rId113" Type="http://schemas.openxmlformats.org/officeDocument/2006/relationships/customXml" Target="../ink/ink546.xml"/><Relationship Id="rId134" Type="http://schemas.openxmlformats.org/officeDocument/2006/relationships/customXml" Target="../ink/ink564.xml"/><Relationship Id="rId80" Type="http://schemas.openxmlformats.org/officeDocument/2006/relationships/customXml" Target="../ink/ink516.xml"/><Relationship Id="rId155" Type="http://schemas.openxmlformats.org/officeDocument/2006/relationships/customXml" Target="../ink/ink583.xml"/><Relationship Id="rId176" Type="http://schemas.openxmlformats.org/officeDocument/2006/relationships/customXml" Target="../ink/ink604.xml"/><Relationship Id="rId197" Type="http://schemas.openxmlformats.org/officeDocument/2006/relationships/customXml" Target="../ink/ink624.xml"/><Relationship Id="rId201" Type="http://schemas.openxmlformats.org/officeDocument/2006/relationships/customXml" Target="../ink/ink628.xml"/><Relationship Id="rId222" Type="http://schemas.openxmlformats.org/officeDocument/2006/relationships/customXml" Target="../ink/ink649.xml"/><Relationship Id="rId17" Type="http://schemas.openxmlformats.org/officeDocument/2006/relationships/customXml" Target="../ink/ink467.xml"/><Relationship Id="rId38" Type="http://schemas.openxmlformats.org/officeDocument/2006/relationships/image" Target="../media/image350.png"/><Relationship Id="rId59" Type="http://schemas.openxmlformats.org/officeDocument/2006/relationships/customXml" Target="../ink/ink499.xml"/><Relationship Id="rId103" Type="http://schemas.openxmlformats.org/officeDocument/2006/relationships/image" Target="../media/image450.png"/><Relationship Id="rId124" Type="http://schemas.openxmlformats.org/officeDocument/2006/relationships/customXml" Target="../ink/ink555.xml"/><Relationship Id="rId70" Type="http://schemas.openxmlformats.org/officeDocument/2006/relationships/customXml" Target="../ink/ink509.xml"/><Relationship Id="rId91" Type="http://schemas.openxmlformats.org/officeDocument/2006/relationships/customXml" Target="../ink/ink527.xml"/><Relationship Id="rId145" Type="http://schemas.openxmlformats.org/officeDocument/2006/relationships/customXml" Target="../ink/ink574.xml"/><Relationship Id="rId166" Type="http://schemas.openxmlformats.org/officeDocument/2006/relationships/customXml" Target="../ink/ink594.xml"/><Relationship Id="rId187" Type="http://schemas.openxmlformats.org/officeDocument/2006/relationships/customXml" Target="../ink/ink61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39.xml"/><Relationship Id="rId233" Type="http://schemas.openxmlformats.org/officeDocument/2006/relationships/customXml" Target="../ink/ink660.xml"/><Relationship Id="rId28" Type="http://schemas.openxmlformats.org/officeDocument/2006/relationships/image" Target="../media/image320.png"/><Relationship Id="rId49" Type="http://schemas.openxmlformats.org/officeDocument/2006/relationships/customXml" Target="../ink/ink492.xml"/><Relationship Id="rId114" Type="http://schemas.openxmlformats.org/officeDocument/2006/relationships/image" Target="../media/image48.png"/><Relationship Id="rId60" Type="http://schemas.openxmlformats.org/officeDocument/2006/relationships/customXml" Target="../ink/ink500.xml"/><Relationship Id="rId81" Type="http://schemas.openxmlformats.org/officeDocument/2006/relationships/customXml" Target="../ink/ink517.xml"/><Relationship Id="rId135" Type="http://schemas.openxmlformats.org/officeDocument/2006/relationships/customXml" Target="../ink/ink565.xml"/><Relationship Id="rId156" Type="http://schemas.openxmlformats.org/officeDocument/2006/relationships/customXml" Target="../ink/ink584.xml"/><Relationship Id="rId177" Type="http://schemas.openxmlformats.org/officeDocument/2006/relationships/image" Target="../media/image530.png"/><Relationship Id="rId198" Type="http://schemas.openxmlformats.org/officeDocument/2006/relationships/customXml" Target="../ink/ink625.xml"/><Relationship Id="rId202" Type="http://schemas.openxmlformats.org/officeDocument/2006/relationships/customXml" Target="../ink/ink629.xml"/><Relationship Id="rId223" Type="http://schemas.openxmlformats.org/officeDocument/2006/relationships/customXml" Target="../ink/ink650.xml"/><Relationship Id="rId18" Type="http://schemas.openxmlformats.org/officeDocument/2006/relationships/customXml" Target="../ink/ink468.xml"/><Relationship Id="rId39" Type="http://schemas.openxmlformats.org/officeDocument/2006/relationships/customXml" Target="../ink/ink484.xml"/><Relationship Id="rId50" Type="http://schemas.openxmlformats.org/officeDocument/2006/relationships/customXml" Target="../ink/ink493.xml"/><Relationship Id="rId104" Type="http://schemas.openxmlformats.org/officeDocument/2006/relationships/customXml" Target="../ink/ink539.xml"/><Relationship Id="rId125" Type="http://schemas.openxmlformats.org/officeDocument/2006/relationships/customXml" Target="../ink/ink556.xml"/><Relationship Id="rId146" Type="http://schemas.openxmlformats.org/officeDocument/2006/relationships/customXml" Target="../ink/ink575.xml"/><Relationship Id="rId167" Type="http://schemas.openxmlformats.org/officeDocument/2006/relationships/customXml" Target="../ink/ink595.xml"/><Relationship Id="rId188" Type="http://schemas.openxmlformats.org/officeDocument/2006/relationships/customXml" Target="../ink/ink615.xml"/><Relationship Id="rId71" Type="http://schemas.openxmlformats.org/officeDocument/2006/relationships/customXml" Target="../ink/ink510.xml"/><Relationship Id="rId92" Type="http://schemas.openxmlformats.org/officeDocument/2006/relationships/customXml" Target="../ink/ink528.xml"/><Relationship Id="rId213" Type="http://schemas.openxmlformats.org/officeDocument/2006/relationships/customXml" Target="../ink/ink640.xml"/><Relationship Id="rId234" Type="http://schemas.openxmlformats.org/officeDocument/2006/relationships/customXml" Target="../ink/ink661.xml"/><Relationship Id="rId2" Type="http://schemas.openxmlformats.org/officeDocument/2006/relationships/customXml" Target="../ink/ink456.xml"/><Relationship Id="rId29" Type="http://schemas.openxmlformats.org/officeDocument/2006/relationships/customXml" Target="../ink/ink477.xml"/><Relationship Id="rId40" Type="http://schemas.openxmlformats.org/officeDocument/2006/relationships/image" Target="../media/image360.png"/><Relationship Id="rId115" Type="http://schemas.openxmlformats.org/officeDocument/2006/relationships/customXml" Target="../ink/ink547.xml"/><Relationship Id="rId136" Type="http://schemas.openxmlformats.org/officeDocument/2006/relationships/customXml" Target="../ink/ink566.xml"/><Relationship Id="rId157" Type="http://schemas.openxmlformats.org/officeDocument/2006/relationships/customXml" Target="../ink/ink585.xml"/><Relationship Id="rId178" Type="http://schemas.openxmlformats.org/officeDocument/2006/relationships/customXml" Target="../ink/ink605.xml"/><Relationship Id="rId61" Type="http://schemas.openxmlformats.org/officeDocument/2006/relationships/customXml" Target="../ink/ink501.xml"/><Relationship Id="rId82" Type="http://schemas.openxmlformats.org/officeDocument/2006/relationships/customXml" Target="../ink/ink518.xml"/><Relationship Id="rId199" Type="http://schemas.openxmlformats.org/officeDocument/2006/relationships/customXml" Target="../ink/ink626.xml"/><Relationship Id="rId203" Type="http://schemas.openxmlformats.org/officeDocument/2006/relationships/customXml" Target="../ink/ink630.xml"/><Relationship Id="rId19" Type="http://schemas.openxmlformats.org/officeDocument/2006/relationships/customXml" Target="../ink/ink469.xml"/><Relationship Id="rId224" Type="http://schemas.openxmlformats.org/officeDocument/2006/relationships/customXml" Target="../ink/ink651.xml"/><Relationship Id="rId30" Type="http://schemas.openxmlformats.org/officeDocument/2006/relationships/customXml" Target="../ink/ink478.xml"/><Relationship Id="rId105" Type="http://schemas.openxmlformats.org/officeDocument/2006/relationships/customXml" Target="../ink/ink540.xml"/><Relationship Id="rId126" Type="http://schemas.openxmlformats.org/officeDocument/2006/relationships/customXml" Target="../ink/ink557.xml"/><Relationship Id="rId147" Type="http://schemas.openxmlformats.org/officeDocument/2006/relationships/customXml" Target="../ink/ink576.xml"/><Relationship Id="rId168" Type="http://schemas.openxmlformats.org/officeDocument/2006/relationships/customXml" Target="../ink/ink596.xml"/><Relationship Id="rId51" Type="http://schemas.openxmlformats.org/officeDocument/2006/relationships/image" Target="../media/image380.png"/><Relationship Id="rId72" Type="http://schemas.openxmlformats.org/officeDocument/2006/relationships/customXml" Target="../ink/ink511.xml"/><Relationship Id="rId93" Type="http://schemas.openxmlformats.org/officeDocument/2006/relationships/customXml" Target="../ink/ink529.xml"/><Relationship Id="rId189" Type="http://schemas.openxmlformats.org/officeDocument/2006/relationships/customXml" Target="../ink/ink616.xml"/><Relationship Id="rId3" Type="http://schemas.openxmlformats.org/officeDocument/2006/relationships/image" Target="../media/image240.png"/><Relationship Id="rId214" Type="http://schemas.openxmlformats.org/officeDocument/2006/relationships/customXml" Target="../ink/ink641.xml"/><Relationship Id="rId235" Type="http://schemas.openxmlformats.org/officeDocument/2006/relationships/customXml" Target="../ink/ink662.xml"/><Relationship Id="rId116" Type="http://schemas.openxmlformats.org/officeDocument/2006/relationships/customXml" Target="../ink/ink548.xml"/><Relationship Id="rId137" Type="http://schemas.openxmlformats.org/officeDocument/2006/relationships/customXml" Target="../ink/ink567.xml"/><Relationship Id="rId158" Type="http://schemas.openxmlformats.org/officeDocument/2006/relationships/customXml" Target="../ink/ink586.xml"/><Relationship Id="rId20" Type="http://schemas.openxmlformats.org/officeDocument/2006/relationships/customXml" Target="../ink/ink470.xml"/><Relationship Id="rId41" Type="http://schemas.openxmlformats.org/officeDocument/2006/relationships/customXml" Target="../ink/ink485.xml"/><Relationship Id="rId62" Type="http://schemas.openxmlformats.org/officeDocument/2006/relationships/customXml" Target="../ink/ink502.xml"/><Relationship Id="rId83" Type="http://schemas.openxmlformats.org/officeDocument/2006/relationships/customXml" Target="../ink/ink519.xml"/><Relationship Id="rId179" Type="http://schemas.openxmlformats.org/officeDocument/2006/relationships/customXml" Target="../ink/ink60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60.xml"/><Relationship Id="rId21" Type="http://schemas.openxmlformats.org/officeDocument/2006/relationships/customXml" Target="../ink/ink682.xml"/><Relationship Id="rId42" Type="http://schemas.openxmlformats.org/officeDocument/2006/relationships/customXml" Target="../ink/ink697.xml"/><Relationship Id="rId63" Type="http://schemas.openxmlformats.org/officeDocument/2006/relationships/image" Target="../media/image410.png"/><Relationship Id="rId84" Type="http://schemas.openxmlformats.org/officeDocument/2006/relationships/customXml" Target="../ink/ink731.xml"/><Relationship Id="rId138" Type="http://schemas.openxmlformats.org/officeDocument/2006/relationships/customXml" Target="../ink/ink779.xml"/><Relationship Id="rId159" Type="http://schemas.openxmlformats.org/officeDocument/2006/relationships/customXml" Target="../ink/ink798.xml"/><Relationship Id="rId170" Type="http://schemas.openxmlformats.org/officeDocument/2006/relationships/customXml" Target="../ink/ink809.xml"/><Relationship Id="rId191" Type="http://schemas.openxmlformats.org/officeDocument/2006/relationships/customXml" Target="../ink/ink829.xml"/><Relationship Id="rId205" Type="http://schemas.openxmlformats.org/officeDocument/2006/relationships/customXml" Target="../ink/ink843.xml"/><Relationship Id="rId226" Type="http://schemas.openxmlformats.org/officeDocument/2006/relationships/customXml" Target="../ink/ink864.xml"/><Relationship Id="rId107" Type="http://schemas.openxmlformats.org/officeDocument/2006/relationships/image" Target="../media/image460.png"/><Relationship Id="rId11" Type="http://schemas.openxmlformats.org/officeDocument/2006/relationships/customXml" Target="../ink/ink674.xml"/><Relationship Id="rId32" Type="http://schemas.openxmlformats.org/officeDocument/2006/relationships/customXml" Target="../ink/ink690.xml"/><Relationship Id="rId53" Type="http://schemas.openxmlformats.org/officeDocument/2006/relationships/image" Target="../media/image390.png"/><Relationship Id="rId74" Type="http://schemas.openxmlformats.org/officeDocument/2006/relationships/image" Target="../media/image420.png"/><Relationship Id="rId128" Type="http://schemas.openxmlformats.org/officeDocument/2006/relationships/customXml" Target="../ink/ink770.xml"/><Relationship Id="rId149" Type="http://schemas.openxmlformats.org/officeDocument/2006/relationships/customXml" Target="../ink/ink789.xml"/><Relationship Id="rId5" Type="http://schemas.openxmlformats.org/officeDocument/2006/relationships/customXml" Target="../ink/ink669.xml"/><Relationship Id="rId95" Type="http://schemas.openxmlformats.org/officeDocument/2006/relationships/customXml" Target="../ink/ink742.xml"/><Relationship Id="rId160" Type="http://schemas.openxmlformats.org/officeDocument/2006/relationships/customXml" Target="../ink/ink799.xml"/><Relationship Id="rId181" Type="http://schemas.openxmlformats.org/officeDocument/2006/relationships/customXml" Target="../ink/ink819.xml"/><Relationship Id="rId216" Type="http://schemas.openxmlformats.org/officeDocument/2006/relationships/customXml" Target="../ink/ink854.xml"/><Relationship Id="rId237" Type="http://schemas.openxmlformats.org/officeDocument/2006/relationships/customXml" Target="../ink/ink875.xml"/><Relationship Id="rId22" Type="http://schemas.openxmlformats.org/officeDocument/2006/relationships/customXml" Target="../ink/ink683.xml"/><Relationship Id="rId43" Type="http://schemas.openxmlformats.org/officeDocument/2006/relationships/customXml" Target="../ink/ink698.xml"/><Relationship Id="rId64" Type="http://schemas.openxmlformats.org/officeDocument/2006/relationships/customXml" Target="../ink/ink714.xml"/><Relationship Id="rId118" Type="http://schemas.openxmlformats.org/officeDocument/2006/relationships/customXml" Target="../ink/ink761.xml"/><Relationship Id="rId139" Type="http://schemas.openxmlformats.org/officeDocument/2006/relationships/customXml" Target="../ink/ink780.xml"/><Relationship Id="rId85" Type="http://schemas.openxmlformats.org/officeDocument/2006/relationships/customXml" Target="../ink/ink732.xml"/><Relationship Id="rId150" Type="http://schemas.openxmlformats.org/officeDocument/2006/relationships/customXml" Target="../ink/ink790.xml"/><Relationship Id="rId171" Type="http://schemas.openxmlformats.org/officeDocument/2006/relationships/customXml" Target="../ink/ink810.xml"/><Relationship Id="rId192" Type="http://schemas.openxmlformats.org/officeDocument/2006/relationships/customXml" Target="../ink/ink830.xml"/><Relationship Id="rId206" Type="http://schemas.openxmlformats.org/officeDocument/2006/relationships/customXml" Target="../ink/ink844.xml"/><Relationship Id="rId227" Type="http://schemas.openxmlformats.org/officeDocument/2006/relationships/customXml" Target="../ink/ink865.xml"/><Relationship Id="rId12" Type="http://schemas.openxmlformats.org/officeDocument/2006/relationships/image" Target="../media/image30.png"/><Relationship Id="rId33" Type="http://schemas.openxmlformats.org/officeDocument/2006/relationships/customXml" Target="../ink/ink691.xml"/><Relationship Id="rId108" Type="http://schemas.openxmlformats.org/officeDocument/2006/relationships/customXml" Target="../ink/ink753.xml"/><Relationship Id="rId129" Type="http://schemas.openxmlformats.org/officeDocument/2006/relationships/image" Target="../media/image50.png"/><Relationship Id="rId54" Type="http://schemas.openxmlformats.org/officeDocument/2006/relationships/customXml" Target="../ink/ink706.xml"/><Relationship Id="rId75" Type="http://schemas.openxmlformats.org/officeDocument/2006/relationships/customXml" Target="../ink/ink724.xml"/><Relationship Id="rId96" Type="http://schemas.openxmlformats.org/officeDocument/2006/relationships/customXml" Target="../ink/ink743.xml"/><Relationship Id="rId140" Type="http://schemas.openxmlformats.org/officeDocument/2006/relationships/customXml" Target="../ink/ink781.xml"/><Relationship Id="rId161" Type="http://schemas.openxmlformats.org/officeDocument/2006/relationships/customXml" Target="../ink/ink800.xml"/><Relationship Id="rId182" Type="http://schemas.openxmlformats.org/officeDocument/2006/relationships/customXml" Target="../ink/ink820.xml"/><Relationship Id="rId217" Type="http://schemas.openxmlformats.org/officeDocument/2006/relationships/customXml" Target="../ink/ink855.xml"/><Relationship Id="rId6" Type="http://schemas.openxmlformats.org/officeDocument/2006/relationships/image" Target="../media/image250.png"/><Relationship Id="rId238" Type="http://schemas.openxmlformats.org/officeDocument/2006/relationships/customXml" Target="../ink/ink876.xml"/><Relationship Id="rId23" Type="http://schemas.openxmlformats.org/officeDocument/2006/relationships/customXml" Target="../ink/ink684.xml"/><Relationship Id="rId119" Type="http://schemas.openxmlformats.org/officeDocument/2006/relationships/customXml" Target="../ink/ink762.xml"/><Relationship Id="rId44" Type="http://schemas.openxmlformats.org/officeDocument/2006/relationships/customXml" Target="../ink/ink699.xml"/><Relationship Id="rId65" Type="http://schemas.openxmlformats.org/officeDocument/2006/relationships/customXml" Target="../ink/ink715.xml"/><Relationship Id="rId86" Type="http://schemas.openxmlformats.org/officeDocument/2006/relationships/customXml" Target="../ink/ink733.xml"/><Relationship Id="rId130" Type="http://schemas.openxmlformats.org/officeDocument/2006/relationships/customXml" Target="../ink/ink771.xml"/><Relationship Id="rId151" Type="http://schemas.openxmlformats.org/officeDocument/2006/relationships/customXml" Target="../ink/ink791.xml"/><Relationship Id="rId172" Type="http://schemas.openxmlformats.org/officeDocument/2006/relationships/customXml" Target="../ink/ink811.xml"/><Relationship Id="rId193" Type="http://schemas.openxmlformats.org/officeDocument/2006/relationships/customXml" Target="../ink/ink831.xml"/><Relationship Id="rId207" Type="http://schemas.openxmlformats.org/officeDocument/2006/relationships/customXml" Target="../ink/ink845.xml"/><Relationship Id="rId228" Type="http://schemas.openxmlformats.org/officeDocument/2006/relationships/customXml" Target="../ink/ink866.xml"/><Relationship Id="rId13" Type="http://schemas.openxmlformats.org/officeDocument/2006/relationships/customXml" Target="../ink/ink675.xml"/><Relationship Id="rId109" Type="http://schemas.openxmlformats.org/officeDocument/2006/relationships/customXml" Target="../ink/ink754.xml"/><Relationship Id="rId34" Type="http://schemas.openxmlformats.org/officeDocument/2006/relationships/image" Target="../media/image340.png"/><Relationship Id="rId55" Type="http://schemas.openxmlformats.org/officeDocument/2006/relationships/customXml" Target="../ink/ink707.xml"/><Relationship Id="rId76" Type="http://schemas.openxmlformats.org/officeDocument/2006/relationships/image" Target="../media/image430.png"/><Relationship Id="rId97" Type="http://schemas.openxmlformats.org/officeDocument/2006/relationships/customXml" Target="../ink/ink744.xml"/><Relationship Id="rId120" Type="http://schemas.openxmlformats.org/officeDocument/2006/relationships/customXml" Target="../ink/ink763.xml"/><Relationship Id="rId141" Type="http://schemas.openxmlformats.org/officeDocument/2006/relationships/image" Target="../media/image510.png"/><Relationship Id="rId7" Type="http://schemas.openxmlformats.org/officeDocument/2006/relationships/customXml" Target="../ink/ink670.xml"/><Relationship Id="rId162" Type="http://schemas.openxmlformats.org/officeDocument/2006/relationships/customXml" Target="../ink/ink801.xml"/><Relationship Id="rId183" Type="http://schemas.openxmlformats.org/officeDocument/2006/relationships/customXml" Target="../ink/ink821.xml"/><Relationship Id="rId218" Type="http://schemas.openxmlformats.org/officeDocument/2006/relationships/customXml" Target="../ink/ink856.xml"/><Relationship Id="rId239" Type="http://schemas.openxmlformats.org/officeDocument/2006/relationships/customXml" Target="../ink/ink877.xml"/><Relationship Id="rId24" Type="http://schemas.openxmlformats.org/officeDocument/2006/relationships/customXml" Target="../ink/ink685.xml"/><Relationship Id="rId45" Type="http://schemas.openxmlformats.org/officeDocument/2006/relationships/customXml" Target="../ink/ink700.xml"/><Relationship Id="rId66" Type="http://schemas.openxmlformats.org/officeDocument/2006/relationships/customXml" Target="../ink/ink716.xml"/><Relationship Id="rId87" Type="http://schemas.openxmlformats.org/officeDocument/2006/relationships/customXml" Target="../ink/ink734.xml"/><Relationship Id="rId110" Type="http://schemas.openxmlformats.org/officeDocument/2006/relationships/image" Target="../media/image47.png"/><Relationship Id="rId131" Type="http://schemas.openxmlformats.org/officeDocument/2006/relationships/customXml" Target="../ink/ink772.xml"/><Relationship Id="rId152" Type="http://schemas.openxmlformats.org/officeDocument/2006/relationships/image" Target="../media/image520.png"/><Relationship Id="rId173" Type="http://schemas.openxmlformats.org/officeDocument/2006/relationships/customXml" Target="../ink/ink812.xml"/><Relationship Id="rId194" Type="http://schemas.openxmlformats.org/officeDocument/2006/relationships/customXml" Target="../ink/ink832.xml"/><Relationship Id="rId208" Type="http://schemas.openxmlformats.org/officeDocument/2006/relationships/customXml" Target="../ink/ink846.xml"/><Relationship Id="rId229" Type="http://schemas.openxmlformats.org/officeDocument/2006/relationships/customXml" Target="../ink/ink867.xml"/><Relationship Id="rId14" Type="http://schemas.openxmlformats.org/officeDocument/2006/relationships/customXml" Target="../ink/ink676.xml"/><Relationship Id="rId35" Type="http://schemas.openxmlformats.org/officeDocument/2006/relationships/customXml" Target="../ink/ink692.xml"/><Relationship Id="rId56" Type="http://schemas.openxmlformats.org/officeDocument/2006/relationships/customXml" Target="../ink/ink708.xml"/><Relationship Id="rId77" Type="http://schemas.openxmlformats.org/officeDocument/2006/relationships/customXml" Target="../ink/ink725.xml"/><Relationship Id="rId100" Type="http://schemas.openxmlformats.org/officeDocument/2006/relationships/customXml" Target="../ink/ink747.xml"/><Relationship Id="rId8" Type="http://schemas.openxmlformats.org/officeDocument/2006/relationships/customXml" Target="../ink/ink671.xml"/><Relationship Id="rId98" Type="http://schemas.openxmlformats.org/officeDocument/2006/relationships/customXml" Target="../ink/ink745.xml"/><Relationship Id="rId121" Type="http://schemas.openxmlformats.org/officeDocument/2006/relationships/customXml" Target="../ink/ink764.xml"/><Relationship Id="rId142" Type="http://schemas.openxmlformats.org/officeDocument/2006/relationships/customXml" Target="../ink/ink782.xml"/><Relationship Id="rId163" Type="http://schemas.openxmlformats.org/officeDocument/2006/relationships/customXml" Target="../ink/ink802.xml"/><Relationship Id="rId184" Type="http://schemas.openxmlformats.org/officeDocument/2006/relationships/customXml" Target="../ink/ink822.xml"/><Relationship Id="rId219" Type="http://schemas.openxmlformats.org/officeDocument/2006/relationships/customXml" Target="../ink/ink857.xml"/><Relationship Id="rId230" Type="http://schemas.openxmlformats.org/officeDocument/2006/relationships/customXml" Target="../ink/ink868.xml"/><Relationship Id="rId25" Type="http://schemas.openxmlformats.org/officeDocument/2006/relationships/customXml" Target="../ink/ink686.xml"/><Relationship Id="rId46" Type="http://schemas.openxmlformats.org/officeDocument/2006/relationships/customXml" Target="../ink/ink701.xml"/><Relationship Id="rId67" Type="http://schemas.openxmlformats.org/officeDocument/2006/relationships/customXml" Target="../ink/ink717.xml"/><Relationship Id="rId88" Type="http://schemas.openxmlformats.org/officeDocument/2006/relationships/customXml" Target="../ink/ink735.xml"/><Relationship Id="rId111" Type="http://schemas.openxmlformats.org/officeDocument/2006/relationships/customXml" Target="../ink/ink755.xml"/><Relationship Id="rId132" Type="http://schemas.openxmlformats.org/officeDocument/2006/relationships/customXml" Target="../ink/ink773.xml"/><Relationship Id="rId153" Type="http://schemas.openxmlformats.org/officeDocument/2006/relationships/customXml" Target="../ink/ink792.xml"/><Relationship Id="rId174" Type="http://schemas.openxmlformats.org/officeDocument/2006/relationships/customXml" Target="../ink/ink813.xml"/><Relationship Id="rId195" Type="http://schemas.openxmlformats.org/officeDocument/2006/relationships/customXml" Target="../ink/ink833.xml"/><Relationship Id="rId209" Type="http://schemas.openxmlformats.org/officeDocument/2006/relationships/customXml" Target="../ink/ink847.xml"/><Relationship Id="rId190" Type="http://schemas.openxmlformats.org/officeDocument/2006/relationships/customXml" Target="../ink/ink828.xml"/><Relationship Id="rId204" Type="http://schemas.openxmlformats.org/officeDocument/2006/relationships/customXml" Target="../ink/ink842.xml"/><Relationship Id="rId220" Type="http://schemas.openxmlformats.org/officeDocument/2006/relationships/customXml" Target="../ink/ink858.xml"/><Relationship Id="rId225" Type="http://schemas.openxmlformats.org/officeDocument/2006/relationships/customXml" Target="../ink/ink863.xml"/><Relationship Id="rId15" Type="http://schemas.openxmlformats.org/officeDocument/2006/relationships/customXml" Target="../ink/ink677.xml"/><Relationship Id="rId36" Type="http://schemas.openxmlformats.org/officeDocument/2006/relationships/customXml" Target="../ink/ink693.xml"/><Relationship Id="rId57" Type="http://schemas.openxmlformats.org/officeDocument/2006/relationships/image" Target="../media/image400.png"/><Relationship Id="rId106" Type="http://schemas.openxmlformats.org/officeDocument/2006/relationships/customXml" Target="../ink/ink752.xml"/><Relationship Id="rId127" Type="http://schemas.openxmlformats.org/officeDocument/2006/relationships/customXml" Target="../ink/ink769.xml"/><Relationship Id="rId10" Type="http://schemas.openxmlformats.org/officeDocument/2006/relationships/customXml" Target="../ink/ink673.xml"/><Relationship Id="rId31" Type="http://schemas.openxmlformats.org/officeDocument/2006/relationships/image" Target="../media/image330.png"/><Relationship Id="rId52" Type="http://schemas.openxmlformats.org/officeDocument/2006/relationships/customXml" Target="../ink/ink705.xml"/><Relationship Id="rId73" Type="http://schemas.openxmlformats.org/officeDocument/2006/relationships/customXml" Target="../ink/ink723.xml"/><Relationship Id="rId78" Type="http://schemas.openxmlformats.org/officeDocument/2006/relationships/image" Target="../media/image440.png"/><Relationship Id="rId94" Type="http://schemas.openxmlformats.org/officeDocument/2006/relationships/customXml" Target="../ink/ink741.xml"/><Relationship Id="rId99" Type="http://schemas.openxmlformats.org/officeDocument/2006/relationships/customXml" Target="../ink/ink746.xml"/><Relationship Id="rId101" Type="http://schemas.openxmlformats.org/officeDocument/2006/relationships/customXml" Target="../ink/ink748.xml"/><Relationship Id="rId122" Type="http://schemas.openxmlformats.org/officeDocument/2006/relationships/customXml" Target="../ink/ink765.xml"/><Relationship Id="rId143" Type="http://schemas.openxmlformats.org/officeDocument/2006/relationships/customXml" Target="../ink/ink783.xml"/><Relationship Id="rId148" Type="http://schemas.openxmlformats.org/officeDocument/2006/relationships/customXml" Target="../ink/ink788.xml"/><Relationship Id="rId164" Type="http://schemas.openxmlformats.org/officeDocument/2006/relationships/customXml" Target="../ink/ink803.xml"/><Relationship Id="rId169" Type="http://schemas.openxmlformats.org/officeDocument/2006/relationships/customXml" Target="../ink/ink808.xml"/><Relationship Id="rId185" Type="http://schemas.openxmlformats.org/officeDocument/2006/relationships/customXml" Target="../ink/ink823.xml"/><Relationship Id="rId4" Type="http://schemas.openxmlformats.org/officeDocument/2006/relationships/customXml" Target="../ink/ink668.xml"/><Relationship Id="rId9" Type="http://schemas.openxmlformats.org/officeDocument/2006/relationships/customXml" Target="../ink/ink672.xml"/><Relationship Id="rId180" Type="http://schemas.openxmlformats.org/officeDocument/2006/relationships/customXml" Target="../ink/ink818.xml"/><Relationship Id="rId210" Type="http://schemas.openxmlformats.org/officeDocument/2006/relationships/customXml" Target="../ink/ink848.xml"/><Relationship Id="rId215" Type="http://schemas.openxmlformats.org/officeDocument/2006/relationships/customXml" Target="../ink/ink853.xml"/><Relationship Id="rId236" Type="http://schemas.openxmlformats.org/officeDocument/2006/relationships/customXml" Target="../ink/ink874.xml"/><Relationship Id="rId26" Type="http://schemas.openxmlformats.org/officeDocument/2006/relationships/image" Target="../media/image310.png"/><Relationship Id="rId231" Type="http://schemas.openxmlformats.org/officeDocument/2006/relationships/customXml" Target="../ink/ink869.xml"/><Relationship Id="rId47" Type="http://schemas.openxmlformats.org/officeDocument/2006/relationships/image" Target="../media/image370.png"/><Relationship Id="rId68" Type="http://schemas.openxmlformats.org/officeDocument/2006/relationships/customXml" Target="../ink/ink718.xml"/><Relationship Id="rId89" Type="http://schemas.openxmlformats.org/officeDocument/2006/relationships/customXml" Target="../ink/ink736.xml"/><Relationship Id="rId112" Type="http://schemas.openxmlformats.org/officeDocument/2006/relationships/customXml" Target="../ink/ink756.xml"/><Relationship Id="rId133" Type="http://schemas.openxmlformats.org/officeDocument/2006/relationships/customXml" Target="../ink/ink774.xml"/><Relationship Id="rId154" Type="http://schemas.openxmlformats.org/officeDocument/2006/relationships/customXml" Target="../ink/ink793.xml"/><Relationship Id="rId175" Type="http://schemas.openxmlformats.org/officeDocument/2006/relationships/customXml" Target="../ink/ink814.xml"/><Relationship Id="rId196" Type="http://schemas.openxmlformats.org/officeDocument/2006/relationships/customXml" Target="../ink/ink834.xml"/><Relationship Id="rId200" Type="http://schemas.openxmlformats.org/officeDocument/2006/relationships/customXml" Target="../ink/ink838.xml"/><Relationship Id="rId16" Type="http://schemas.openxmlformats.org/officeDocument/2006/relationships/image" Target="../media/image55.png"/><Relationship Id="rId221" Type="http://schemas.openxmlformats.org/officeDocument/2006/relationships/customXml" Target="../ink/ink859.xml"/><Relationship Id="rId37" Type="http://schemas.openxmlformats.org/officeDocument/2006/relationships/customXml" Target="../ink/ink694.xml"/><Relationship Id="rId58" Type="http://schemas.openxmlformats.org/officeDocument/2006/relationships/customXml" Target="../ink/ink709.xml"/><Relationship Id="rId79" Type="http://schemas.openxmlformats.org/officeDocument/2006/relationships/customXml" Target="../ink/ink726.xml"/><Relationship Id="rId102" Type="http://schemas.openxmlformats.org/officeDocument/2006/relationships/customXml" Target="../ink/ink749.xml"/><Relationship Id="rId123" Type="http://schemas.openxmlformats.org/officeDocument/2006/relationships/image" Target="../media/image490.png"/><Relationship Id="rId144" Type="http://schemas.openxmlformats.org/officeDocument/2006/relationships/customXml" Target="../ink/ink784.xml"/><Relationship Id="rId90" Type="http://schemas.openxmlformats.org/officeDocument/2006/relationships/customXml" Target="../ink/ink737.xml"/><Relationship Id="rId165" Type="http://schemas.openxmlformats.org/officeDocument/2006/relationships/customXml" Target="../ink/ink804.xml"/><Relationship Id="rId186" Type="http://schemas.openxmlformats.org/officeDocument/2006/relationships/customXml" Target="../ink/ink824.xml"/><Relationship Id="rId211" Type="http://schemas.openxmlformats.org/officeDocument/2006/relationships/customXml" Target="../ink/ink849.xml"/><Relationship Id="rId232" Type="http://schemas.openxmlformats.org/officeDocument/2006/relationships/customXml" Target="../ink/ink870.xml"/><Relationship Id="rId27" Type="http://schemas.openxmlformats.org/officeDocument/2006/relationships/customXml" Target="../ink/ink687.xml"/><Relationship Id="rId48" Type="http://schemas.openxmlformats.org/officeDocument/2006/relationships/customXml" Target="../ink/ink702.xml"/><Relationship Id="rId69" Type="http://schemas.openxmlformats.org/officeDocument/2006/relationships/customXml" Target="../ink/ink719.xml"/><Relationship Id="rId113" Type="http://schemas.openxmlformats.org/officeDocument/2006/relationships/customXml" Target="../ink/ink757.xml"/><Relationship Id="rId134" Type="http://schemas.openxmlformats.org/officeDocument/2006/relationships/customXml" Target="../ink/ink775.xml"/><Relationship Id="rId80" Type="http://schemas.openxmlformats.org/officeDocument/2006/relationships/customXml" Target="../ink/ink727.xml"/><Relationship Id="rId155" Type="http://schemas.openxmlformats.org/officeDocument/2006/relationships/customXml" Target="../ink/ink794.xml"/><Relationship Id="rId176" Type="http://schemas.openxmlformats.org/officeDocument/2006/relationships/customXml" Target="../ink/ink815.xml"/><Relationship Id="rId197" Type="http://schemas.openxmlformats.org/officeDocument/2006/relationships/customXml" Target="../ink/ink835.xml"/><Relationship Id="rId201" Type="http://schemas.openxmlformats.org/officeDocument/2006/relationships/customXml" Target="../ink/ink839.xml"/><Relationship Id="rId222" Type="http://schemas.openxmlformats.org/officeDocument/2006/relationships/customXml" Target="../ink/ink860.xml"/><Relationship Id="rId17" Type="http://schemas.openxmlformats.org/officeDocument/2006/relationships/customXml" Target="../ink/ink678.xml"/><Relationship Id="rId38" Type="http://schemas.openxmlformats.org/officeDocument/2006/relationships/image" Target="../media/image350.png"/><Relationship Id="rId59" Type="http://schemas.openxmlformats.org/officeDocument/2006/relationships/customXml" Target="../ink/ink710.xml"/><Relationship Id="rId103" Type="http://schemas.openxmlformats.org/officeDocument/2006/relationships/image" Target="../media/image450.png"/><Relationship Id="rId124" Type="http://schemas.openxmlformats.org/officeDocument/2006/relationships/customXml" Target="../ink/ink766.xml"/><Relationship Id="rId70" Type="http://schemas.openxmlformats.org/officeDocument/2006/relationships/customXml" Target="../ink/ink720.xml"/><Relationship Id="rId91" Type="http://schemas.openxmlformats.org/officeDocument/2006/relationships/customXml" Target="../ink/ink738.xml"/><Relationship Id="rId145" Type="http://schemas.openxmlformats.org/officeDocument/2006/relationships/customXml" Target="../ink/ink785.xml"/><Relationship Id="rId166" Type="http://schemas.openxmlformats.org/officeDocument/2006/relationships/customXml" Target="../ink/ink805.xml"/><Relationship Id="rId187" Type="http://schemas.openxmlformats.org/officeDocument/2006/relationships/customXml" Target="../ink/ink82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50.xml"/><Relationship Id="rId233" Type="http://schemas.openxmlformats.org/officeDocument/2006/relationships/customXml" Target="../ink/ink871.xml"/><Relationship Id="rId28" Type="http://schemas.openxmlformats.org/officeDocument/2006/relationships/image" Target="../media/image320.png"/><Relationship Id="rId49" Type="http://schemas.openxmlformats.org/officeDocument/2006/relationships/customXml" Target="../ink/ink703.xml"/><Relationship Id="rId114" Type="http://schemas.openxmlformats.org/officeDocument/2006/relationships/image" Target="../media/image48.png"/><Relationship Id="rId60" Type="http://schemas.openxmlformats.org/officeDocument/2006/relationships/customXml" Target="../ink/ink711.xml"/><Relationship Id="rId81" Type="http://schemas.openxmlformats.org/officeDocument/2006/relationships/customXml" Target="../ink/ink728.xml"/><Relationship Id="rId135" Type="http://schemas.openxmlformats.org/officeDocument/2006/relationships/customXml" Target="../ink/ink776.xml"/><Relationship Id="rId156" Type="http://schemas.openxmlformats.org/officeDocument/2006/relationships/customXml" Target="../ink/ink795.xml"/><Relationship Id="rId177" Type="http://schemas.openxmlformats.org/officeDocument/2006/relationships/image" Target="../media/image530.png"/><Relationship Id="rId198" Type="http://schemas.openxmlformats.org/officeDocument/2006/relationships/customXml" Target="../ink/ink836.xml"/><Relationship Id="rId202" Type="http://schemas.openxmlformats.org/officeDocument/2006/relationships/customXml" Target="../ink/ink840.xml"/><Relationship Id="rId223" Type="http://schemas.openxmlformats.org/officeDocument/2006/relationships/customXml" Target="../ink/ink861.xml"/><Relationship Id="rId18" Type="http://schemas.openxmlformats.org/officeDocument/2006/relationships/customXml" Target="../ink/ink679.xml"/><Relationship Id="rId39" Type="http://schemas.openxmlformats.org/officeDocument/2006/relationships/customXml" Target="../ink/ink695.xml"/><Relationship Id="rId50" Type="http://schemas.openxmlformats.org/officeDocument/2006/relationships/customXml" Target="../ink/ink704.xml"/><Relationship Id="rId104" Type="http://schemas.openxmlformats.org/officeDocument/2006/relationships/customXml" Target="../ink/ink750.xml"/><Relationship Id="rId125" Type="http://schemas.openxmlformats.org/officeDocument/2006/relationships/customXml" Target="../ink/ink767.xml"/><Relationship Id="rId146" Type="http://schemas.openxmlformats.org/officeDocument/2006/relationships/customXml" Target="../ink/ink786.xml"/><Relationship Id="rId167" Type="http://schemas.openxmlformats.org/officeDocument/2006/relationships/customXml" Target="../ink/ink806.xml"/><Relationship Id="rId188" Type="http://schemas.openxmlformats.org/officeDocument/2006/relationships/customXml" Target="../ink/ink826.xml"/><Relationship Id="rId71" Type="http://schemas.openxmlformats.org/officeDocument/2006/relationships/customXml" Target="../ink/ink721.xml"/><Relationship Id="rId92" Type="http://schemas.openxmlformats.org/officeDocument/2006/relationships/customXml" Target="../ink/ink739.xml"/><Relationship Id="rId213" Type="http://schemas.openxmlformats.org/officeDocument/2006/relationships/customXml" Target="../ink/ink851.xml"/><Relationship Id="rId234" Type="http://schemas.openxmlformats.org/officeDocument/2006/relationships/customXml" Target="../ink/ink872.xml"/><Relationship Id="rId2" Type="http://schemas.openxmlformats.org/officeDocument/2006/relationships/customXml" Target="../ink/ink667.xml"/><Relationship Id="rId29" Type="http://schemas.openxmlformats.org/officeDocument/2006/relationships/customXml" Target="../ink/ink688.xml"/><Relationship Id="rId40" Type="http://schemas.openxmlformats.org/officeDocument/2006/relationships/image" Target="../media/image360.png"/><Relationship Id="rId115" Type="http://schemas.openxmlformats.org/officeDocument/2006/relationships/customXml" Target="../ink/ink758.xml"/><Relationship Id="rId136" Type="http://schemas.openxmlformats.org/officeDocument/2006/relationships/customXml" Target="../ink/ink777.xml"/><Relationship Id="rId157" Type="http://schemas.openxmlformats.org/officeDocument/2006/relationships/customXml" Target="../ink/ink796.xml"/><Relationship Id="rId178" Type="http://schemas.openxmlformats.org/officeDocument/2006/relationships/customXml" Target="../ink/ink816.xml"/><Relationship Id="rId61" Type="http://schemas.openxmlformats.org/officeDocument/2006/relationships/customXml" Target="../ink/ink712.xml"/><Relationship Id="rId82" Type="http://schemas.openxmlformats.org/officeDocument/2006/relationships/customXml" Target="../ink/ink729.xml"/><Relationship Id="rId199" Type="http://schemas.openxmlformats.org/officeDocument/2006/relationships/customXml" Target="../ink/ink837.xml"/><Relationship Id="rId203" Type="http://schemas.openxmlformats.org/officeDocument/2006/relationships/customXml" Target="../ink/ink841.xml"/><Relationship Id="rId19" Type="http://schemas.openxmlformats.org/officeDocument/2006/relationships/customXml" Target="../ink/ink680.xml"/><Relationship Id="rId224" Type="http://schemas.openxmlformats.org/officeDocument/2006/relationships/customXml" Target="../ink/ink862.xml"/><Relationship Id="rId30" Type="http://schemas.openxmlformats.org/officeDocument/2006/relationships/customXml" Target="../ink/ink689.xml"/><Relationship Id="rId105" Type="http://schemas.openxmlformats.org/officeDocument/2006/relationships/customXml" Target="../ink/ink751.xml"/><Relationship Id="rId126" Type="http://schemas.openxmlformats.org/officeDocument/2006/relationships/customXml" Target="../ink/ink768.xml"/><Relationship Id="rId147" Type="http://schemas.openxmlformats.org/officeDocument/2006/relationships/customXml" Target="../ink/ink787.xml"/><Relationship Id="rId168" Type="http://schemas.openxmlformats.org/officeDocument/2006/relationships/customXml" Target="../ink/ink807.xml"/><Relationship Id="rId51" Type="http://schemas.openxmlformats.org/officeDocument/2006/relationships/image" Target="../media/image380.png"/><Relationship Id="rId72" Type="http://schemas.openxmlformats.org/officeDocument/2006/relationships/customXml" Target="../ink/ink722.xml"/><Relationship Id="rId93" Type="http://schemas.openxmlformats.org/officeDocument/2006/relationships/customXml" Target="../ink/ink740.xml"/><Relationship Id="rId189" Type="http://schemas.openxmlformats.org/officeDocument/2006/relationships/customXml" Target="../ink/ink827.xml"/><Relationship Id="rId3" Type="http://schemas.openxmlformats.org/officeDocument/2006/relationships/image" Target="../media/image240.png"/><Relationship Id="rId214" Type="http://schemas.openxmlformats.org/officeDocument/2006/relationships/customXml" Target="../ink/ink852.xml"/><Relationship Id="rId235" Type="http://schemas.openxmlformats.org/officeDocument/2006/relationships/customXml" Target="../ink/ink873.xml"/><Relationship Id="rId116" Type="http://schemas.openxmlformats.org/officeDocument/2006/relationships/customXml" Target="../ink/ink759.xml"/><Relationship Id="rId137" Type="http://schemas.openxmlformats.org/officeDocument/2006/relationships/customXml" Target="../ink/ink778.xml"/><Relationship Id="rId158" Type="http://schemas.openxmlformats.org/officeDocument/2006/relationships/customXml" Target="../ink/ink797.xml"/><Relationship Id="rId20" Type="http://schemas.openxmlformats.org/officeDocument/2006/relationships/customXml" Target="../ink/ink681.xml"/><Relationship Id="rId41" Type="http://schemas.openxmlformats.org/officeDocument/2006/relationships/customXml" Target="../ink/ink696.xml"/><Relationship Id="rId62" Type="http://schemas.openxmlformats.org/officeDocument/2006/relationships/customXml" Target="../ink/ink713.xml"/><Relationship Id="rId83" Type="http://schemas.openxmlformats.org/officeDocument/2006/relationships/customXml" Target="../ink/ink730.xml"/><Relationship Id="rId179" Type="http://schemas.openxmlformats.org/officeDocument/2006/relationships/customXml" Target="../ink/ink81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1.xml"/><Relationship Id="rId21" Type="http://schemas.openxmlformats.org/officeDocument/2006/relationships/customXml" Target="../ink/ink893.xml"/><Relationship Id="rId42" Type="http://schemas.openxmlformats.org/officeDocument/2006/relationships/customXml" Target="../ink/ink908.xml"/><Relationship Id="rId63" Type="http://schemas.openxmlformats.org/officeDocument/2006/relationships/image" Target="../media/image410.png"/><Relationship Id="rId84" Type="http://schemas.openxmlformats.org/officeDocument/2006/relationships/customXml" Target="../ink/ink942.xml"/><Relationship Id="rId138" Type="http://schemas.openxmlformats.org/officeDocument/2006/relationships/customXml" Target="../ink/ink990.xml"/><Relationship Id="rId159" Type="http://schemas.openxmlformats.org/officeDocument/2006/relationships/customXml" Target="../ink/ink1009.xml"/><Relationship Id="rId170" Type="http://schemas.openxmlformats.org/officeDocument/2006/relationships/customXml" Target="../ink/ink1020.xml"/><Relationship Id="rId191" Type="http://schemas.openxmlformats.org/officeDocument/2006/relationships/customXml" Target="../ink/ink1040.xml"/><Relationship Id="rId205" Type="http://schemas.openxmlformats.org/officeDocument/2006/relationships/customXml" Target="../ink/ink1054.xml"/><Relationship Id="rId226" Type="http://schemas.openxmlformats.org/officeDocument/2006/relationships/customXml" Target="../ink/ink1075.xml"/><Relationship Id="rId107" Type="http://schemas.openxmlformats.org/officeDocument/2006/relationships/image" Target="../media/image460.png"/><Relationship Id="rId11" Type="http://schemas.openxmlformats.org/officeDocument/2006/relationships/customXml" Target="../ink/ink885.xml"/><Relationship Id="rId32" Type="http://schemas.openxmlformats.org/officeDocument/2006/relationships/customXml" Target="../ink/ink901.xml"/><Relationship Id="rId53" Type="http://schemas.openxmlformats.org/officeDocument/2006/relationships/image" Target="../media/image390.png"/><Relationship Id="rId74" Type="http://schemas.openxmlformats.org/officeDocument/2006/relationships/image" Target="../media/image420.png"/><Relationship Id="rId128" Type="http://schemas.openxmlformats.org/officeDocument/2006/relationships/customXml" Target="../ink/ink981.xml"/><Relationship Id="rId149" Type="http://schemas.openxmlformats.org/officeDocument/2006/relationships/customXml" Target="../ink/ink1000.xml"/><Relationship Id="rId5" Type="http://schemas.openxmlformats.org/officeDocument/2006/relationships/customXml" Target="../ink/ink880.xml"/><Relationship Id="rId95" Type="http://schemas.openxmlformats.org/officeDocument/2006/relationships/customXml" Target="../ink/ink953.xml"/><Relationship Id="rId160" Type="http://schemas.openxmlformats.org/officeDocument/2006/relationships/customXml" Target="../ink/ink1010.xml"/><Relationship Id="rId181" Type="http://schemas.openxmlformats.org/officeDocument/2006/relationships/customXml" Target="../ink/ink1030.xml"/><Relationship Id="rId216" Type="http://schemas.openxmlformats.org/officeDocument/2006/relationships/customXml" Target="../ink/ink1065.xml"/><Relationship Id="rId237" Type="http://schemas.openxmlformats.org/officeDocument/2006/relationships/customXml" Target="../ink/ink1086.xml"/><Relationship Id="rId22" Type="http://schemas.openxmlformats.org/officeDocument/2006/relationships/customXml" Target="../ink/ink894.xml"/><Relationship Id="rId43" Type="http://schemas.openxmlformats.org/officeDocument/2006/relationships/customXml" Target="../ink/ink909.xml"/><Relationship Id="rId64" Type="http://schemas.openxmlformats.org/officeDocument/2006/relationships/customXml" Target="../ink/ink925.xml"/><Relationship Id="rId118" Type="http://schemas.openxmlformats.org/officeDocument/2006/relationships/customXml" Target="../ink/ink972.xml"/><Relationship Id="rId139" Type="http://schemas.openxmlformats.org/officeDocument/2006/relationships/customXml" Target="../ink/ink991.xml"/><Relationship Id="rId85" Type="http://schemas.openxmlformats.org/officeDocument/2006/relationships/customXml" Target="../ink/ink943.xml"/><Relationship Id="rId150" Type="http://schemas.openxmlformats.org/officeDocument/2006/relationships/customXml" Target="../ink/ink1001.xml"/><Relationship Id="rId171" Type="http://schemas.openxmlformats.org/officeDocument/2006/relationships/customXml" Target="../ink/ink1021.xml"/><Relationship Id="rId192" Type="http://schemas.openxmlformats.org/officeDocument/2006/relationships/customXml" Target="../ink/ink1041.xml"/><Relationship Id="rId206" Type="http://schemas.openxmlformats.org/officeDocument/2006/relationships/customXml" Target="../ink/ink1055.xml"/><Relationship Id="rId227" Type="http://schemas.openxmlformats.org/officeDocument/2006/relationships/customXml" Target="../ink/ink1076.xml"/><Relationship Id="rId12" Type="http://schemas.openxmlformats.org/officeDocument/2006/relationships/image" Target="../media/image30.png"/><Relationship Id="rId33" Type="http://schemas.openxmlformats.org/officeDocument/2006/relationships/customXml" Target="../ink/ink902.xml"/><Relationship Id="rId108" Type="http://schemas.openxmlformats.org/officeDocument/2006/relationships/customXml" Target="../ink/ink964.xml"/><Relationship Id="rId129" Type="http://schemas.openxmlformats.org/officeDocument/2006/relationships/image" Target="../media/image50.png"/><Relationship Id="rId54" Type="http://schemas.openxmlformats.org/officeDocument/2006/relationships/customXml" Target="../ink/ink917.xml"/><Relationship Id="rId75" Type="http://schemas.openxmlformats.org/officeDocument/2006/relationships/customXml" Target="../ink/ink935.xml"/><Relationship Id="rId96" Type="http://schemas.openxmlformats.org/officeDocument/2006/relationships/customXml" Target="../ink/ink954.xml"/><Relationship Id="rId140" Type="http://schemas.openxmlformats.org/officeDocument/2006/relationships/customXml" Target="../ink/ink992.xml"/><Relationship Id="rId161" Type="http://schemas.openxmlformats.org/officeDocument/2006/relationships/customXml" Target="../ink/ink1011.xml"/><Relationship Id="rId182" Type="http://schemas.openxmlformats.org/officeDocument/2006/relationships/customXml" Target="../ink/ink1031.xml"/><Relationship Id="rId217" Type="http://schemas.openxmlformats.org/officeDocument/2006/relationships/customXml" Target="../ink/ink1066.xml"/><Relationship Id="rId6" Type="http://schemas.openxmlformats.org/officeDocument/2006/relationships/image" Target="../media/image250.png"/><Relationship Id="rId238" Type="http://schemas.openxmlformats.org/officeDocument/2006/relationships/customXml" Target="../ink/ink1087.xml"/><Relationship Id="rId23" Type="http://schemas.openxmlformats.org/officeDocument/2006/relationships/customXml" Target="../ink/ink895.xml"/><Relationship Id="rId119" Type="http://schemas.openxmlformats.org/officeDocument/2006/relationships/customXml" Target="../ink/ink973.xml"/><Relationship Id="rId44" Type="http://schemas.openxmlformats.org/officeDocument/2006/relationships/customXml" Target="../ink/ink910.xml"/><Relationship Id="rId65" Type="http://schemas.openxmlformats.org/officeDocument/2006/relationships/customXml" Target="../ink/ink926.xml"/><Relationship Id="rId86" Type="http://schemas.openxmlformats.org/officeDocument/2006/relationships/customXml" Target="../ink/ink944.xml"/><Relationship Id="rId130" Type="http://schemas.openxmlformats.org/officeDocument/2006/relationships/customXml" Target="../ink/ink982.xml"/><Relationship Id="rId151" Type="http://schemas.openxmlformats.org/officeDocument/2006/relationships/customXml" Target="../ink/ink1002.xml"/><Relationship Id="rId172" Type="http://schemas.openxmlformats.org/officeDocument/2006/relationships/customXml" Target="../ink/ink1022.xml"/><Relationship Id="rId193" Type="http://schemas.openxmlformats.org/officeDocument/2006/relationships/customXml" Target="../ink/ink1042.xml"/><Relationship Id="rId207" Type="http://schemas.openxmlformats.org/officeDocument/2006/relationships/customXml" Target="../ink/ink1056.xml"/><Relationship Id="rId228" Type="http://schemas.openxmlformats.org/officeDocument/2006/relationships/customXml" Target="../ink/ink1077.xml"/><Relationship Id="rId13" Type="http://schemas.openxmlformats.org/officeDocument/2006/relationships/customXml" Target="../ink/ink886.xml"/><Relationship Id="rId109" Type="http://schemas.openxmlformats.org/officeDocument/2006/relationships/customXml" Target="../ink/ink965.xml"/><Relationship Id="rId34" Type="http://schemas.openxmlformats.org/officeDocument/2006/relationships/image" Target="../media/image340.png"/><Relationship Id="rId55" Type="http://schemas.openxmlformats.org/officeDocument/2006/relationships/customXml" Target="../ink/ink918.xml"/><Relationship Id="rId76" Type="http://schemas.openxmlformats.org/officeDocument/2006/relationships/image" Target="../media/image430.png"/><Relationship Id="rId97" Type="http://schemas.openxmlformats.org/officeDocument/2006/relationships/customXml" Target="../ink/ink955.xml"/><Relationship Id="rId120" Type="http://schemas.openxmlformats.org/officeDocument/2006/relationships/customXml" Target="../ink/ink974.xml"/><Relationship Id="rId141" Type="http://schemas.openxmlformats.org/officeDocument/2006/relationships/image" Target="../media/image510.png"/><Relationship Id="rId7" Type="http://schemas.openxmlformats.org/officeDocument/2006/relationships/customXml" Target="../ink/ink881.xml"/><Relationship Id="rId162" Type="http://schemas.openxmlformats.org/officeDocument/2006/relationships/customXml" Target="../ink/ink1012.xml"/><Relationship Id="rId183" Type="http://schemas.openxmlformats.org/officeDocument/2006/relationships/customXml" Target="../ink/ink1032.xml"/><Relationship Id="rId218" Type="http://schemas.openxmlformats.org/officeDocument/2006/relationships/customXml" Target="../ink/ink1067.xml"/><Relationship Id="rId239" Type="http://schemas.openxmlformats.org/officeDocument/2006/relationships/customXml" Target="../ink/ink1088.xml"/><Relationship Id="rId24" Type="http://schemas.openxmlformats.org/officeDocument/2006/relationships/customXml" Target="../ink/ink896.xml"/><Relationship Id="rId45" Type="http://schemas.openxmlformats.org/officeDocument/2006/relationships/customXml" Target="../ink/ink911.xml"/><Relationship Id="rId66" Type="http://schemas.openxmlformats.org/officeDocument/2006/relationships/customXml" Target="../ink/ink927.xml"/><Relationship Id="rId87" Type="http://schemas.openxmlformats.org/officeDocument/2006/relationships/customXml" Target="../ink/ink945.xml"/><Relationship Id="rId110" Type="http://schemas.openxmlformats.org/officeDocument/2006/relationships/image" Target="../media/image47.png"/><Relationship Id="rId131" Type="http://schemas.openxmlformats.org/officeDocument/2006/relationships/customXml" Target="../ink/ink983.xml"/><Relationship Id="rId152" Type="http://schemas.openxmlformats.org/officeDocument/2006/relationships/image" Target="../media/image520.png"/><Relationship Id="rId173" Type="http://schemas.openxmlformats.org/officeDocument/2006/relationships/customXml" Target="../ink/ink1023.xml"/><Relationship Id="rId194" Type="http://schemas.openxmlformats.org/officeDocument/2006/relationships/customXml" Target="../ink/ink1043.xml"/><Relationship Id="rId208" Type="http://schemas.openxmlformats.org/officeDocument/2006/relationships/customXml" Target="../ink/ink1057.xml"/><Relationship Id="rId229" Type="http://schemas.openxmlformats.org/officeDocument/2006/relationships/customXml" Target="../ink/ink1078.xml"/><Relationship Id="rId14" Type="http://schemas.openxmlformats.org/officeDocument/2006/relationships/customXml" Target="../ink/ink887.xml"/><Relationship Id="rId35" Type="http://schemas.openxmlformats.org/officeDocument/2006/relationships/customXml" Target="../ink/ink903.xml"/><Relationship Id="rId56" Type="http://schemas.openxmlformats.org/officeDocument/2006/relationships/customXml" Target="../ink/ink919.xml"/><Relationship Id="rId77" Type="http://schemas.openxmlformats.org/officeDocument/2006/relationships/customXml" Target="../ink/ink936.xml"/><Relationship Id="rId100" Type="http://schemas.openxmlformats.org/officeDocument/2006/relationships/customXml" Target="../ink/ink958.xml"/><Relationship Id="rId8" Type="http://schemas.openxmlformats.org/officeDocument/2006/relationships/customXml" Target="../ink/ink882.xml"/><Relationship Id="rId98" Type="http://schemas.openxmlformats.org/officeDocument/2006/relationships/customXml" Target="../ink/ink956.xml"/><Relationship Id="rId121" Type="http://schemas.openxmlformats.org/officeDocument/2006/relationships/customXml" Target="../ink/ink975.xml"/><Relationship Id="rId142" Type="http://schemas.openxmlformats.org/officeDocument/2006/relationships/customXml" Target="../ink/ink993.xml"/><Relationship Id="rId163" Type="http://schemas.openxmlformats.org/officeDocument/2006/relationships/customXml" Target="../ink/ink1013.xml"/><Relationship Id="rId184" Type="http://schemas.openxmlformats.org/officeDocument/2006/relationships/customXml" Target="../ink/ink1033.xml"/><Relationship Id="rId219" Type="http://schemas.openxmlformats.org/officeDocument/2006/relationships/customXml" Target="../ink/ink1068.xml"/><Relationship Id="rId230" Type="http://schemas.openxmlformats.org/officeDocument/2006/relationships/customXml" Target="../ink/ink1079.xml"/><Relationship Id="rId25" Type="http://schemas.openxmlformats.org/officeDocument/2006/relationships/customXml" Target="../ink/ink897.xml"/><Relationship Id="rId46" Type="http://schemas.openxmlformats.org/officeDocument/2006/relationships/customXml" Target="../ink/ink912.xml"/><Relationship Id="rId67" Type="http://schemas.openxmlformats.org/officeDocument/2006/relationships/customXml" Target="../ink/ink928.xml"/><Relationship Id="rId88" Type="http://schemas.openxmlformats.org/officeDocument/2006/relationships/customXml" Target="../ink/ink946.xml"/><Relationship Id="rId111" Type="http://schemas.openxmlformats.org/officeDocument/2006/relationships/customXml" Target="../ink/ink966.xml"/><Relationship Id="rId132" Type="http://schemas.openxmlformats.org/officeDocument/2006/relationships/customXml" Target="../ink/ink984.xml"/><Relationship Id="rId153" Type="http://schemas.openxmlformats.org/officeDocument/2006/relationships/customXml" Target="../ink/ink1003.xml"/><Relationship Id="rId174" Type="http://schemas.openxmlformats.org/officeDocument/2006/relationships/customXml" Target="../ink/ink1024.xml"/><Relationship Id="rId195" Type="http://schemas.openxmlformats.org/officeDocument/2006/relationships/customXml" Target="../ink/ink1044.xml"/><Relationship Id="rId209" Type="http://schemas.openxmlformats.org/officeDocument/2006/relationships/customXml" Target="../ink/ink1058.xml"/><Relationship Id="rId190" Type="http://schemas.openxmlformats.org/officeDocument/2006/relationships/customXml" Target="../ink/ink1039.xml"/><Relationship Id="rId204" Type="http://schemas.openxmlformats.org/officeDocument/2006/relationships/customXml" Target="../ink/ink1053.xml"/><Relationship Id="rId220" Type="http://schemas.openxmlformats.org/officeDocument/2006/relationships/customXml" Target="../ink/ink1069.xml"/><Relationship Id="rId225" Type="http://schemas.openxmlformats.org/officeDocument/2006/relationships/customXml" Target="../ink/ink1074.xml"/><Relationship Id="rId15" Type="http://schemas.openxmlformats.org/officeDocument/2006/relationships/customXml" Target="../ink/ink888.xml"/><Relationship Id="rId36" Type="http://schemas.openxmlformats.org/officeDocument/2006/relationships/customXml" Target="../ink/ink904.xml"/><Relationship Id="rId57" Type="http://schemas.openxmlformats.org/officeDocument/2006/relationships/image" Target="../media/image400.png"/><Relationship Id="rId106" Type="http://schemas.openxmlformats.org/officeDocument/2006/relationships/customXml" Target="../ink/ink963.xml"/><Relationship Id="rId127" Type="http://schemas.openxmlformats.org/officeDocument/2006/relationships/customXml" Target="../ink/ink980.xml"/><Relationship Id="rId10" Type="http://schemas.openxmlformats.org/officeDocument/2006/relationships/customXml" Target="../ink/ink884.xml"/><Relationship Id="rId31" Type="http://schemas.openxmlformats.org/officeDocument/2006/relationships/image" Target="../media/image330.png"/><Relationship Id="rId52" Type="http://schemas.openxmlformats.org/officeDocument/2006/relationships/customXml" Target="../ink/ink916.xml"/><Relationship Id="rId73" Type="http://schemas.openxmlformats.org/officeDocument/2006/relationships/customXml" Target="../ink/ink934.xml"/><Relationship Id="rId78" Type="http://schemas.openxmlformats.org/officeDocument/2006/relationships/image" Target="../media/image440.png"/><Relationship Id="rId94" Type="http://schemas.openxmlformats.org/officeDocument/2006/relationships/customXml" Target="../ink/ink952.xml"/><Relationship Id="rId99" Type="http://schemas.openxmlformats.org/officeDocument/2006/relationships/customXml" Target="../ink/ink957.xml"/><Relationship Id="rId101" Type="http://schemas.openxmlformats.org/officeDocument/2006/relationships/customXml" Target="../ink/ink959.xml"/><Relationship Id="rId122" Type="http://schemas.openxmlformats.org/officeDocument/2006/relationships/customXml" Target="../ink/ink976.xml"/><Relationship Id="rId143" Type="http://schemas.openxmlformats.org/officeDocument/2006/relationships/customXml" Target="../ink/ink994.xml"/><Relationship Id="rId148" Type="http://schemas.openxmlformats.org/officeDocument/2006/relationships/customXml" Target="../ink/ink999.xml"/><Relationship Id="rId164" Type="http://schemas.openxmlformats.org/officeDocument/2006/relationships/customXml" Target="../ink/ink1014.xml"/><Relationship Id="rId169" Type="http://schemas.openxmlformats.org/officeDocument/2006/relationships/customXml" Target="../ink/ink1019.xml"/><Relationship Id="rId185" Type="http://schemas.openxmlformats.org/officeDocument/2006/relationships/customXml" Target="../ink/ink1034.xml"/><Relationship Id="rId4" Type="http://schemas.openxmlformats.org/officeDocument/2006/relationships/customXml" Target="../ink/ink879.xml"/><Relationship Id="rId9" Type="http://schemas.openxmlformats.org/officeDocument/2006/relationships/customXml" Target="../ink/ink883.xml"/><Relationship Id="rId180" Type="http://schemas.openxmlformats.org/officeDocument/2006/relationships/customXml" Target="../ink/ink1029.xml"/><Relationship Id="rId210" Type="http://schemas.openxmlformats.org/officeDocument/2006/relationships/customXml" Target="../ink/ink1059.xml"/><Relationship Id="rId215" Type="http://schemas.openxmlformats.org/officeDocument/2006/relationships/customXml" Target="../ink/ink1064.xml"/><Relationship Id="rId236" Type="http://schemas.openxmlformats.org/officeDocument/2006/relationships/customXml" Target="../ink/ink1085.xml"/><Relationship Id="rId26" Type="http://schemas.openxmlformats.org/officeDocument/2006/relationships/image" Target="../media/image310.png"/><Relationship Id="rId231" Type="http://schemas.openxmlformats.org/officeDocument/2006/relationships/customXml" Target="../ink/ink1080.xml"/><Relationship Id="rId47" Type="http://schemas.openxmlformats.org/officeDocument/2006/relationships/image" Target="../media/image370.png"/><Relationship Id="rId68" Type="http://schemas.openxmlformats.org/officeDocument/2006/relationships/customXml" Target="../ink/ink929.xml"/><Relationship Id="rId89" Type="http://schemas.openxmlformats.org/officeDocument/2006/relationships/customXml" Target="../ink/ink947.xml"/><Relationship Id="rId112" Type="http://schemas.openxmlformats.org/officeDocument/2006/relationships/customXml" Target="../ink/ink967.xml"/><Relationship Id="rId133" Type="http://schemas.openxmlformats.org/officeDocument/2006/relationships/customXml" Target="../ink/ink985.xml"/><Relationship Id="rId154" Type="http://schemas.openxmlformats.org/officeDocument/2006/relationships/customXml" Target="../ink/ink1004.xml"/><Relationship Id="rId175" Type="http://schemas.openxmlformats.org/officeDocument/2006/relationships/customXml" Target="../ink/ink1025.xml"/><Relationship Id="rId196" Type="http://schemas.openxmlformats.org/officeDocument/2006/relationships/customXml" Target="../ink/ink1045.xml"/><Relationship Id="rId200" Type="http://schemas.openxmlformats.org/officeDocument/2006/relationships/customXml" Target="../ink/ink1049.xml"/><Relationship Id="rId16" Type="http://schemas.openxmlformats.org/officeDocument/2006/relationships/image" Target="../media/image55.png"/><Relationship Id="rId221" Type="http://schemas.openxmlformats.org/officeDocument/2006/relationships/customXml" Target="../ink/ink1070.xml"/><Relationship Id="rId37" Type="http://schemas.openxmlformats.org/officeDocument/2006/relationships/customXml" Target="../ink/ink905.xml"/><Relationship Id="rId58" Type="http://schemas.openxmlformats.org/officeDocument/2006/relationships/customXml" Target="../ink/ink920.xml"/><Relationship Id="rId79" Type="http://schemas.openxmlformats.org/officeDocument/2006/relationships/customXml" Target="../ink/ink937.xml"/><Relationship Id="rId102" Type="http://schemas.openxmlformats.org/officeDocument/2006/relationships/customXml" Target="../ink/ink960.xml"/><Relationship Id="rId123" Type="http://schemas.openxmlformats.org/officeDocument/2006/relationships/image" Target="../media/image490.png"/><Relationship Id="rId144" Type="http://schemas.openxmlformats.org/officeDocument/2006/relationships/customXml" Target="../ink/ink995.xml"/><Relationship Id="rId90" Type="http://schemas.openxmlformats.org/officeDocument/2006/relationships/customXml" Target="../ink/ink948.xml"/><Relationship Id="rId165" Type="http://schemas.openxmlformats.org/officeDocument/2006/relationships/customXml" Target="../ink/ink1015.xml"/><Relationship Id="rId186" Type="http://schemas.openxmlformats.org/officeDocument/2006/relationships/customXml" Target="../ink/ink1035.xml"/><Relationship Id="rId211" Type="http://schemas.openxmlformats.org/officeDocument/2006/relationships/customXml" Target="../ink/ink1060.xml"/><Relationship Id="rId232" Type="http://schemas.openxmlformats.org/officeDocument/2006/relationships/customXml" Target="../ink/ink1081.xml"/><Relationship Id="rId27" Type="http://schemas.openxmlformats.org/officeDocument/2006/relationships/customXml" Target="../ink/ink898.xml"/><Relationship Id="rId48" Type="http://schemas.openxmlformats.org/officeDocument/2006/relationships/customXml" Target="../ink/ink913.xml"/><Relationship Id="rId69" Type="http://schemas.openxmlformats.org/officeDocument/2006/relationships/customXml" Target="../ink/ink930.xml"/><Relationship Id="rId113" Type="http://schemas.openxmlformats.org/officeDocument/2006/relationships/customXml" Target="../ink/ink968.xml"/><Relationship Id="rId134" Type="http://schemas.openxmlformats.org/officeDocument/2006/relationships/customXml" Target="../ink/ink986.xml"/><Relationship Id="rId80" Type="http://schemas.openxmlformats.org/officeDocument/2006/relationships/customXml" Target="../ink/ink938.xml"/><Relationship Id="rId155" Type="http://schemas.openxmlformats.org/officeDocument/2006/relationships/customXml" Target="../ink/ink1005.xml"/><Relationship Id="rId176" Type="http://schemas.openxmlformats.org/officeDocument/2006/relationships/customXml" Target="../ink/ink1026.xml"/><Relationship Id="rId197" Type="http://schemas.openxmlformats.org/officeDocument/2006/relationships/customXml" Target="../ink/ink1046.xml"/><Relationship Id="rId201" Type="http://schemas.openxmlformats.org/officeDocument/2006/relationships/customXml" Target="../ink/ink1050.xml"/><Relationship Id="rId222" Type="http://schemas.openxmlformats.org/officeDocument/2006/relationships/customXml" Target="../ink/ink1071.xml"/><Relationship Id="rId17" Type="http://schemas.openxmlformats.org/officeDocument/2006/relationships/customXml" Target="../ink/ink889.xml"/><Relationship Id="rId38" Type="http://schemas.openxmlformats.org/officeDocument/2006/relationships/image" Target="../media/image350.png"/><Relationship Id="rId59" Type="http://schemas.openxmlformats.org/officeDocument/2006/relationships/customXml" Target="../ink/ink921.xml"/><Relationship Id="rId103" Type="http://schemas.openxmlformats.org/officeDocument/2006/relationships/image" Target="../media/image450.png"/><Relationship Id="rId124" Type="http://schemas.openxmlformats.org/officeDocument/2006/relationships/customXml" Target="../ink/ink977.xml"/><Relationship Id="rId70" Type="http://schemas.openxmlformats.org/officeDocument/2006/relationships/customXml" Target="../ink/ink931.xml"/><Relationship Id="rId91" Type="http://schemas.openxmlformats.org/officeDocument/2006/relationships/customXml" Target="../ink/ink949.xml"/><Relationship Id="rId145" Type="http://schemas.openxmlformats.org/officeDocument/2006/relationships/customXml" Target="../ink/ink996.xml"/><Relationship Id="rId166" Type="http://schemas.openxmlformats.org/officeDocument/2006/relationships/customXml" Target="../ink/ink1016.xml"/><Relationship Id="rId187" Type="http://schemas.openxmlformats.org/officeDocument/2006/relationships/customXml" Target="../ink/ink103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1.xml"/><Relationship Id="rId233" Type="http://schemas.openxmlformats.org/officeDocument/2006/relationships/customXml" Target="../ink/ink1082.xml"/><Relationship Id="rId28" Type="http://schemas.openxmlformats.org/officeDocument/2006/relationships/image" Target="../media/image320.png"/><Relationship Id="rId49" Type="http://schemas.openxmlformats.org/officeDocument/2006/relationships/customXml" Target="../ink/ink914.xml"/><Relationship Id="rId114" Type="http://schemas.openxmlformats.org/officeDocument/2006/relationships/image" Target="../media/image48.png"/><Relationship Id="rId60" Type="http://schemas.openxmlformats.org/officeDocument/2006/relationships/customXml" Target="../ink/ink922.xml"/><Relationship Id="rId81" Type="http://schemas.openxmlformats.org/officeDocument/2006/relationships/customXml" Target="../ink/ink939.xml"/><Relationship Id="rId135" Type="http://schemas.openxmlformats.org/officeDocument/2006/relationships/customXml" Target="../ink/ink987.xml"/><Relationship Id="rId156" Type="http://schemas.openxmlformats.org/officeDocument/2006/relationships/customXml" Target="../ink/ink1006.xml"/><Relationship Id="rId177" Type="http://schemas.openxmlformats.org/officeDocument/2006/relationships/image" Target="../media/image530.png"/><Relationship Id="rId198" Type="http://schemas.openxmlformats.org/officeDocument/2006/relationships/customXml" Target="../ink/ink1047.xml"/><Relationship Id="rId202" Type="http://schemas.openxmlformats.org/officeDocument/2006/relationships/customXml" Target="../ink/ink1051.xml"/><Relationship Id="rId223" Type="http://schemas.openxmlformats.org/officeDocument/2006/relationships/customXml" Target="../ink/ink1072.xml"/><Relationship Id="rId18" Type="http://schemas.openxmlformats.org/officeDocument/2006/relationships/customXml" Target="../ink/ink890.xml"/><Relationship Id="rId39" Type="http://schemas.openxmlformats.org/officeDocument/2006/relationships/customXml" Target="../ink/ink906.xml"/><Relationship Id="rId50" Type="http://schemas.openxmlformats.org/officeDocument/2006/relationships/customXml" Target="../ink/ink915.xml"/><Relationship Id="rId104" Type="http://schemas.openxmlformats.org/officeDocument/2006/relationships/customXml" Target="../ink/ink961.xml"/><Relationship Id="rId125" Type="http://schemas.openxmlformats.org/officeDocument/2006/relationships/customXml" Target="../ink/ink978.xml"/><Relationship Id="rId146" Type="http://schemas.openxmlformats.org/officeDocument/2006/relationships/customXml" Target="../ink/ink997.xml"/><Relationship Id="rId167" Type="http://schemas.openxmlformats.org/officeDocument/2006/relationships/customXml" Target="../ink/ink1017.xml"/><Relationship Id="rId188" Type="http://schemas.openxmlformats.org/officeDocument/2006/relationships/customXml" Target="../ink/ink1037.xml"/><Relationship Id="rId71" Type="http://schemas.openxmlformats.org/officeDocument/2006/relationships/customXml" Target="../ink/ink932.xml"/><Relationship Id="rId92" Type="http://schemas.openxmlformats.org/officeDocument/2006/relationships/customXml" Target="../ink/ink950.xml"/><Relationship Id="rId213" Type="http://schemas.openxmlformats.org/officeDocument/2006/relationships/customXml" Target="../ink/ink1062.xml"/><Relationship Id="rId234" Type="http://schemas.openxmlformats.org/officeDocument/2006/relationships/customXml" Target="../ink/ink1083.xml"/><Relationship Id="rId2" Type="http://schemas.openxmlformats.org/officeDocument/2006/relationships/customXml" Target="../ink/ink878.xml"/><Relationship Id="rId29" Type="http://schemas.openxmlformats.org/officeDocument/2006/relationships/customXml" Target="../ink/ink899.xml"/><Relationship Id="rId40" Type="http://schemas.openxmlformats.org/officeDocument/2006/relationships/image" Target="../media/image360.png"/><Relationship Id="rId115" Type="http://schemas.openxmlformats.org/officeDocument/2006/relationships/customXml" Target="../ink/ink969.xml"/><Relationship Id="rId136" Type="http://schemas.openxmlformats.org/officeDocument/2006/relationships/customXml" Target="../ink/ink988.xml"/><Relationship Id="rId157" Type="http://schemas.openxmlformats.org/officeDocument/2006/relationships/customXml" Target="../ink/ink1007.xml"/><Relationship Id="rId178" Type="http://schemas.openxmlformats.org/officeDocument/2006/relationships/customXml" Target="../ink/ink1027.xml"/><Relationship Id="rId61" Type="http://schemas.openxmlformats.org/officeDocument/2006/relationships/customXml" Target="../ink/ink923.xml"/><Relationship Id="rId82" Type="http://schemas.openxmlformats.org/officeDocument/2006/relationships/customXml" Target="../ink/ink940.xml"/><Relationship Id="rId199" Type="http://schemas.openxmlformats.org/officeDocument/2006/relationships/customXml" Target="../ink/ink1048.xml"/><Relationship Id="rId203" Type="http://schemas.openxmlformats.org/officeDocument/2006/relationships/customXml" Target="../ink/ink1052.xml"/><Relationship Id="rId19" Type="http://schemas.openxmlformats.org/officeDocument/2006/relationships/customXml" Target="../ink/ink891.xml"/><Relationship Id="rId224" Type="http://schemas.openxmlformats.org/officeDocument/2006/relationships/customXml" Target="../ink/ink1073.xml"/><Relationship Id="rId30" Type="http://schemas.openxmlformats.org/officeDocument/2006/relationships/customXml" Target="../ink/ink900.xml"/><Relationship Id="rId105" Type="http://schemas.openxmlformats.org/officeDocument/2006/relationships/customXml" Target="../ink/ink962.xml"/><Relationship Id="rId126" Type="http://schemas.openxmlformats.org/officeDocument/2006/relationships/customXml" Target="../ink/ink979.xml"/><Relationship Id="rId147" Type="http://schemas.openxmlformats.org/officeDocument/2006/relationships/customXml" Target="../ink/ink998.xml"/><Relationship Id="rId168" Type="http://schemas.openxmlformats.org/officeDocument/2006/relationships/customXml" Target="../ink/ink1018.xml"/><Relationship Id="rId51" Type="http://schemas.openxmlformats.org/officeDocument/2006/relationships/image" Target="../media/image380.png"/><Relationship Id="rId72" Type="http://schemas.openxmlformats.org/officeDocument/2006/relationships/customXml" Target="../ink/ink933.xml"/><Relationship Id="rId93" Type="http://schemas.openxmlformats.org/officeDocument/2006/relationships/customXml" Target="../ink/ink951.xml"/><Relationship Id="rId189" Type="http://schemas.openxmlformats.org/officeDocument/2006/relationships/customXml" Target="../ink/ink1038.xml"/><Relationship Id="rId3" Type="http://schemas.openxmlformats.org/officeDocument/2006/relationships/image" Target="../media/image240.png"/><Relationship Id="rId214" Type="http://schemas.openxmlformats.org/officeDocument/2006/relationships/customXml" Target="../ink/ink1063.xml"/><Relationship Id="rId235" Type="http://schemas.openxmlformats.org/officeDocument/2006/relationships/customXml" Target="../ink/ink1084.xml"/><Relationship Id="rId116" Type="http://schemas.openxmlformats.org/officeDocument/2006/relationships/customXml" Target="../ink/ink970.xml"/><Relationship Id="rId137" Type="http://schemas.openxmlformats.org/officeDocument/2006/relationships/customXml" Target="../ink/ink989.xml"/><Relationship Id="rId158" Type="http://schemas.openxmlformats.org/officeDocument/2006/relationships/customXml" Target="../ink/ink1008.xml"/><Relationship Id="rId20" Type="http://schemas.openxmlformats.org/officeDocument/2006/relationships/customXml" Target="../ink/ink892.xml"/><Relationship Id="rId41" Type="http://schemas.openxmlformats.org/officeDocument/2006/relationships/customXml" Target="../ink/ink907.xml"/><Relationship Id="rId62" Type="http://schemas.openxmlformats.org/officeDocument/2006/relationships/customXml" Target="../ink/ink924.xml"/><Relationship Id="rId83" Type="http://schemas.openxmlformats.org/officeDocument/2006/relationships/customXml" Target="../ink/ink941.xml"/><Relationship Id="rId179" Type="http://schemas.openxmlformats.org/officeDocument/2006/relationships/customXml" Target="../ink/ink102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82.xml"/><Relationship Id="rId21" Type="http://schemas.openxmlformats.org/officeDocument/2006/relationships/customXml" Target="../ink/ink1104.xml"/><Relationship Id="rId42" Type="http://schemas.openxmlformats.org/officeDocument/2006/relationships/customXml" Target="../ink/ink1119.xml"/><Relationship Id="rId63" Type="http://schemas.openxmlformats.org/officeDocument/2006/relationships/image" Target="../media/image410.png"/><Relationship Id="rId84" Type="http://schemas.openxmlformats.org/officeDocument/2006/relationships/customXml" Target="../ink/ink1153.xml"/><Relationship Id="rId138" Type="http://schemas.openxmlformats.org/officeDocument/2006/relationships/customXml" Target="../ink/ink1201.xml"/><Relationship Id="rId159" Type="http://schemas.openxmlformats.org/officeDocument/2006/relationships/customXml" Target="../ink/ink1220.xml"/><Relationship Id="rId170" Type="http://schemas.openxmlformats.org/officeDocument/2006/relationships/customXml" Target="../ink/ink1231.xml"/><Relationship Id="rId191" Type="http://schemas.openxmlformats.org/officeDocument/2006/relationships/customXml" Target="../ink/ink1251.xml"/><Relationship Id="rId205" Type="http://schemas.openxmlformats.org/officeDocument/2006/relationships/customXml" Target="../ink/ink1265.xml"/><Relationship Id="rId226" Type="http://schemas.openxmlformats.org/officeDocument/2006/relationships/customXml" Target="../ink/ink1286.xml"/><Relationship Id="rId107" Type="http://schemas.openxmlformats.org/officeDocument/2006/relationships/image" Target="../media/image460.png"/><Relationship Id="rId11" Type="http://schemas.openxmlformats.org/officeDocument/2006/relationships/customXml" Target="../ink/ink1096.xml"/><Relationship Id="rId32" Type="http://schemas.openxmlformats.org/officeDocument/2006/relationships/customXml" Target="../ink/ink1112.xml"/><Relationship Id="rId53" Type="http://schemas.openxmlformats.org/officeDocument/2006/relationships/image" Target="../media/image390.png"/><Relationship Id="rId74" Type="http://schemas.openxmlformats.org/officeDocument/2006/relationships/image" Target="../media/image420.png"/><Relationship Id="rId128" Type="http://schemas.openxmlformats.org/officeDocument/2006/relationships/customXml" Target="../ink/ink1192.xml"/><Relationship Id="rId149" Type="http://schemas.openxmlformats.org/officeDocument/2006/relationships/customXml" Target="../ink/ink1211.xml"/><Relationship Id="rId5" Type="http://schemas.openxmlformats.org/officeDocument/2006/relationships/customXml" Target="../ink/ink1091.xml"/><Relationship Id="rId95" Type="http://schemas.openxmlformats.org/officeDocument/2006/relationships/customXml" Target="../ink/ink1164.xml"/><Relationship Id="rId160" Type="http://schemas.openxmlformats.org/officeDocument/2006/relationships/customXml" Target="../ink/ink1221.xml"/><Relationship Id="rId181" Type="http://schemas.openxmlformats.org/officeDocument/2006/relationships/customXml" Target="../ink/ink1241.xml"/><Relationship Id="rId216" Type="http://schemas.openxmlformats.org/officeDocument/2006/relationships/customXml" Target="../ink/ink1276.xml"/><Relationship Id="rId237" Type="http://schemas.openxmlformats.org/officeDocument/2006/relationships/customXml" Target="../ink/ink1297.xml"/><Relationship Id="rId22" Type="http://schemas.openxmlformats.org/officeDocument/2006/relationships/customXml" Target="../ink/ink1105.xml"/><Relationship Id="rId43" Type="http://schemas.openxmlformats.org/officeDocument/2006/relationships/customXml" Target="../ink/ink1120.xml"/><Relationship Id="rId64" Type="http://schemas.openxmlformats.org/officeDocument/2006/relationships/customXml" Target="../ink/ink1136.xml"/><Relationship Id="rId118" Type="http://schemas.openxmlformats.org/officeDocument/2006/relationships/customXml" Target="../ink/ink1183.xml"/><Relationship Id="rId139" Type="http://schemas.openxmlformats.org/officeDocument/2006/relationships/customXml" Target="../ink/ink1202.xml"/><Relationship Id="rId85" Type="http://schemas.openxmlformats.org/officeDocument/2006/relationships/customXml" Target="../ink/ink1154.xml"/><Relationship Id="rId150" Type="http://schemas.openxmlformats.org/officeDocument/2006/relationships/customXml" Target="../ink/ink1212.xml"/><Relationship Id="rId171" Type="http://schemas.openxmlformats.org/officeDocument/2006/relationships/customXml" Target="../ink/ink1232.xml"/><Relationship Id="rId192" Type="http://schemas.openxmlformats.org/officeDocument/2006/relationships/customXml" Target="../ink/ink1252.xml"/><Relationship Id="rId206" Type="http://schemas.openxmlformats.org/officeDocument/2006/relationships/customXml" Target="../ink/ink1266.xml"/><Relationship Id="rId227" Type="http://schemas.openxmlformats.org/officeDocument/2006/relationships/customXml" Target="../ink/ink1287.xml"/><Relationship Id="rId12" Type="http://schemas.openxmlformats.org/officeDocument/2006/relationships/image" Target="../media/image30.png"/><Relationship Id="rId33" Type="http://schemas.openxmlformats.org/officeDocument/2006/relationships/customXml" Target="../ink/ink1113.xml"/><Relationship Id="rId108" Type="http://schemas.openxmlformats.org/officeDocument/2006/relationships/customXml" Target="../ink/ink1175.xml"/><Relationship Id="rId129" Type="http://schemas.openxmlformats.org/officeDocument/2006/relationships/image" Target="../media/image50.png"/><Relationship Id="rId54" Type="http://schemas.openxmlformats.org/officeDocument/2006/relationships/customXml" Target="../ink/ink1128.xml"/><Relationship Id="rId75" Type="http://schemas.openxmlformats.org/officeDocument/2006/relationships/customXml" Target="../ink/ink1146.xml"/><Relationship Id="rId96" Type="http://schemas.openxmlformats.org/officeDocument/2006/relationships/customXml" Target="../ink/ink1165.xml"/><Relationship Id="rId140" Type="http://schemas.openxmlformats.org/officeDocument/2006/relationships/customXml" Target="../ink/ink1203.xml"/><Relationship Id="rId161" Type="http://schemas.openxmlformats.org/officeDocument/2006/relationships/customXml" Target="../ink/ink1222.xml"/><Relationship Id="rId182" Type="http://schemas.openxmlformats.org/officeDocument/2006/relationships/customXml" Target="../ink/ink1242.xml"/><Relationship Id="rId217" Type="http://schemas.openxmlformats.org/officeDocument/2006/relationships/customXml" Target="../ink/ink1277.xml"/><Relationship Id="rId6" Type="http://schemas.openxmlformats.org/officeDocument/2006/relationships/image" Target="../media/image250.png"/><Relationship Id="rId238" Type="http://schemas.openxmlformats.org/officeDocument/2006/relationships/customXml" Target="../ink/ink1298.xml"/><Relationship Id="rId23" Type="http://schemas.openxmlformats.org/officeDocument/2006/relationships/customXml" Target="../ink/ink1106.xml"/><Relationship Id="rId119" Type="http://schemas.openxmlformats.org/officeDocument/2006/relationships/customXml" Target="../ink/ink1184.xml"/><Relationship Id="rId44" Type="http://schemas.openxmlformats.org/officeDocument/2006/relationships/customXml" Target="../ink/ink1121.xml"/><Relationship Id="rId65" Type="http://schemas.openxmlformats.org/officeDocument/2006/relationships/customXml" Target="../ink/ink1137.xml"/><Relationship Id="rId86" Type="http://schemas.openxmlformats.org/officeDocument/2006/relationships/customXml" Target="../ink/ink1155.xml"/><Relationship Id="rId130" Type="http://schemas.openxmlformats.org/officeDocument/2006/relationships/customXml" Target="../ink/ink1193.xml"/><Relationship Id="rId151" Type="http://schemas.openxmlformats.org/officeDocument/2006/relationships/customXml" Target="../ink/ink1213.xml"/><Relationship Id="rId172" Type="http://schemas.openxmlformats.org/officeDocument/2006/relationships/customXml" Target="../ink/ink1233.xml"/><Relationship Id="rId193" Type="http://schemas.openxmlformats.org/officeDocument/2006/relationships/customXml" Target="../ink/ink1253.xml"/><Relationship Id="rId207" Type="http://schemas.openxmlformats.org/officeDocument/2006/relationships/customXml" Target="../ink/ink1267.xml"/><Relationship Id="rId228" Type="http://schemas.openxmlformats.org/officeDocument/2006/relationships/customXml" Target="../ink/ink1288.xml"/><Relationship Id="rId13" Type="http://schemas.openxmlformats.org/officeDocument/2006/relationships/customXml" Target="../ink/ink1097.xml"/><Relationship Id="rId109" Type="http://schemas.openxmlformats.org/officeDocument/2006/relationships/customXml" Target="../ink/ink1176.xml"/><Relationship Id="rId34" Type="http://schemas.openxmlformats.org/officeDocument/2006/relationships/image" Target="../media/image340.png"/><Relationship Id="rId55" Type="http://schemas.openxmlformats.org/officeDocument/2006/relationships/customXml" Target="../ink/ink1129.xml"/><Relationship Id="rId76" Type="http://schemas.openxmlformats.org/officeDocument/2006/relationships/image" Target="../media/image430.png"/><Relationship Id="rId97" Type="http://schemas.openxmlformats.org/officeDocument/2006/relationships/customXml" Target="../ink/ink1166.xml"/><Relationship Id="rId120" Type="http://schemas.openxmlformats.org/officeDocument/2006/relationships/customXml" Target="../ink/ink1185.xml"/><Relationship Id="rId141" Type="http://schemas.openxmlformats.org/officeDocument/2006/relationships/image" Target="../media/image510.png"/><Relationship Id="rId7" Type="http://schemas.openxmlformats.org/officeDocument/2006/relationships/customXml" Target="../ink/ink1092.xml"/><Relationship Id="rId162" Type="http://schemas.openxmlformats.org/officeDocument/2006/relationships/customXml" Target="../ink/ink1223.xml"/><Relationship Id="rId183" Type="http://schemas.openxmlformats.org/officeDocument/2006/relationships/customXml" Target="../ink/ink1243.xml"/><Relationship Id="rId218" Type="http://schemas.openxmlformats.org/officeDocument/2006/relationships/customXml" Target="../ink/ink1278.xml"/><Relationship Id="rId239" Type="http://schemas.openxmlformats.org/officeDocument/2006/relationships/customXml" Target="../ink/ink1299.xml"/><Relationship Id="rId24" Type="http://schemas.openxmlformats.org/officeDocument/2006/relationships/customXml" Target="../ink/ink1107.xml"/><Relationship Id="rId45" Type="http://schemas.openxmlformats.org/officeDocument/2006/relationships/customXml" Target="../ink/ink1122.xml"/><Relationship Id="rId66" Type="http://schemas.openxmlformats.org/officeDocument/2006/relationships/customXml" Target="../ink/ink1138.xml"/><Relationship Id="rId87" Type="http://schemas.openxmlformats.org/officeDocument/2006/relationships/customXml" Target="../ink/ink1156.xml"/><Relationship Id="rId110" Type="http://schemas.openxmlformats.org/officeDocument/2006/relationships/image" Target="../media/image47.png"/><Relationship Id="rId131" Type="http://schemas.openxmlformats.org/officeDocument/2006/relationships/customXml" Target="../ink/ink1194.xml"/><Relationship Id="rId152" Type="http://schemas.openxmlformats.org/officeDocument/2006/relationships/image" Target="../media/image520.png"/><Relationship Id="rId173" Type="http://schemas.openxmlformats.org/officeDocument/2006/relationships/customXml" Target="../ink/ink1234.xml"/><Relationship Id="rId194" Type="http://schemas.openxmlformats.org/officeDocument/2006/relationships/customXml" Target="../ink/ink1254.xml"/><Relationship Id="rId208" Type="http://schemas.openxmlformats.org/officeDocument/2006/relationships/customXml" Target="../ink/ink1268.xml"/><Relationship Id="rId229" Type="http://schemas.openxmlformats.org/officeDocument/2006/relationships/customXml" Target="../ink/ink1289.xml"/><Relationship Id="rId14" Type="http://schemas.openxmlformats.org/officeDocument/2006/relationships/customXml" Target="../ink/ink1098.xml"/><Relationship Id="rId35" Type="http://schemas.openxmlformats.org/officeDocument/2006/relationships/customXml" Target="../ink/ink1114.xml"/><Relationship Id="rId56" Type="http://schemas.openxmlformats.org/officeDocument/2006/relationships/customXml" Target="../ink/ink1130.xml"/><Relationship Id="rId77" Type="http://schemas.openxmlformats.org/officeDocument/2006/relationships/customXml" Target="../ink/ink1147.xml"/><Relationship Id="rId100" Type="http://schemas.openxmlformats.org/officeDocument/2006/relationships/customXml" Target="../ink/ink1169.xml"/><Relationship Id="rId8" Type="http://schemas.openxmlformats.org/officeDocument/2006/relationships/customXml" Target="../ink/ink1093.xml"/><Relationship Id="rId98" Type="http://schemas.openxmlformats.org/officeDocument/2006/relationships/customXml" Target="../ink/ink1167.xml"/><Relationship Id="rId121" Type="http://schemas.openxmlformats.org/officeDocument/2006/relationships/customXml" Target="../ink/ink1186.xml"/><Relationship Id="rId142" Type="http://schemas.openxmlformats.org/officeDocument/2006/relationships/customXml" Target="../ink/ink1204.xml"/><Relationship Id="rId163" Type="http://schemas.openxmlformats.org/officeDocument/2006/relationships/customXml" Target="../ink/ink1224.xml"/><Relationship Id="rId184" Type="http://schemas.openxmlformats.org/officeDocument/2006/relationships/customXml" Target="../ink/ink1244.xml"/><Relationship Id="rId219" Type="http://schemas.openxmlformats.org/officeDocument/2006/relationships/customXml" Target="../ink/ink1279.xml"/><Relationship Id="rId230" Type="http://schemas.openxmlformats.org/officeDocument/2006/relationships/customXml" Target="../ink/ink1290.xml"/><Relationship Id="rId25" Type="http://schemas.openxmlformats.org/officeDocument/2006/relationships/customXml" Target="../ink/ink1108.xml"/><Relationship Id="rId46" Type="http://schemas.openxmlformats.org/officeDocument/2006/relationships/customXml" Target="../ink/ink1123.xml"/><Relationship Id="rId67" Type="http://schemas.openxmlformats.org/officeDocument/2006/relationships/customXml" Target="../ink/ink1139.xml"/><Relationship Id="rId88" Type="http://schemas.openxmlformats.org/officeDocument/2006/relationships/customXml" Target="../ink/ink1157.xml"/><Relationship Id="rId111" Type="http://schemas.openxmlformats.org/officeDocument/2006/relationships/customXml" Target="../ink/ink1177.xml"/><Relationship Id="rId132" Type="http://schemas.openxmlformats.org/officeDocument/2006/relationships/customXml" Target="../ink/ink1195.xml"/><Relationship Id="rId153" Type="http://schemas.openxmlformats.org/officeDocument/2006/relationships/customXml" Target="../ink/ink1214.xml"/><Relationship Id="rId174" Type="http://schemas.openxmlformats.org/officeDocument/2006/relationships/customXml" Target="../ink/ink1235.xml"/><Relationship Id="rId195" Type="http://schemas.openxmlformats.org/officeDocument/2006/relationships/customXml" Target="../ink/ink1255.xml"/><Relationship Id="rId209" Type="http://schemas.openxmlformats.org/officeDocument/2006/relationships/customXml" Target="../ink/ink1269.xml"/><Relationship Id="rId190" Type="http://schemas.openxmlformats.org/officeDocument/2006/relationships/customXml" Target="../ink/ink1250.xml"/><Relationship Id="rId204" Type="http://schemas.openxmlformats.org/officeDocument/2006/relationships/customXml" Target="../ink/ink1264.xml"/><Relationship Id="rId220" Type="http://schemas.openxmlformats.org/officeDocument/2006/relationships/customXml" Target="../ink/ink1280.xml"/><Relationship Id="rId225" Type="http://schemas.openxmlformats.org/officeDocument/2006/relationships/customXml" Target="../ink/ink1285.xml"/><Relationship Id="rId15" Type="http://schemas.openxmlformats.org/officeDocument/2006/relationships/customXml" Target="../ink/ink1099.xml"/><Relationship Id="rId36" Type="http://schemas.openxmlformats.org/officeDocument/2006/relationships/customXml" Target="../ink/ink1115.xml"/><Relationship Id="rId57" Type="http://schemas.openxmlformats.org/officeDocument/2006/relationships/image" Target="../media/image400.png"/><Relationship Id="rId106" Type="http://schemas.openxmlformats.org/officeDocument/2006/relationships/customXml" Target="../ink/ink1174.xml"/><Relationship Id="rId127" Type="http://schemas.openxmlformats.org/officeDocument/2006/relationships/customXml" Target="../ink/ink1191.xml"/><Relationship Id="rId10" Type="http://schemas.openxmlformats.org/officeDocument/2006/relationships/customXml" Target="../ink/ink1095.xml"/><Relationship Id="rId31" Type="http://schemas.openxmlformats.org/officeDocument/2006/relationships/image" Target="../media/image330.png"/><Relationship Id="rId52" Type="http://schemas.openxmlformats.org/officeDocument/2006/relationships/customXml" Target="../ink/ink1127.xml"/><Relationship Id="rId73" Type="http://schemas.openxmlformats.org/officeDocument/2006/relationships/customXml" Target="../ink/ink1145.xml"/><Relationship Id="rId78" Type="http://schemas.openxmlformats.org/officeDocument/2006/relationships/image" Target="../media/image440.png"/><Relationship Id="rId94" Type="http://schemas.openxmlformats.org/officeDocument/2006/relationships/customXml" Target="../ink/ink1163.xml"/><Relationship Id="rId99" Type="http://schemas.openxmlformats.org/officeDocument/2006/relationships/customXml" Target="../ink/ink1168.xml"/><Relationship Id="rId101" Type="http://schemas.openxmlformats.org/officeDocument/2006/relationships/customXml" Target="../ink/ink1170.xml"/><Relationship Id="rId122" Type="http://schemas.openxmlformats.org/officeDocument/2006/relationships/customXml" Target="../ink/ink1187.xml"/><Relationship Id="rId143" Type="http://schemas.openxmlformats.org/officeDocument/2006/relationships/customXml" Target="../ink/ink1205.xml"/><Relationship Id="rId148" Type="http://schemas.openxmlformats.org/officeDocument/2006/relationships/customXml" Target="../ink/ink1210.xml"/><Relationship Id="rId164" Type="http://schemas.openxmlformats.org/officeDocument/2006/relationships/customXml" Target="../ink/ink1225.xml"/><Relationship Id="rId169" Type="http://schemas.openxmlformats.org/officeDocument/2006/relationships/customXml" Target="../ink/ink1230.xml"/><Relationship Id="rId185" Type="http://schemas.openxmlformats.org/officeDocument/2006/relationships/customXml" Target="../ink/ink1245.xml"/><Relationship Id="rId4" Type="http://schemas.openxmlformats.org/officeDocument/2006/relationships/customXml" Target="../ink/ink1090.xml"/><Relationship Id="rId9" Type="http://schemas.openxmlformats.org/officeDocument/2006/relationships/customXml" Target="../ink/ink1094.xml"/><Relationship Id="rId180" Type="http://schemas.openxmlformats.org/officeDocument/2006/relationships/customXml" Target="../ink/ink1240.xml"/><Relationship Id="rId210" Type="http://schemas.openxmlformats.org/officeDocument/2006/relationships/customXml" Target="../ink/ink1270.xml"/><Relationship Id="rId215" Type="http://schemas.openxmlformats.org/officeDocument/2006/relationships/customXml" Target="../ink/ink1275.xml"/><Relationship Id="rId236" Type="http://schemas.openxmlformats.org/officeDocument/2006/relationships/customXml" Target="../ink/ink1296.xml"/><Relationship Id="rId26" Type="http://schemas.openxmlformats.org/officeDocument/2006/relationships/image" Target="../media/image310.png"/><Relationship Id="rId231" Type="http://schemas.openxmlformats.org/officeDocument/2006/relationships/customXml" Target="../ink/ink1291.xml"/><Relationship Id="rId47" Type="http://schemas.openxmlformats.org/officeDocument/2006/relationships/image" Target="../media/image370.png"/><Relationship Id="rId68" Type="http://schemas.openxmlformats.org/officeDocument/2006/relationships/customXml" Target="../ink/ink1140.xml"/><Relationship Id="rId89" Type="http://schemas.openxmlformats.org/officeDocument/2006/relationships/customXml" Target="../ink/ink1158.xml"/><Relationship Id="rId112" Type="http://schemas.openxmlformats.org/officeDocument/2006/relationships/customXml" Target="../ink/ink1178.xml"/><Relationship Id="rId133" Type="http://schemas.openxmlformats.org/officeDocument/2006/relationships/customXml" Target="../ink/ink1196.xml"/><Relationship Id="rId154" Type="http://schemas.openxmlformats.org/officeDocument/2006/relationships/customXml" Target="../ink/ink1215.xml"/><Relationship Id="rId175" Type="http://schemas.openxmlformats.org/officeDocument/2006/relationships/customXml" Target="../ink/ink1236.xml"/><Relationship Id="rId196" Type="http://schemas.openxmlformats.org/officeDocument/2006/relationships/customXml" Target="../ink/ink1256.xml"/><Relationship Id="rId200" Type="http://schemas.openxmlformats.org/officeDocument/2006/relationships/customXml" Target="../ink/ink1260.xml"/><Relationship Id="rId16" Type="http://schemas.openxmlformats.org/officeDocument/2006/relationships/image" Target="../media/image55.png"/><Relationship Id="rId221" Type="http://schemas.openxmlformats.org/officeDocument/2006/relationships/customXml" Target="../ink/ink1281.xml"/><Relationship Id="rId37" Type="http://schemas.openxmlformats.org/officeDocument/2006/relationships/customXml" Target="../ink/ink1116.xml"/><Relationship Id="rId58" Type="http://schemas.openxmlformats.org/officeDocument/2006/relationships/customXml" Target="../ink/ink1131.xml"/><Relationship Id="rId79" Type="http://schemas.openxmlformats.org/officeDocument/2006/relationships/customXml" Target="../ink/ink1148.xml"/><Relationship Id="rId102" Type="http://schemas.openxmlformats.org/officeDocument/2006/relationships/customXml" Target="../ink/ink1171.xml"/><Relationship Id="rId123" Type="http://schemas.openxmlformats.org/officeDocument/2006/relationships/image" Target="../media/image490.png"/><Relationship Id="rId144" Type="http://schemas.openxmlformats.org/officeDocument/2006/relationships/customXml" Target="../ink/ink1206.xml"/><Relationship Id="rId90" Type="http://schemas.openxmlformats.org/officeDocument/2006/relationships/customXml" Target="../ink/ink1159.xml"/><Relationship Id="rId165" Type="http://schemas.openxmlformats.org/officeDocument/2006/relationships/customXml" Target="../ink/ink1226.xml"/><Relationship Id="rId186" Type="http://schemas.openxmlformats.org/officeDocument/2006/relationships/customXml" Target="../ink/ink1246.xml"/><Relationship Id="rId211" Type="http://schemas.openxmlformats.org/officeDocument/2006/relationships/customXml" Target="../ink/ink1271.xml"/><Relationship Id="rId232" Type="http://schemas.openxmlformats.org/officeDocument/2006/relationships/customXml" Target="../ink/ink1292.xml"/><Relationship Id="rId27" Type="http://schemas.openxmlformats.org/officeDocument/2006/relationships/customXml" Target="../ink/ink1109.xml"/><Relationship Id="rId48" Type="http://schemas.openxmlformats.org/officeDocument/2006/relationships/customXml" Target="../ink/ink1124.xml"/><Relationship Id="rId69" Type="http://schemas.openxmlformats.org/officeDocument/2006/relationships/customXml" Target="../ink/ink1141.xml"/><Relationship Id="rId113" Type="http://schemas.openxmlformats.org/officeDocument/2006/relationships/customXml" Target="../ink/ink1179.xml"/><Relationship Id="rId134" Type="http://schemas.openxmlformats.org/officeDocument/2006/relationships/customXml" Target="../ink/ink1197.xml"/><Relationship Id="rId80" Type="http://schemas.openxmlformats.org/officeDocument/2006/relationships/customXml" Target="../ink/ink1149.xml"/><Relationship Id="rId155" Type="http://schemas.openxmlformats.org/officeDocument/2006/relationships/customXml" Target="../ink/ink1216.xml"/><Relationship Id="rId176" Type="http://schemas.openxmlformats.org/officeDocument/2006/relationships/customXml" Target="../ink/ink1237.xml"/><Relationship Id="rId197" Type="http://schemas.openxmlformats.org/officeDocument/2006/relationships/customXml" Target="../ink/ink1257.xml"/><Relationship Id="rId201" Type="http://schemas.openxmlformats.org/officeDocument/2006/relationships/customXml" Target="../ink/ink1261.xml"/><Relationship Id="rId222" Type="http://schemas.openxmlformats.org/officeDocument/2006/relationships/customXml" Target="../ink/ink1282.xml"/><Relationship Id="rId17" Type="http://schemas.openxmlformats.org/officeDocument/2006/relationships/customXml" Target="../ink/ink1100.xml"/><Relationship Id="rId38" Type="http://schemas.openxmlformats.org/officeDocument/2006/relationships/image" Target="../media/image350.png"/><Relationship Id="rId59" Type="http://schemas.openxmlformats.org/officeDocument/2006/relationships/customXml" Target="../ink/ink1132.xml"/><Relationship Id="rId103" Type="http://schemas.openxmlformats.org/officeDocument/2006/relationships/image" Target="../media/image450.png"/><Relationship Id="rId124" Type="http://schemas.openxmlformats.org/officeDocument/2006/relationships/customXml" Target="../ink/ink1188.xml"/><Relationship Id="rId70" Type="http://schemas.openxmlformats.org/officeDocument/2006/relationships/customXml" Target="../ink/ink1142.xml"/><Relationship Id="rId91" Type="http://schemas.openxmlformats.org/officeDocument/2006/relationships/customXml" Target="../ink/ink1160.xml"/><Relationship Id="rId145" Type="http://schemas.openxmlformats.org/officeDocument/2006/relationships/customXml" Target="../ink/ink1207.xml"/><Relationship Id="rId166" Type="http://schemas.openxmlformats.org/officeDocument/2006/relationships/customXml" Target="../ink/ink1227.xml"/><Relationship Id="rId187" Type="http://schemas.openxmlformats.org/officeDocument/2006/relationships/customXml" Target="../ink/ink124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2.xml"/><Relationship Id="rId233" Type="http://schemas.openxmlformats.org/officeDocument/2006/relationships/customXml" Target="../ink/ink1293.xml"/><Relationship Id="rId28" Type="http://schemas.openxmlformats.org/officeDocument/2006/relationships/image" Target="../media/image320.png"/><Relationship Id="rId49" Type="http://schemas.openxmlformats.org/officeDocument/2006/relationships/customXml" Target="../ink/ink1125.xml"/><Relationship Id="rId114" Type="http://schemas.openxmlformats.org/officeDocument/2006/relationships/image" Target="../media/image48.png"/><Relationship Id="rId60" Type="http://schemas.openxmlformats.org/officeDocument/2006/relationships/customXml" Target="../ink/ink1133.xml"/><Relationship Id="rId81" Type="http://schemas.openxmlformats.org/officeDocument/2006/relationships/customXml" Target="../ink/ink1150.xml"/><Relationship Id="rId135" Type="http://schemas.openxmlformats.org/officeDocument/2006/relationships/customXml" Target="../ink/ink1198.xml"/><Relationship Id="rId156" Type="http://schemas.openxmlformats.org/officeDocument/2006/relationships/customXml" Target="../ink/ink1217.xml"/><Relationship Id="rId177" Type="http://schemas.openxmlformats.org/officeDocument/2006/relationships/image" Target="../media/image530.png"/><Relationship Id="rId198" Type="http://schemas.openxmlformats.org/officeDocument/2006/relationships/customXml" Target="../ink/ink1258.xml"/><Relationship Id="rId202" Type="http://schemas.openxmlformats.org/officeDocument/2006/relationships/customXml" Target="../ink/ink1262.xml"/><Relationship Id="rId223" Type="http://schemas.openxmlformats.org/officeDocument/2006/relationships/customXml" Target="../ink/ink1283.xml"/><Relationship Id="rId18" Type="http://schemas.openxmlformats.org/officeDocument/2006/relationships/customXml" Target="../ink/ink1101.xml"/><Relationship Id="rId39" Type="http://schemas.openxmlformats.org/officeDocument/2006/relationships/customXml" Target="../ink/ink1117.xml"/><Relationship Id="rId50" Type="http://schemas.openxmlformats.org/officeDocument/2006/relationships/customXml" Target="../ink/ink1126.xml"/><Relationship Id="rId104" Type="http://schemas.openxmlformats.org/officeDocument/2006/relationships/customXml" Target="../ink/ink1172.xml"/><Relationship Id="rId125" Type="http://schemas.openxmlformats.org/officeDocument/2006/relationships/customXml" Target="../ink/ink1189.xml"/><Relationship Id="rId146" Type="http://schemas.openxmlformats.org/officeDocument/2006/relationships/customXml" Target="../ink/ink1208.xml"/><Relationship Id="rId167" Type="http://schemas.openxmlformats.org/officeDocument/2006/relationships/customXml" Target="../ink/ink1228.xml"/><Relationship Id="rId188" Type="http://schemas.openxmlformats.org/officeDocument/2006/relationships/customXml" Target="../ink/ink1248.xml"/><Relationship Id="rId71" Type="http://schemas.openxmlformats.org/officeDocument/2006/relationships/customXml" Target="../ink/ink1143.xml"/><Relationship Id="rId92" Type="http://schemas.openxmlformats.org/officeDocument/2006/relationships/customXml" Target="../ink/ink1161.xml"/><Relationship Id="rId213" Type="http://schemas.openxmlformats.org/officeDocument/2006/relationships/customXml" Target="../ink/ink1273.xml"/><Relationship Id="rId234" Type="http://schemas.openxmlformats.org/officeDocument/2006/relationships/customXml" Target="../ink/ink1294.xml"/><Relationship Id="rId2" Type="http://schemas.openxmlformats.org/officeDocument/2006/relationships/customXml" Target="../ink/ink1089.xml"/><Relationship Id="rId29" Type="http://schemas.openxmlformats.org/officeDocument/2006/relationships/customXml" Target="../ink/ink1110.xml"/><Relationship Id="rId40" Type="http://schemas.openxmlformats.org/officeDocument/2006/relationships/image" Target="../media/image360.png"/><Relationship Id="rId115" Type="http://schemas.openxmlformats.org/officeDocument/2006/relationships/customXml" Target="../ink/ink1180.xml"/><Relationship Id="rId136" Type="http://schemas.openxmlformats.org/officeDocument/2006/relationships/customXml" Target="../ink/ink1199.xml"/><Relationship Id="rId157" Type="http://schemas.openxmlformats.org/officeDocument/2006/relationships/customXml" Target="../ink/ink1218.xml"/><Relationship Id="rId178" Type="http://schemas.openxmlformats.org/officeDocument/2006/relationships/customXml" Target="../ink/ink1238.xml"/><Relationship Id="rId61" Type="http://schemas.openxmlformats.org/officeDocument/2006/relationships/customXml" Target="../ink/ink1134.xml"/><Relationship Id="rId82" Type="http://schemas.openxmlformats.org/officeDocument/2006/relationships/customXml" Target="../ink/ink1151.xml"/><Relationship Id="rId199" Type="http://schemas.openxmlformats.org/officeDocument/2006/relationships/customXml" Target="../ink/ink1259.xml"/><Relationship Id="rId203" Type="http://schemas.openxmlformats.org/officeDocument/2006/relationships/customXml" Target="../ink/ink1263.xml"/><Relationship Id="rId19" Type="http://schemas.openxmlformats.org/officeDocument/2006/relationships/customXml" Target="../ink/ink1102.xml"/><Relationship Id="rId224" Type="http://schemas.openxmlformats.org/officeDocument/2006/relationships/customXml" Target="../ink/ink1284.xml"/><Relationship Id="rId30" Type="http://schemas.openxmlformats.org/officeDocument/2006/relationships/customXml" Target="../ink/ink1111.xml"/><Relationship Id="rId105" Type="http://schemas.openxmlformats.org/officeDocument/2006/relationships/customXml" Target="../ink/ink1173.xml"/><Relationship Id="rId126" Type="http://schemas.openxmlformats.org/officeDocument/2006/relationships/customXml" Target="../ink/ink1190.xml"/><Relationship Id="rId147" Type="http://schemas.openxmlformats.org/officeDocument/2006/relationships/customXml" Target="../ink/ink1209.xml"/><Relationship Id="rId168" Type="http://schemas.openxmlformats.org/officeDocument/2006/relationships/customXml" Target="../ink/ink1229.xml"/><Relationship Id="rId51" Type="http://schemas.openxmlformats.org/officeDocument/2006/relationships/image" Target="../media/image380.png"/><Relationship Id="rId72" Type="http://schemas.openxmlformats.org/officeDocument/2006/relationships/customXml" Target="../ink/ink1144.xml"/><Relationship Id="rId93" Type="http://schemas.openxmlformats.org/officeDocument/2006/relationships/customXml" Target="../ink/ink1162.xml"/><Relationship Id="rId189" Type="http://schemas.openxmlformats.org/officeDocument/2006/relationships/customXml" Target="../ink/ink1249.xml"/><Relationship Id="rId3" Type="http://schemas.openxmlformats.org/officeDocument/2006/relationships/image" Target="../media/image240.png"/><Relationship Id="rId214" Type="http://schemas.openxmlformats.org/officeDocument/2006/relationships/customXml" Target="../ink/ink1274.xml"/><Relationship Id="rId235" Type="http://schemas.openxmlformats.org/officeDocument/2006/relationships/customXml" Target="../ink/ink1295.xml"/><Relationship Id="rId116" Type="http://schemas.openxmlformats.org/officeDocument/2006/relationships/customXml" Target="../ink/ink1181.xml"/><Relationship Id="rId137" Type="http://schemas.openxmlformats.org/officeDocument/2006/relationships/customXml" Target="../ink/ink1200.xml"/><Relationship Id="rId158" Type="http://schemas.openxmlformats.org/officeDocument/2006/relationships/customXml" Target="../ink/ink1219.xml"/><Relationship Id="rId20" Type="http://schemas.openxmlformats.org/officeDocument/2006/relationships/customXml" Target="../ink/ink1103.xml"/><Relationship Id="rId41" Type="http://schemas.openxmlformats.org/officeDocument/2006/relationships/customXml" Target="../ink/ink1118.xml"/><Relationship Id="rId62" Type="http://schemas.openxmlformats.org/officeDocument/2006/relationships/customXml" Target="../ink/ink1135.xml"/><Relationship Id="rId83" Type="http://schemas.openxmlformats.org/officeDocument/2006/relationships/customXml" Target="../ink/ink1152.xml"/><Relationship Id="rId179" Type="http://schemas.openxmlformats.org/officeDocument/2006/relationships/customXml" Target="../ink/ink1239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54.xml"/><Relationship Id="rId63" Type="http://schemas.openxmlformats.org/officeDocument/2006/relationships/customXml" Target="../ink/ink1326.xml"/><Relationship Id="rId159" Type="http://schemas.openxmlformats.org/officeDocument/2006/relationships/customXml" Target="../ink/ink1381.xml"/><Relationship Id="rId170" Type="http://schemas.openxmlformats.org/officeDocument/2006/relationships/customXml" Target="../ink/ink1392.xml"/><Relationship Id="rId191" Type="http://schemas.openxmlformats.org/officeDocument/2006/relationships/customXml" Target="../ink/ink1411.xml"/><Relationship Id="rId205" Type="http://schemas.openxmlformats.org/officeDocument/2006/relationships/customXml" Target="../ink/ink1425.xml"/><Relationship Id="rId226" Type="http://schemas.openxmlformats.org/officeDocument/2006/relationships/customXml" Target="../ink/ink1446.xml"/><Relationship Id="rId107" Type="http://schemas.openxmlformats.org/officeDocument/2006/relationships/customXml" Target="../ink/ink1346.xml"/><Relationship Id="rId11" Type="http://schemas.openxmlformats.org/officeDocument/2006/relationships/customXml" Target="../ink/ink1307.xml"/><Relationship Id="rId53" Type="http://schemas.openxmlformats.org/officeDocument/2006/relationships/customXml" Target="../ink/ink1318.xml"/><Relationship Id="rId74" Type="http://schemas.openxmlformats.org/officeDocument/2006/relationships/customXml" Target="../ink/ink1337.xml"/><Relationship Id="rId149" Type="http://schemas.openxmlformats.org/officeDocument/2006/relationships/customXml" Target="../ink/ink1372.xml"/><Relationship Id="rId5" Type="http://schemas.openxmlformats.org/officeDocument/2006/relationships/customXml" Target="../ink/ink1302.xml"/><Relationship Id="rId160" Type="http://schemas.openxmlformats.org/officeDocument/2006/relationships/customXml" Target="../ink/ink1382.xml"/><Relationship Id="rId181" Type="http://schemas.openxmlformats.org/officeDocument/2006/relationships/customXml" Target="../ink/ink1401.xml"/><Relationship Id="rId216" Type="http://schemas.openxmlformats.org/officeDocument/2006/relationships/customXml" Target="../ink/ink1436.xml"/><Relationship Id="rId64" Type="http://schemas.openxmlformats.org/officeDocument/2006/relationships/customXml" Target="../ink/ink1327.xml"/><Relationship Id="rId118" Type="http://schemas.openxmlformats.org/officeDocument/2006/relationships/customXml" Target="../ink/ink1355.xml"/><Relationship Id="rId150" Type="http://schemas.openxmlformats.org/officeDocument/2006/relationships/customXml" Target="../ink/ink1373.xml"/><Relationship Id="rId171" Type="http://schemas.openxmlformats.org/officeDocument/2006/relationships/customXml" Target="../ink/ink1393.xml"/><Relationship Id="rId192" Type="http://schemas.openxmlformats.org/officeDocument/2006/relationships/customXml" Target="../ink/ink1412.xml"/><Relationship Id="rId206" Type="http://schemas.openxmlformats.org/officeDocument/2006/relationships/customXml" Target="../ink/ink1426.xml"/><Relationship Id="rId227" Type="http://schemas.openxmlformats.org/officeDocument/2006/relationships/customXml" Target="../ink/ink1447.xml"/><Relationship Id="rId12" Type="http://schemas.openxmlformats.org/officeDocument/2006/relationships/image" Target="../media/image30.png"/><Relationship Id="rId33" Type="http://schemas.openxmlformats.org/officeDocument/2006/relationships/image" Target="../media/image340.png"/><Relationship Id="rId108" Type="http://schemas.openxmlformats.org/officeDocument/2006/relationships/customXml" Target="../ink/ink1347.xml"/><Relationship Id="rId54" Type="http://schemas.openxmlformats.org/officeDocument/2006/relationships/customXml" Target="../ink/ink1319.xml"/><Relationship Id="rId70" Type="http://schemas.openxmlformats.org/officeDocument/2006/relationships/customXml" Target="../ink/ink1333.xml"/><Relationship Id="rId75" Type="http://schemas.openxmlformats.org/officeDocument/2006/relationships/customXml" Target="../ink/ink1338.xml"/><Relationship Id="rId140" Type="http://schemas.openxmlformats.org/officeDocument/2006/relationships/image" Target="../media/image510.png"/><Relationship Id="rId145" Type="http://schemas.openxmlformats.org/officeDocument/2006/relationships/customXml" Target="../ink/ink1368.xml"/><Relationship Id="rId161" Type="http://schemas.openxmlformats.org/officeDocument/2006/relationships/customXml" Target="../ink/ink1383.xml"/><Relationship Id="rId166" Type="http://schemas.openxmlformats.org/officeDocument/2006/relationships/customXml" Target="../ink/ink1388.xml"/><Relationship Id="rId182" Type="http://schemas.openxmlformats.org/officeDocument/2006/relationships/customXml" Target="../ink/ink1402.xml"/><Relationship Id="rId187" Type="http://schemas.openxmlformats.org/officeDocument/2006/relationships/customXml" Target="../ink/ink1407.xml"/><Relationship Id="rId217" Type="http://schemas.openxmlformats.org/officeDocument/2006/relationships/customXml" Target="../ink/ink14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212" Type="http://schemas.openxmlformats.org/officeDocument/2006/relationships/customXml" Target="../ink/ink1432.xml"/><Relationship Id="rId49" Type="http://schemas.openxmlformats.org/officeDocument/2006/relationships/customXml" Target="../ink/ink1316.xml"/><Relationship Id="rId114" Type="http://schemas.openxmlformats.org/officeDocument/2006/relationships/customXml" Target="../ink/ink1351.xml"/><Relationship Id="rId119" Type="http://schemas.openxmlformats.org/officeDocument/2006/relationships/customXml" Target="../ink/ink1356.xml"/><Relationship Id="rId60" Type="http://schemas.openxmlformats.org/officeDocument/2006/relationships/customXml" Target="../ink/ink1324.xml"/><Relationship Id="rId65" Type="http://schemas.openxmlformats.org/officeDocument/2006/relationships/customXml" Target="../ink/ink1328.xml"/><Relationship Id="rId151" Type="http://schemas.openxmlformats.org/officeDocument/2006/relationships/image" Target="../media/image520.png"/><Relationship Id="rId156" Type="http://schemas.openxmlformats.org/officeDocument/2006/relationships/customXml" Target="../ink/ink1378.xml"/><Relationship Id="rId177" Type="http://schemas.openxmlformats.org/officeDocument/2006/relationships/customXml" Target="../ink/ink1397.xml"/><Relationship Id="rId198" Type="http://schemas.openxmlformats.org/officeDocument/2006/relationships/customXml" Target="../ink/ink1418.xml"/><Relationship Id="rId172" Type="http://schemas.openxmlformats.org/officeDocument/2006/relationships/customXml" Target="../ink/ink1394.xml"/><Relationship Id="rId193" Type="http://schemas.openxmlformats.org/officeDocument/2006/relationships/customXml" Target="../ink/ink1413.xml"/><Relationship Id="rId202" Type="http://schemas.openxmlformats.org/officeDocument/2006/relationships/customXml" Target="../ink/ink1422.xml"/><Relationship Id="rId207" Type="http://schemas.openxmlformats.org/officeDocument/2006/relationships/customXml" Target="../ink/ink1427.xml"/><Relationship Id="rId223" Type="http://schemas.openxmlformats.org/officeDocument/2006/relationships/customXml" Target="../ink/ink1443.xml"/><Relationship Id="rId228" Type="http://schemas.openxmlformats.org/officeDocument/2006/relationships/customXml" Target="../ink/ink1448.xml"/><Relationship Id="rId13" Type="http://schemas.openxmlformats.org/officeDocument/2006/relationships/customXml" Target="../ink/ink1308.xml"/><Relationship Id="rId18" Type="http://schemas.openxmlformats.org/officeDocument/2006/relationships/customXml" Target="../ink/ink1313.xml"/><Relationship Id="rId39" Type="http://schemas.openxmlformats.org/officeDocument/2006/relationships/image" Target="../media/image360.png"/><Relationship Id="rId109" Type="http://schemas.openxmlformats.org/officeDocument/2006/relationships/image" Target="../media/image47.png"/><Relationship Id="rId50" Type="http://schemas.openxmlformats.org/officeDocument/2006/relationships/image" Target="../media/image380.png"/><Relationship Id="rId55" Type="http://schemas.openxmlformats.org/officeDocument/2006/relationships/customXml" Target="../ink/ink1320.xml"/><Relationship Id="rId76" Type="http://schemas.openxmlformats.org/officeDocument/2006/relationships/customXml" Target="../ink/ink1339.xml"/><Relationship Id="rId104" Type="http://schemas.openxmlformats.org/officeDocument/2006/relationships/customXml" Target="../ink/ink1344.xml"/><Relationship Id="rId120" Type="http://schemas.openxmlformats.org/officeDocument/2006/relationships/customXml" Target="../ink/ink1357.xml"/><Relationship Id="rId125" Type="http://schemas.openxmlformats.org/officeDocument/2006/relationships/customXml" Target="../ink/ink1362.xml"/><Relationship Id="rId141" Type="http://schemas.openxmlformats.org/officeDocument/2006/relationships/customXml" Target="../ink/ink1364.xml"/><Relationship Id="rId146" Type="http://schemas.openxmlformats.org/officeDocument/2006/relationships/customXml" Target="../ink/ink1369.xml"/><Relationship Id="rId167" Type="http://schemas.openxmlformats.org/officeDocument/2006/relationships/customXml" Target="../ink/ink1389.xml"/><Relationship Id="rId188" Type="http://schemas.openxmlformats.org/officeDocument/2006/relationships/customXml" Target="../ink/ink1408.xml"/><Relationship Id="rId7" Type="http://schemas.openxmlformats.org/officeDocument/2006/relationships/customXml" Target="../ink/ink1303.xml"/><Relationship Id="rId71" Type="http://schemas.openxmlformats.org/officeDocument/2006/relationships/customXml" Target="../ink/ink1334.xml"/><Relationship Id="rId162" Type="http://schemas.openxmlformats.org/officeDocument/2006/relationships/customXml" Target="../ink/ink1384.xml"/><Relationship Id="rId183" Type="http://schemas.openxmlformats.org/officeDocument/2006/relationships/customXml" Target="../ink/ink1403.xml"/><Relationship Id="rId213" Type="http://schemas.openxmlformats.org/officeDocument/2006/relationships/customXml" Target="../ink/ink1433.xml"/><Relationship Id="rId218" Type="http://schemas.openxmlformats.org/officeDocument/2006/relationships/customXml" Target="../ink/ink1438.xml"/><Relationship Id="rId2" Type="http://schemas.openxmlformats.org/officeDocument/2006/relationships/customXml" Target="../ink/ink1300.xml"/><Relationship Id="rId66" Type="http://schemas.openxmlformats.org/officeDocument/2006/relationships/customXml" Target="../ink/ink1329.xml"/><Relationship Id="rId110" Type="http://schemas.openxmlformats.org/officeDocument/2006/relationships/customXml" Target="../ink/ink1348.xml"/><Relationship Id="rId115" Type="http://schemas.openxmlformats.org/officeDocument/2006/relationships/customXml" Target="../ink/ink1352.xml"/><Relationship Id="rId157" Type="http://schemas.openxmlformats.org/officeDocument/2006/relationships/customXml" Target="../ink/ink1379.xml"/><Relationship Id="rId178" Type="http://schemas.openxmlformats.org/officeDocument/2006/relationships/customXml" Target="../ink/ink1398.xml"/><Relationship Id="rId61" Type="http://schemas.openxmlformats.org/officeDocument/2006/relationships/customXml" Target="../ink/ink1325.xml"/><Relationship Id="rId152" Type="http://schemas.openxmlformats.org/officeDocument/2006/relationships/customXml" Target="../ink/ink1374.xml"/><Relationship Id="rId173" Type="http://schemas.openxmlformats.org/officeDocument/2006/relationships/customXml" Target="../ink/ink1395.xml"/><Relationship Id="rId194" Type="http://schemas.openxmlformats.org/officeDocument/2006/relationships/customXml" Target="../ink/ink1414.xml"/><Relationship Id="rId199" Type="http://schemas.openxmlformats.org/officeDocument/2006/relationships/customXml" Target="../ink/ink1419.xml"/><Relationship Id="rId203" Type="http://schemas.openxmlformats.org/officeDocument/2006/relationships/customXml" Target="../ink/ink1423.xml"/><Relationship Id="rId208" Type="http://schemas.openxmlformats.org/officeDocument/2006/relationships/customXml" Target="../ink/ink1428.xml"/><Relationship Id="rId229" Type="http://schemas.openxmlformats.org/officeDocument/2006/relationships/customXml" Target="../ink/ink1449.xml"/><Relationship Id="rId224" Type="http://schemas.openxmlformats.org/officeDocument/2006/relationships/customXml" Target="../ink/ink1444.xml"/><Relationship Id="rId14" Type="http://schemas.openxmlformats.org/officeDocument/2006/relationships/customXml" Target="../ink/ink1309.xml"/><Relationship Id="rId56" Type="http://schemas.openxmlformats.org/officeDocument/2006/relationships/image" Target="../media/image400.png"/><Relationship Id="rId77" Type="http://schemas.openxmlformats.org/officeDocument/2006/relationships/customXml" Target="../ink/ink1340.xml"/><Relationship Id="rId105" Type="http://schemas.openxmlformats.org/officeDocument/2006/relationships/customXml" Target="../ink/ink1345.xml"/><Relationship Id="rId126" Type="http://schemas.openxmlformats.org/officeDocument/2006/relationships/customXml" Target="../ink/ink1363.xml"/><Relationship Id="rId147" Type="http://schemas.openxmlformats.org/officeDocument/2006/relationships/customXml" Target="../ink/ink1370.xml"/><Relationship Id="rId168" Type="http://schemas.openxmlformats.org/officeDocument/2006/relationships/customXml" Target="../ink/ink1390.xml"/><Relationship Id="rId8" Type="http://schemas.openxmlformats.org/officeDocument/2006/relationships/customXml" Target="../ink/ink1304.xml"/><Relationship Id="rId51" Type="http://schemas.openxmlformats.org/officeDocument/2006/relationships/customXml" Target="../ink/ink1317.xml"/><Relationship Id="rId72" Type="http://schemas.openxmlformats.org/officeDocument/2006/relationships/customXml" Target="../ink/ink1335.xml"/><Relationship Id="rId121" Type="http://schemas.openxmlformats.org/officeDocument/2006/relationships/customXml" Target="../ink/ink1358.xml"/><Relationship Id="rId142" Type="http://schemas.openxmlformats.org/officeDocument/2006/relationships/customXml" Target="../ink/ink1365.xml"/><Relationship Id="rId163" Type="http://schemas.openxmlformats.org/officeDocument/2006/relationships/customXml" Target="../ink/ink1385.xml"/><Relationship Id="rId184" Type="http://schemas.openxmlformats.org/officeDocument/2006/relationships/customXml" Target="../ink/ink1404.xml"/><Relationship Id="rId189" Type="http://schemas.openxmlformats.org/officeDocument/2006/relationships/customXml" Target="../ink/ink1409.xml"/><Relationship Id="rId219" Type="http://schemas.openxmlformats.org/officeDocument/2006/relationships/customXml" Target="../ink/ink1439.xml"/><Relationship Id="rId3" Type="http://schemas.openxmlformats.org/officeDocument/2006/relationships/image" Target="../media/image240.png"/><Relationship Id="rId214" Type="http://schemas.openxmlformats.org/officeDocument/2006/relationships/customXml" Target="../ink/ink1434.xml"/><Relationship Id="rId230" Type="http://schemas.openxmlformats.org/officeDocument/2006/relationships/customXml" Target="../ink/ink1450.xml"/><Relationship Id="rId46" Type="http://schemas.openxmlformats.org/officeDocument/2006/relationships/image" Target="../media/image370.png"/><Relationship Id="rId67" Type="http://schemas.openxmlformats.org/officeDocument/2006/relationships/customXml" Target="../ink/ink1330.xml"/><Relationship Id="rId116" Type="http://schemas.openxmlformats.org/officeDocument/2006/relationships/customXml" Target="../ink/ink1353.xml"/><Relationship Id="rId158" Type="http://schemas.openxmlformats.org/officeDocument/2006/relationships/customXml" Target="../ink/ink1380.xml"/><Relationship Id="rId62" Type="http://schemas.openxmlformats.org/officeDocument/2006/relationships/image" Target="../media/image410.png"/><Relationship Id="rId111" Type="http://schemas.openxmlformats.org/officeDocument/2006/relationships/customXml" Target="../ink/ink1349.xml"/><Relationship Id="rId153" Type="http://schemas.openxmlformats.org/officeDocument/2006/relationships/customXml" Target="../ink/ink1375.xml"/><Relationship Id="rId174" Type="http://schemas.openxmlformats.org/officeDocument/2006/relationships/customXml" Target="../ink/ink1396.xml"/><Relationship Id="rId179" Type="http://schemas.openxmlformats.org/officeDocument/2006/relationships/customXml" Target="../ink/ink1399.xml"/><Relationship Id="rId195" Type="http://schemas.openxmlformats.org/officeDocument/2006/relationships/customXml" Target="../ink/ink1415.xml"/><Relationship Id="rId209" Type="http://schemas.openxmlformats.org/officeDocument/2006/relationships/customXml" Target="../ink/ink1429.xml"/><Relationship Id="rId190" Type="http://schemas.openxmlformats.org/officeDocument/2006/relationships/customXml" Target="../ink/ink1410.xml"/><Relationship Id="rId204" Type="http://schemas.openxmlformats.org/officeDocument/2006/relationships/customXml" Target="../ink/ink1424.xml"/><Relationship Id="rId220" Type="http://schemas.openxmlformats.org/officeDocument/2006/relationships/customXml" Target="../ink/ink1440.xml"/><Relationship Id="rId225" Type="http://schemas.openxmlformats.org/officeDocument/2006/relationships/customXml" Target="../ink/ink1445.xml"/><Relationship Id="rId15" Type="http://schemas.openxmlformats.org/officeDocument/2006/relationships/customXml" Target="../ink/ink1310.xml"/><Relationship Id="rId57" Type="http://schemas.openxmlformats.org/officeDocument/2006/relationships/customXml" Target="../ink/ink1321.xml"/><Relationship Id="rId106" Type="http://schemas.openxmlformats.org/officeDocument/2006/relationships/image" Target="../media/image460.png"/><Relationship Id="rId10" Type="http://schemas.openxmlformats.org/officeDocument/2006/relationships/customXml" Target="../ink/ink1306.xml"/><Relationship Id="rId52" Type="http://schemas.openxmlformats.org/officeDocument/2006/relationships/image" Target="../media/image390.png"/><Relationship Id="rId73" Type="http://schemas.openxmlformats.org/officeDocument/2006/relationships/customXml" Target="../ink/ink1336.xml"/><Relationship Id="rId78" Type="http://schemas.openxmlformats.org/officeDocument/2006/relationships/customXml" Target="../ink/ink1341.xml"/><Relationship Id="rId122" Type="http://schemas.openxmlformats.org/officeDocument/2006/relationships/customXml" Target="../ink/ink1359.xml"/><Relationship Id="rId143" Type="http://schemas.openxmlformats.org/officeDocument/2006/relationships/customXml" Target="../ink/ink1366.xml"/><Relationship Id="rId148" Type="http://schemas.openxmlformats.org/officeDocument/2006/relationships/customXml" Target="../ink/ink1371.xml"/><Relationship Id="rId164" Type="http://schemas.openxmlformats.org/officeDocument/2006/relationships/customXml" Target="../ink/ink1386.xml"/><Relationship Id="rId169" Type="http://schemas.openxmlformats.org/officeDocument/2006/relationships/customXml" Target="../ink/ink1391.xml"/><Relationship Id="rId185" Type="http://schemas.openxmlformats.org/officeDocument/2006/relationships/customXml" Target="../ink/ink1405.xml"/><Relationship Id="rId4" Type="http://schemas.openxmlformats.org/officeDocument/2006/relationships/customXml" Target="../ink/ink1301.xml"/><Relationship Id="rId9" Type="http://schemas.openxmlformats.org/officeDocument/2006/relationships/customXml" Target="../ink/ink1305.xml"/><Relationship Id="rId180" Type="http://schemas.openxmlformats.org/officeDocument/2006/relationships/customXml" Target="../ink/ink1400.xml"/><Relationship Id="rId210" Type="http://schemas.openxmlformats.org/officeDocument/2006/relationships/customXml" Target="../ink/ink1430.xml"/><Relationship Id="rId215" Type="http://schemas.openxmlformats.org/officeDocument/2006/relationships/customXml" Target="../ink/ink1435.xml"/><Relationship Id="rId231" Type="http://schemas.openxmlformats.org/officeDocument/2006/relationships/customXml" Target="../ink/ink1451.xml"/><Relationship Id="rId47" Type="http://schemas.openxmlformats.org/officeDocument/2006/relationships/customXml" Target="../ink/ink1314.xml"/><Relationship Id="rId68" Type="http://schemas.openxmlformats.org/officeDocument/2006/relationships/customXml" Target="../ink/ink1331.xml"/><Relationship Id="rId112" Type="http://schemas.openxmlformats.org/officeDocument/2006/relationships/customXml" Target="../ink/ink1350.xml"/><Relationship Id="rId154" Type="http://schemas.openxmlformats.org/officeDocument/2006/relationships/customXml" Target="../ink/ink1376.xml"/><Relationship Id="rId196" Type="http://schemas.openxmlformats.org/officeDocument/2006/relationships/customXml" Target="../ink/ink1416.xml"/><Relationship Id="rId200" Type="http://schemas.openxmlformats.org/officeDocument/2006/relationships/customXml" Target="../ink/ink1420.xml"/><Relationship Id="rId16" Type="http://schemas.openxmlformats.org/officeDocument/2006/relationships/customXml" Target="../ink/ink1311.xml"/><Relationship Id="rId221" Type="http://schemas.openxmlformats.org/officeDocument/2006/relationships/customXml" Target="../ink/ink1441.xml"/><Relationship Id="rId58" Type="http://schemas.openxmlformats.org/officeDocument/2006/relationships/customXml" Target="../ink/ink1322.xml"/><Relationship Id="rId79" Type="http://schemas.openxmlformats.org/officeDocument/2006/relationships/customXml" Target="../ink/ink1342.xml"/><Relationship Id="rId102" Type="http://schemas.openxmlformats.org/officeDocument/2006/relationships/image" Target="../media/image450.png"/><Relationship Id="rId123" Type="http://schemas.openxmlformats.org/officeDocument/2006/relationships/customXml" Target="../ink/ink1360.xml"/><Relationship Id="rId144" Type="http://schemas.openxmlformats.org/officeDocument/2006/relationships/customXml" Target="../ink/ink1367.xml"/><Relationship Id="rId165" Type="http://schemas.openxmlformats.org/officeDocument/2006/relationships/customXml" Target="../ink/ink1387.xml"/><Relationship Id="rId186" Type="http://schemas.openxmlformats.org/officeDocument/2006/relationships/customXml" Target="../ink/ink1406.xml"/><Relationship Id="rId211" Type="http://schemas.openxmlformats.org/officeDocument/2006/relationships/customXml" Target="../ink/ink1431.xml"/><Relationship Id="rId48" Type="http://schemas.openxmlformats.org/officeDocument/2006/relationships/customXml" Target="../ink/ink1315.xml"/><Relationship Id="rId69" Type="http://schemas.openxmlformats.org/officeDocument/2006/relationships/customXml" Target="../ink/ink1332.xml"/><Relationship Id="rId113" Type="http://schemas.openxmlformats.org/officeDocument/2006/relationships/image" Target="../media/image48.png"/><Relationship Id="rId155" Type="http://schemas.openxmlformats.org/officeDocument/2006/relationships/customXml" Target="../ink/ink1377.xml"/><Relationship Id="rId176" Type="http://schemas.openxmlformats.org/officeDocument/2006/relationships/image" Target="../media/image530.png"/><Relationship Id="rId197" Type="http://schemas.openxmlformats.org/officeDocument/2006/relationships/customXml" Target="../ink/ink1417.xml"/><Relationship Id="rId201" Type="http://schemas.openxmlformats.org/officeDocument/2006/relationships/customXml" Target="../ink/ink1421.xml"/><Relationship Id="rId222" Type="http://schemas.openxmlformats.org/officeDocument/2006/relationships/customXml" Target="../ink/ink1442.xml"/><Relationship Id="rId17" Type="http://schemas.openxmlformats.org/officeDocument/2006/relationships/customXml" Target="../ink/ink1312.xml"/><Relationship Id="rId59" Type="http://schemas.openxmlformats.org/officeDocument/2006/relationships/customXml" Target="../ink/ink1323.xml"/><Relationship Id="rId103" Type="http://schemas.openxmlformats.org/officeDocument/2006/relationships/customXml" Target="../ink/ink1343.xml"/><Relationship Id="rId124" Type="http://schemas.openxmlformats.org/officeDocument/2006/relationships/customXml" Target="../ink/ink1361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06.xml"/><Relationship Id="rId63" Type="http://schemas.openxmlformats.org/officeDocument/2006/relationships/customXml" Target="../ink/ink1478.xml"/><Relationship Id="rId159" Type="http://schemas.openxmlformats.org/officeDocument/2006/relationships/customXml" Target="../ink/ink1533.xml"/><Relationship Id="rId170" Type="http://schemas.openxmlformats.org/officeDocument/2006/relationships/customXml" Target="../ink/ink1544.xml"/><Relationship Id="rId191" Type="http://schemas.openxmlformats.org/officeDocument/2006/relationships/customXml" Target="../ink/ink1563.xml"/><Relationship Id="rId205" Type="http://schemas.openxmlformats.org/officeDocument/2006/relationships/customXml" Target="../ink/ink1577.xml"/><Relationship Id="rId226" Type="http://schemas.openxmlformats.org/officeDocument/2006/relationships/customXml" Target="../ink/ink1598.xml"/><Relationship Id="rId107" Type="http://schemas.openxmlformats.org/officeDocument/2006/relationships/customXml" Target="../ink/ink1498.xml"/><Relationship Id="rId11" Type="http://schemas.openxmlformats.org/officeDocument/2006/relationships/customXml" Target="../ink/ink1459.xml"/><Relationship Id="rId53" Type="http://schemas.openxmlformats.org/officeDocument/2006/relationships/customXml" Target="../ink/ink1470.xml"/><Relationship Id="rId74" Type="http://schemas.openxmlformats.org/officeDocument/2006/relationships/customXml" Target="../ink/ink1489.xml"/><Relationship Id="rId149" Type="http://schemas.openxmlformats.org/officeDocument/2006/relationships/customXml" Target="../ink/ink1524.xml"/><Relationship Id="rId5" Type="http://schemas.openxmlformats.org/officeDocument/2006/relationships/customXml" Target="../ink/ink1454.xml"/><Relationship Id="rId160" Type="http://schemas.openxmlformats.org/officeDocument/2006/relationships/customXml" Target="../ink/ink1534.xml"/><Relationship Id="rId181" Type="http://schemas.openxmlformats.org/officeDocument/2006/relationships/customXml" Target="../ink/ink1553.xml"/><Relationship Id="rId216" Type="http://schemas.openxmlformats.org/officeDocument/2006/relationships/customXml" Target="../ink/ink1588.xml"/><Relationship Id="rId64" Type="http://schemas.openxmlformats.org/officeDocument/2006/relationships/customXml" Target="../ink/ink1479.xml"/><Relationship Id="rId118" Type="http://schemas.openxmlformats.org/officeDocument/2006/relationships/customXml" Target="../ink/ink1507.xml"/><Relationship Id="rId150" Type="http://schemas.openxmlformats.org/officeDocument/2006/relationships/customXml" Target="../ink/ink1525.xml"/><Relationship Id="rId171" Type="http://schemas.openxmlformats.org/officeDocument/2006/relationships/customXml" Target="../ink/ink1545.xml"/><Relationship Id="rId192" Type="http://schemas.openxmlformats.org/officeDocument/2006/relationships/customXml" Target="../ink/ink1564.xml"/><Relationship Id="rId206" Type="http://schemas.openxmlformats.org/officeDocument/2006/relationships/customXml" Target="../ink/ink1578.xml"/><Relationship Id="rId227" Type="http://schemas.openxmlformats.org/officeDocument/2006/relationships/customXml" Target="../ink/ink1599.xml"/><Relationship Id="rId12" Type="http://schemas.openxmlformats.org/officeDocument/2006/relationships/image" Target="../media/image30.png"/><Relationship Id="rId33" Type="http://schemas.openxmlformats.org/officeDocument/2006/relationships/image" Target="../media/image340.png"/><Relationship Id="rId108" Type="http://schemas.openxmlformats.org/officeDocument/2006/relationships/customXml" Target="../ink/ink1499.xml"/><Relationship Id="rId54" Type="http://schemas.openxmlformats.org/officeDocument/2006/relationships/customXml" Target="../ink/ink1471.xml"/><Relationship Id="rId70" Type="http://schemas.openxmlformats.org/officeDocument/2006/relationships/customXml" Target="../ink/ink1485.xml"/><Relationship Id="rId75" Type="http://schemas.openxmlformats.org/officeDocument/2006/relationships/customXml" Target="../ink/ink1490.xml"/><Relationship Id="rId140" Type="http://schemas.openxmlformats.org/officeDocument/2006/relationships/image" Target="../media/image510.png"/><Relationship Id="rId145" Type="http://schemas.openxmlformats.org/officeDocument/2006/relationships/customXml" Target="../ink/ink1520.xml"/><Relationship Id="rId161" Type="http://schemas.openxmlformats.org/officeDocument/2006/relationships/customXml" Target="../ink/ink1535.xml"/><Relationship Id="rId166" Type="http://schemas.openxmlformats.org/officeDocument/2006/relationships/customXml" Target="../ink/ink1540.xml"/><Relationship Id="rId182" Type="http://schemas.openxmlformats.org/officeDocument/2006/relationships/customXml" Target="../ink/ink1554.xml"/><Relationship Id="rId187" Type="http://schemas.openxmlformats.org/officeDocument/2006/relationships/customXml" Target="../ink/ink1559.xml"/><Relationship Id="rId217" Type="http://schemas.openxmlformats.org/officeDocument/2006/relationships/customXml" Target="../ink/ink15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212" Type="http://schemas.openxmlformats.org/officeDocument/2006/relationships/customXml" Target="../ink/ink1584.xml"/><Relationship Id="rId49" Type="http://schemas.openxmlformats.org/officeDocument/2006/relationships/customXml" Target="../ink/ink1468.xml"/><Relationship Id="rId114" Type="http://schemas.openxmlformats.org/officeDocument/2006/relationships/customXml" Target="../ink/ink1503.xml"/><Relationship Id="rId119" Type="http://schemas.openxmlformats.org/officeDocument/2006/relationships/customXml" Target="../ink/ink1508.xml"/><Relationship Id="rId60" Type="http://schemas.openxmlformats.org/officeDocument/2006/relationships/customXml" Target="../ink/ink1476.xml"/><Relationship Id="rId65" Type="http://schemas.openxmlformats.org/officeDocument/2006/relationships/customXml" Target="../ink/ink1480.xml"/><Relationship Id="rId151" Type="http://schemas.openxmlformats.org/officeDocument/2006/relationships/image" Target="../media/image520.png"/><Relationship Id="rId156" Type="http://schemas.openxmlformats.org/officeDocument/2006/relationships/customXml" Target="../ink/ink1530.xml"/><Relationship Id="rId177" Type="http://schemas.openxmlformats.org/officeDocument/2006/relationships/customXml" Target="../ink/ink1549.xml"/><Relationship Id="rId198" Type="http://schemas.openxmlformats.org/officeDocument/2006/relationships/customXml" Target="../ink/ink1570.xml"/><Relationship Id="rId172" Type="http://schemas.openxmlformats.org/officeDocument/2006/relationships/customXml" Target="../ink/ink1546.xml"/><Relationship Id="rId193" Type="http://schemas.openxmlformats.org/officeDocument/2006/relationships/customXml" Target="../ink/ink1565.xml"/><Relationship Id="rId202" Type="http://schemas.openxmlformats.org/officeDocument/2006/relationships/customXml" Target="../ink/ink1574.xml"/><Relationship Id="rId207" Type="http://schemas.openxmlformats.org/officeDocument/2006/relationships/customXml" Target="../ink/ink1579.xml"/><Relationship Id="rId223" Type="http://schemas.openxmlformats.org/officeDocument/2006/relationships/customXml" Target="../ink/ink1595.xml"/><Relationship Id="rId228" Type="http://schemas.openxmlformats.org/officeDocument/2006/relationships/customXml" Target="../ink/ink1600.xml"/><Relationship Id="rId13" Type="http://schemas.openxmlformats.org/officeDocument/2006/relationships/customXml" Target="../ink/ink1460.xml"/><Relationship Id="rId18" Type="http://schemas.openxmlformats.org/officeDocument/2006/relationships/customXml" Target="../ink/ink1465.xml"/><Relationship Id="rId39" Type="http://schemas.openxmlformats.org/officeDocument/2006/relationships/image" Target="../media/image360.png"/><Relationship Id="rId109" Type="http://schemas.openxmlformats.org/officeDocument/2006/relationships/image" Target="../media/image47.png"/><Relationship Id="rId50" Type="http://schemas.openxmlformats.org/officeDocument/2006/relationships/image" Target="../media/image380.png"/><Relationship Id="rId55" Type="http://schemas.openxmlformats.org/officeDocument/2006/relationships/customXml" Target="../ink/ink1472.xml"/><Relationship Id="rId76" Type="http://schemas.openxmlformats.org/officeDocument/2006/relationships/customXml" Target="../ink/ink1491.xml"/><Relationship Id="rId104" Type="http://schemas.openxmlformats.org/officeDocument/2006/relationships/customXml" Target="../ink/ink1496.xml"/><Relationship Id="rId120" Type="http://schemas.openxmlformats.org/officeDocument/2006/relationships/customXml" Target="../ink/ink1509.xml"/><Relationship Id="rId125" Type="http://schemas.openxmlformats.org/officeDocument/2006/relationships/customXml" Target="../ink/ink1514.xml"/><Relationship Id="rId141" Type="http://schemas.openxmlformats.org/officeDocument/2006/relationships/customXml" Target="../ink/ink1516.xml"/><Relationship Id="rId146" Type="http://schemas.openxmlformats.org/officeDocument/2006/relationships/customXml" Target="../ink/ink1521.xml"/><Relationship Id="rId167" Type="http://schemas.openxmlformats.org/officeDocument/2006/relationships/customXml" Target="../ink/ink1541.xml"/><Relationship Id="rId188" Type="http://schemas.openxmlformats.org/officeDocument/2006/relationships/customXml" Target="../ink/ink1560.xml"/><Relationship Id="rId7" Type="http://schemas.openxmlformats.org/officeDocument/2006/relationships/customXml" Target="../ink/ink1455.xml"/><Relationship Id="rId71" Type="http://schemas.openxmlformats.org/officeDocument/2006/relationships/customXml" Target="../ink/ink1486.xml"/><Relationship Id="rId162" Type="http://schemas.openxmlformats.org/officeDocument/2006/relationships/customXml" Target="../ink/ink1536.xml"/><Relationship Id="rId183" Type="http://schemas.openxmlformats.org/officeDocument/2006/relationships/customXml" Target="../ink/ink1555.xml"/><Relationship Id="rId213" Type="http://schemas.openxmlformats.org/officeDocument/2006/relationships/customXml" Target="../ink/ink1585.xml"/><Relationship Id="rId218" Type="http://schemas.openxmlformats.org/officeDocument/2006/relationships/customXml" Target="../ink/ink1590.xml"/><Relationship Id="rId239" Type="http://schemas.openxmlformats.org/officeDocument/2006/relationships/image" Target="../media/image550.png"/><Relationship Id="rId2" Type="http://schemas.openxmlformats.org/officeDocument/2006/relationships/customXml" Target="../ink/ink1452.xml"/><Relationship Id="rId66" Type="http://schemas.openxmlformats.org/officeDocument/2006/relationships/customXml" Target="../ink/ink1481.xml"/><Relationship Id="rId110" Type="http://schemas.openxmlformats.org/officeDocument/2006/relationships/customXml" Target="../ink/ink1500.xml"/><Relationship Id="rId115" Type="http://schemas.openxmlformats.org/officeDocument/2006/relationships/customXml" Target="../ink/ink1504.xml"/><Relationship Id="rId157" Type="http://schemas.openxmlformats.org/officeDocument/2006/relationships/customXml" Target="../ink/ink1531.xml"/><Relationship Id="rId178" Type="http://schemas.openxmlformats.org/officeDocument/2006/relationships/customXml" Target="../ink/ink1550.xml"/><Relationship Id="rId61" Type="http://schemas.openxmlformats.org/officeDocument/2006/relationships/customXml" Target="../ink/ink1477.xml"/><Relationship Id="rId152" Type="http://schemas.openxmlformats.org/officeDocument/2006/relationships/customXml" Target="../ink/ink1526.xml"/><Relationship Id="rId173" Type="http://schemas.openxmlformats.org/officeDocument/2006/relationships/customXml" Target="../ink/ink1547.xml"/><Relationship Id="rId194" Type="http://schemas.openxmlformats.org/officeDocument/2006/relationships/customXml" Target="../ink/ink1566.xml"/><Relationship Id="rId199" Type="http://schemas.openxmlformats.org/officeDocument/2006/relationships/customXml" Target="../ink/ink1571.xml"/><Relationship Id="rId203" Type="http://schemas.openxmlformats.org/officeDocument/2006/relationships/customXml" Target="../ink/ink1575.xml"/><Relationship Id="rId208" Type="http://schemas.openxmlformats.org/officeDocument/2006/relationships/customXml" Target="../ink/ink1580.xml"/><Relationship Id="rId229" Type="http://schemas.openxmlformats.org/officeDocument/2006/relationships/customXml" Target="../ink/ink1601.xml"/><Relationship Id="rId224" Type="http://schemas.openxmlformats.org/officeDocument/2006/relationships/customXml" Target="../ink/ink1596.xml"/><Relationship Id="rId14" Type="http://schemas.openxmlformats.org/officeDocument/2006/relationships/customXml" Target="../ink/ink1461.xml"/><Relationship Id="rId56" Type="http://schemas.openxmlformats.org/officeDocument/2006/relationships/image" Target="../media/image400.png"/><Relationship Id="rId77" Type="http://schemas.openxmlformats.org/officeDocument/2006/relationships/customXml" Target="../ink/ink1492.xml"/><Relationship Id="rId105" Type="http://schemas.openxmlformats.org/officeDocument/2006/relationships/customXml" Target="../ink/ink1497.xml"/><Relationship Id="rId126" Type="http://schemas.openxmlformats.org/officeDocument/2006/relationships/customXml" Target="../ink/ink1515.xml"/><Relationship Id="rId147" Type="http://schemas.openxmlformats.org/officeDocument/2006/relationships/customXml" Target="../ink/ink1522.xml"/><Relationship Id="rId168" Type="http://schemas.openxmlformats.org/officeDocument/2006/relationships/customXml" Target="../ink/ink1542.xml"/><Relationship Id="rId8" Type="http://schemas.openxmlformats.org/officeDocument/2006/relationships/customXml" Target="../ink/ink1456.xml"/><Relationship Id="rId51" Type="http://schemas.openxmlformats.org/officeDocument/2006/relationships/customXml" Target="../ink/ink1469.xml"/><Relationship Id="rId72" Type="http://schemas.openxmlformats.org/officeDocument/2006/relationships/customXml" Target="../ink/ink1487.xml"/><Relationship Id="rId121" Type="http://schemas.openxmlformats.org/officeDocument/2006/relationships/customXml" Target="../ink/ink1510.xml"/><Relationship Id="rId142" Type="http://schemas.openxmlformats.org/officeDocument/2006/relationships/customXml" Target="../ink/ink1517.xml"/><Relationship Id="rId163" Type="http://schemas.openxmlformats.org/officeDocument/2006/relationships/customXml" Target="../ink/ink1537.xml"/><Relationship Id="rId184" Type="http://schemas.openxmlformats.org/officeDocument/2006/relationships/customXml" Target="../ink/ink1556.xml"/><Relationship Id="rId189" Type="http://schemas.openxmlformats.org/officeDocument/2006/relationships/customXml" Target="../ink/ink1561.xml"/><Relationship Id="rId219" Type="http://schemas.openxmlformats.org/officeDocument/2006/relationships/customXml" Target="../ink/ink1591.xml"/><Relationship Id="rId3" Type="http://schemas.openxmlformats.org/officeDocument/2006/relationships/image" Target="../media/image240.png"/><Relationship Id="rId214" Type="http://schemas.openxmlformats.org/officeDocument/2006/relationships/customXml" Target="../ink/ink1586.xml"/><Relationship Id="rId230" Type="http://schemas.openxmlformats.org/officeDocument/2006/relationships/customXml" Target="../ink/ink1602.xml"/><Relationship Id="rId46" Type="http://schemas.openxmlformats.org/officeDocument/2006/relationships/image" Target="../media/image370.png"/><Relationship Id="rId67" Type="http://schemas.openxmlformats.org/officeDocument/2006/relationships/customXml" Target="../ink/ink1482.xml"/><Relationship Id="rId116" Type="http://schemas.openxmlformats.org/officeDocument/2006/relationships/customXml" Target="../ink/ink1505.xml"/><Relationship Id="rId158" Type="http://schemas.openxmlformats.org/officeDocument/2006/relationships/customXml" Target="../ink/ink1532.xml"/><Relationship Id="rId62" Type="http://schemas.openxmlformats.org/officeDocument/2006/relationships/image" Target="../media/image410.png"/><Relationship Id="rId111" Type="http://schemas.openxmlformats.org/officeDocument/2006/relationships/customXml" Target="../ink/ink1501.xml"/><Relationship Id="rId153" Type="http://schemas.openxmlformats.org/officeDocument/2006/relationships/customXml" Target="../ink/ink1527.xml"/><Relationship Id="rId174" Type="http://schemas.openxmlformats.org/officeDocument/2006/relationships/customXml" Target="../ink/ink1548.xml"/><Relationship Id="rId179" Type="http://schemas.openxmlformats.org/officeDocument/2006/relationships/customXml" Target="../ink/ink1551.xml"/><Relationship Id="rId195" Type="http://schemas.openxmlformats.org/officeDocument/2006/relationships/customXml" Target="../ink/ink1567.xml"/><Relationship Id="rId209" Type="http://schemas.openxmlformats.org/officeDocument/2006/relationships/customXml" Target="../ink/ink1581.xml"/><Relationship Id="rId190" Type="http://schemas.openxmlformats.org/officeDocument/2006/relationships/customXml" Target="../ink/ink1562.xml"/><Relationship Id="rId204" Type="http://schemas.openxmlformats.org/officeDocument/2006/relationships/customXml" Target="../ink/ink1576.xml"/><Relationship Id="rId220" Type="http://schemas.openxmlformats.org/officeDocument/2006/relationships/customXml" Target="../ink/ink1592.xml"/><Relationship Id="rId225" Type="http://schemas.openxmlformats.org/officeDocument/2006/relationships/customXml" Target="../ink/ink1597.xml"/><Relationship Id="rId15" Type="http://schemas.openxmlformats.org/officeDocument/2006/relationships/customXml" Target="../ink/ink1462.xml"/><Relationship Id="rId57" Type="http://schemas.openxmlformats.org/officeDocument/2006/relationships/customXml" Target="../ink/ink1473.xml"/><Relationship Id="rId106" Type="http://schemas.openxmlformats.org/officeDocument/2006/relationships/image" Target="../media/image460.png"/><Relationship Id="rId10" Type="http://schemas.openxmlformats.org/officeDocument/2006/relationships/customXml" Target="../ink/ink1458.xml"/><Relationship Id="rId52" Type="http://schemas.openxmlformats.org/officeDocument/2006/relationships/image" Target="../media/image390.png"/><Relationship Id="rId73" Type="http://schemas.openxmlformats.org/officeDocument/2006/relationships/customXml" Target="../ink/ink1488.xml"/><Relationship Id="rId78" Type="http://schemas.openxmlformats.org/officeDocument/2006/relationships/customXml" Target="../ink/ink1493.xml"/><Relationship Id="rId122" Type="http://schemas.openxmlformats.org/officeDocument/2006/relationships/customXml" Target="../ink/ink1511.xml"/><Relationship Id="rId143" Type="http://schemas.openxmlformats.org/officeDocument/2006/relationships/customXml" Target="../ink/ink1518.xml"/><Relationship Id="rId148" Type="http://schemas.openxmlformats.org/officeDocument/2006/relationships/customXml" Target="../ink/ink1523.xml"/><Relationship Id="rId164" Type="http://schemas.openxmlformats.org/officeDocument/2006/relationships/customXml" Target="../ink/ink1538.xml"/><Relationship Id="rId169" Type="http://schemas.openxmlformats.org/officeDocument/2006/relationships/customXml" Target="../ink/ink1543.xml"/><Relationship Id="rId185" Type="http://schemas.openxmlformats.org/officeDocument/2006/relationships/customXml" Target="../ink/ink1557.xml"/><Relationship Id="rId4" Type="http://schemas.openxmlformats.org/officeDocument/2006/relationships/customXml" Target="../ink/ink1453.xml"/><Relationship Id="rId9" Type="http://schemas.openxmlformats.org/officeDocument/2006/relationships/customXml" Target="../ink/ink1457.xml"/><Relationship Id="rId180" Type="http://schemas.openxmlformats.org/officeDocument/2006/relationships/customXml" Target="../ink/ink1552.xml"/><Relationship Id="rId210" Type="http://schemas.openxmlformats.org/officeDocument/2006/relationships/customXml" Target="../ink/ink1582.xml"/><Relationship Id="rId215" Type="http://schemas.openxmlformats.org/officeDocument/2006/relationships/customXml" Target="../ink/ink1587.xml"/><Relationship Id="rId231" Type="http://schemas.openxmlformats.org/officeDocument/2006/relationships/customXml" Target="../ink/ink1603.xml"/><Relationship Id="rId47" Type="http://schemas.openxmlformats.org/officeDocument/2006/relationships/customXml" Target="../ink/ink1466.xml"/><Relationship Id="rId68" Type="http://schemas.openxmlformats.org/officeDocument/2006/relationships/customXml" Target="../ink/ink1483.xml"/><Relationship Id="rId112" Type="http://schemas.openxmlformats.org/officeDocument/2006/relationships/customXml" Target="../ink/ink1502.xml"/><Relationship Id="rId154" Type="http://schemas.openxmlformats.org/officeDocument/2006/relationships/customXml" Target="../ink/ink1528.xml"/><Relationship Id="rId196" Type="http://schemas.openxmlformats.org/officeDocument/2006/relationships/customXml" Target="../ink/ink1568.xml"/><Relationship Id="rId200" Type="http://schemas.openxmlformats.org/officeDocument/2006/relationships/customXml" Target="../ink/ink1572.xml"/><Relationship Id="rId16" Type="http://schemas.openxmlformats.org/officeDocument/2006/relationships/customXml" Target="../ink/ink1463.xml"/><Relationship Id="rId221" Type="http://schemas.openxmlformats.org/officeDocument/2006/relationships/customXml" Target="../ink/ink1593.xml"/><Relationship Id="rId58" Type="http://schemas.openxmlformats.org/officeDocument/2006/relationships/customXml" Target="../ink/ink1474.xml"/><Relationship Id="rId79" Type="http://schemas.openxmlformats.org/officeDocument/2006/relationships/customXml" Target="../ink/ink1494.xml"/><Relationship Id="rId102" Type="http://schemas.openxmlformats.org/officeDocument/2006/relationships/image" Target="../media/image450.png"/><Relationship Id="rId123" Type="http://schemas.openxmlformats.org/officeDocument/2006/relationships/customXml" Target="../ink/ink1512.xml"/><Relationship Id="rId144" Type="http://schemas.openxmlformats.org/officeDocument/2006/relationships/customXml" Target="../ink/ink1519.xml"/><Relationship Id="rId165" Type="http://schemas.openxmlformats.org/officeDocument/2006/relationships/customXml" Target="../ink/ink1539.xml"/><Relationship Id="rId186" Type="http://schemas.openxmlformats.org/officeDocument/2006/relationships/customXml" Target="../ink/ink1558.xml"/><Relationship Id="rId211" Type="http://schemas.openxmlformats.org/officeDocument/2006/relationships/customXml" Target="../ink/ink1583.xml"/><Relationship Id="rId48" Type="http://schemas.openxmlformats.org/officeDocument/2006/relationships/customXml" Target="../ink/ink1467.xml"/><Relationship Id="rId69" Type="http://schemas.openxmlformats.org/officeDocument/2006/relationships/customXml" Target="../ink/ink1484.xml"/><Relationship Id="rId113" Type="http://schemas.openxmlformats.org/officeDocument/2006/relationships/image" Target="../media/image48.png"/><Relationship Id="rId155" Type="http://schemas.openxmlformats.org/officeDocument/2006/relationships/customXml" Target="../ink/ink1529.xml"/><Relationship Id="rId176" Type="http://schemas.openxmlformats.org/officeDocument/2006/relationships/image" Target="../media/image530.png"/><Relationship Id="rId197" Type="http://schemas.openxmlformats.org/officeDocument/2006/relationships/customXml" Target="../ink/ink1569.xml"/><Relationship Id="rId201" Type="http://schemas.openxmlformats.org/officeDocument/2006/relationships/customXml" Target="../ink/ink1573.xml"/><Relationship Id="rId222" Type="http://schemas.openxmlformats.org/officeDocument/2006/relationships/customXml" Target="../ink/ink1594.xml"/><Relationship Id="rId17" Type="http://schemas.openxmlformats.org/officeDocument/2006/relationships/customXml" Target="../ink/ink1464.xml"/><Relationship Id="rId59" Type="http://schemas.openxmlformats.org/officeDocument/2006/relationships/customXml" Target="../ink/ink1475.xml"/><Relationship Id="rId103" Type="http://schemas.openxmlformats.org/officeDocument/2006/relationships/customXml" Target="../ink/ink1495.xml"/><Relationship Id="rId124" Type="http://schemas.openxmlformats.org/officeDocument/2006/relationships/customXml" Target="../ink/ink1513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97.xml"/><Relationship Id="rId21" Type="http://schemas.openxmlformats.org/officeDocument/2006/relationships/customXml" Target="../ink/ink1619.xml"/><Relationship Id="rId42" Type="http://schemas.openxmlformats.org/officeDocument/2006/relationships/customXml" Target="../ink/ink1634.xml"/><Relationship Id="rId63" Type="http://schemas.openxmlformats.org/officeDocument/2006/relationships/image" Target="../media/image410.png"/><Relationship Id="rId84" Type="http://schemas.openxmlformats.org/officeDocument/2006/relationships/customXml" Target="../ink/ink1668.xml"/><Relationship Id="rId138" Type="http://schemas.openxmlformats.org/officeDocument/2006/relationships/customXml" Target="../ink/ink1716.xml"/><Relationship Id="rId159" Type="http://schemas.openxmlformats.org/officeDocument/2006/relationships/customXml" Target="../ink/ink1735.xml"/><Relationship Id="rId170" Type="http://schemas.openxmlformats.org/officeDocument/2006/relationships/customXml" Target="../ink/ink1746.xml"/><Relationship Id="rId191" Type="http://schemas.openxmlformats.org/officeDocument/2006/relationships/customXml" Target="../ink/ink1766.xml"/><Relationship Id="rId205" Type="http://schemas.openxmlformats.org/officeDocument/2006/relationships/customXml" Target="../ink/ink1780.xml"/><Relationship Id="rId226" Type="http://schemas.openxmlformats.org/officeDocument/2006/relationships/customXml" Target="../ink/ink1801.xml"/><Relationship Id="rId107" Type="http://schemas.openxmlformats.org/officeDocument/2006/relationships/image" Target="../media/image460.png"/><Relationship Id="rId11" Type="http://schemas.openxmlformats.org/officeDocument/2006/relationships/customXml" Target="../ink/ink1611.xml"/><Relationship Id="rId32" Type="http://schemas.openxmlformats.org/officeDocument/2006/relationships/customXml" Target="../ink/ink1627.xml"/><Relationship Id="rId53" Type="http://schemas.openxmlformats.org/officeDocument/2006/relationships/image" Target="../media/image390.png"/><Relationship Id="rId74" Type="http://schemas.openxmlformats.org/officeDocument/2006/relationships/image" Target="../media/image420.png"/><Relationship Id="rId128" Type="http://schemas.openxmlformats.org/officeDocument/2006/relationships/customXml" Target="../ink/ink1707.xml"/><Relationship Id="rId149" Type="http://schemas.openxmlformats.org/officeDocument/2006/relationships/customXml" Target="../ink/ink1726.xml"/><Relationship Id="rId5" Type="http://schemas.openxmlformats.org/officeDocument/2006/relationships/customXml" Target="../ink/ink1606.xml"/><Relationship Id="rId95" Type="http://schemas.openxmlformats.org/officeDocument/2006/relationships/customXml" Target="../ink/ink1679.xml"/><Relationship Id="rId160" Type="http://schemas.openxmlformats.org/officeDocument/2006/relationships/customXml" Target="../ink/ink1736.xml"/><Relationship Id="rId181" Type="http://schemas.openxmlformats.org/officeDocument/2006/relationships/customXml" Target="../ink/ink1756.xml"/><Relationship Id="rId216" Type="http://schemas.openxmlformats.org/officeDocument/2006/relationships/customXml" Target="../ink/ink1791.xml"/><Relationship Id="rId237" Type="http://schemas.openxmlformats.org/officeDocument/2006/relationships/customXml" Target="../ink/ink1812.xml"/><Relationship Id="rId22" Type="http://schemas.openxmlformats.org/officeDocument/2006/relationships/customXml" Target="../ink/ink1620.xml"/><Relationship Id="rId43" Type="http://schemas.openxmlformats.org/officeDocument/2006/relationships/customXml" Target="../ink/ink1635.xml"/><Relationship Id="rId64" Type="http://schemas.openxmlformats.org/officeDocument/2006/relationships/customXml" Target="../ink/ink1651.xml"/><Relationship Id="rId118" Type="http://schemas.openxmlformats.org/officeDocument/2006/relationships/customXml" Target="../ink/ink1698.xml"/><Relationship Id="rId139" Type="http://schemas.openxmlformats.org/officeDocument/2006/relationships/customXml" Target="../ink/ink1717.xml"/><Relationship Id="rId85" Type="http://schemas.openxmlformats.org/officeDocument/2006/relationships/customXml" Target="../ink/ink1669.xml"/><Relationship Id="rId150" Type="http://schemas.openxmlformats.org/officeDocument/2006/relationships/customXml" Target="../ink/ink1727.xml"/><Relationship Id="rId171" Type="http://schemas.openxmlformats.org/officeDocument/2006/relationships/customXml" Target="../ink/ink1747.xml"/><Relationship Id="rId192" Type="http://schemas.openxmlformats.org/officeDocument/2006/relationships/customXml" Target="../ink/ink1767.xml"/><Relationship Id="rId206" Type="http://schemas.openxmlformats.org/officeDocument/2006/relationships/customXml" Target="../ink/ink1781.xml"/><Relationship Id="rId227" Type="http://schemas.openxmlformats.org/officeDocument/2006/relationships/customXml" Target="../ink/ink1802.xml"/><Relationship Id="rId12" Type="http://schemas.openxmlformats.org/officeDocument/2006/relationships/image" Target="../media/image30.png"/><Relationship Id="rId33" Type="http://schemas.openxmlformats.org/officeDocument/2006/relationships/customXml" Target="../ink/ink1628.xml"/><Relationship Id="rId108" Type="http://schemas.openxmlformats.org/officeDocument/2006/relationships/customXml" Target="../ink/ink1690.xml"/><Relationship Id="rId129" Type="http://schemas.openxmlformats.org/officeDocument/2006/relationships/image" Target="../media/image50.png"/><Relationship Id="rId54" Type="http://schemas.openxmlformats.org/officeDocument/2006/relationships/customXml" Target="../ink/ink1643.xml"/><Relationship Id="rId75" Type="http://schemas.openxmlformats.org/officeDocument/2006/relationships/customXml" Target="../ink/ink1661.xml"/><Relationship Id="rId96" Type="http://schemas.openxmlformats.org/officeDocument/2006/relationships/customXml" Target="../ink/ink1680.xml"/><Relationship Id="rId140" Type="http://schemas.openxmlformats.org/officeDocument/2006/relationships/customXml" Target="../ink/ink1718.xml"/><Relationship Id="rId161" Type="http://schemas.openxmlformats.org/officeDocument/2006/relationships/customXml" Target="../ink/ink1737.xml"/><Relationship Id="rId182" Type="http://schemas.openxmlformats.org/officeDocument/2006/relationships/customXml" Target="../ink/ink1757.xml"/><Relationship Id="rId217" Type="http://schemas.openxmlformats.org/officeDocument/2006/relationships/customXml" Target="../ink/ink1792.xml"/><Relationship Id="rId6" Type="http://schemas.openxmlformats.org/officeDocument/2006/relationships/image" Target="../media/image250.png"/><Relationship Id="rId238" Type="http://schemas.openxmlformats.org/officeDocument/2006/relationships/customXml" Target="../ink/ink1813.xml"/><Relationship Id="rId23" Type="http://schemas.openxmlformats.org/officeDocument/2006/relationships/customXml" Target="../ink/ink1621.xml"/><Relationship Id="rId119" Type="http://schemas.openxmlformats.org/officeDocument/2006/relationships/customXml" Target="../ink/ink1699.xml"/><Relationship Id="rId44" Type="http://schemas.openxmlformats.org/officeDocument/2006/relationships/customXml" Target="../ink/ink1636.xml"/><Relationship Id="rId65" Type="http://schemas.openxmlformats.org/officeDocument/2006/relationships/customXml" Target="../ink/ink1652.xml"/><Relationship Id="rId86" Type="http://schemas.openxmlformats.org/officeDocument/2006/relationships/customXml" Target="../ink/ink1670.xml"/><Relationship Id="rId130" Type="http://schemas.openxmlformats.org/officeDocument/2006/relationships/customXml" Target="../ink/ink1708.xml"/><Relationship Id="rId151" Type="http://schemas.openxmlformats.org/officeDocument/2006/relationships/customXml" Target="../ink/ink1728.xml"/><Relationship Id="rId172" Type="http://schemas.openxmlformats.org/officeDocument/2006/relationships/customXml" Target="../ink/ink1748.xml"/><Relationship Id="rId193" Type="http://schemas.openxmlformats.org/officeDocument/2006/relationships/customXml" Target="../ink/ink1768.xml"/><Relationship Id="rId207" Type="http://schemas.openxmlformats.org/officeDocument/2006/relationships/customXml" Target="../ink/ink1782.xml"/><Relationship Id="rId228" Type="http://schemas.openxmlformats.org/officeDocument/2006/relationships/customXml" Target="../ink/ink1803.xml"/><Relationship Id="rId13" Type="http://schemas.openxmlformats.org/officeDocument/2006/relationships/customXml" Target="../ink/ink1612.xml"/><Relationship Id="rId109" Type="http://schemas.openxmlformats.org/officeDocument/2006/relationships/customXml" Target="../ink/ink1691.xml"/><Relationship Id="rId34" Type="http://schemas.openxmlformats.org/officeDocument/2006/relationships/image" Target="../media/image340.png"/><Relationship Id="rId55" Type="http://schemas.openxmlformats.org/officeDocument/2006/relationships/customXml" Target="../ink/ink1644.xml"/><Relationship Id="rId76" Type="http://schemas.openxmlformats.org/officeDocument/2006/relationships/image" Target="../media/image430.png"/><Relationship Id="rId97" Type="http://schemas.openxmlformats.org/officeDocument/2006/relationships/customXml" Target="../ink/ink1681.xml"/><Relationship Id="rId120" Type="http://schemas.openxmlformats.org/officeDocument/2006/relationships/customXml" Target="../ink/ink1700.xml"/><Relationship Id="rId141" Type="http://schemas.openxmlformats.org/officeDocument/2006/relationships/image" Target="../media/image510.png"/><Relationship Id="rId7" Type="http://schemas.openxmlformats.org/officeDocument/2006/relationships/customXml" Target="../ink/ink1607.xml"/><Relationship Id="rId162" Type="http://schemas.openxmlformats.org/officeDocument/2006/relationships/customXml" Target="../ink/ink1738.xml"/><Relationship Id="rId183" Type="http://schemas.openxmlformats.org/officeDocument/2006/relationships/customXml" Target="../ink/ink1758.xml"/><Relationship Id="rId218" Type="http://schemas.openxmlformats.org/officeDocument/2006/relationships/customXml" Target="../ink/ink1793.xml"/><Relationship Id="rId239" Type="http://schemas.openxmlformats.org/officeDocument/2006/relationships/customXml" Target="../ink/ink1814.xml"/><Relationship Id="rId24" Type="http://schemas.openxmlformats.org/officeDocument/2006/relationships/customXml" Target="../ink/ink1622.xml"/><Relationship Id="rId45" Type="http://schemas.openxmlformats.org/officeDocument/2006/relationships/customXml" Target="../ink/ink1637.xml"/><Relationship Id="rId66" Type="http://schemas.openxmlformats.org/officeDocument/2006/relationships/customXml" Target="../ink/ink1653.xml"/><Relationship Id="rId87" Type="http://schemas.openxmlformats.org/officeDocument/2006/relationships/customXml" Target="../ink/ink1671.xml"/><Relationship Id="rId110" Type="http://schemas.openxmlformats.org/officeDocument/2006/relationships/image" Target="../media/image47.png"/><Relationship Id="rId131" Type="http://schemas.openxmlformats.org/officeDocument/2006/relationships/customXml" Target="../ink/ink1709.xml"/><Relationship Id="rId152" Type="http://schemas.openxmlformats.org/officeDocument/2006/relationships/image" Target="../media/image520.png"/><Relationship Id="rId173" Type="http://schemas.openxmlformats.org/officeDocument/2006/relationships/customXml" Target="../ink/ink1749.xml"/><Relationship Id="rId194" Type="http://schemas.openxmlformats.org/officeDocument/2006/relationships/customXml" Target="../ink/ink1769.xml"/><Relationship Id="rId208" Type="http://schemas.openxmlformats.org/officeDocument/2006/relationships/customXml" Target="../ink/ink1783.xml"/><Relationship Id="rId229" Type="http://schemas.openxmlformats.org/officeDocument/2006/relationships/customXml" Target="../ink/ink1804.xml"/><Relationship Id="rId240" Type="http://schemas.openxmlformats.org/officeDocument/2006/relationships/image" Target="../media/image56.png"/><Relationship Id="rId14" Type="http://schemas.openxmlformats.org/officeDocument/2006/relationships/customXml" Target="../ink/ink1613.xml"/><Relationship Id="rId35" Type="http://schemas.openxmlformats.org/officeDocument/2006/relationships/customXml" Target="../ink/ink1629.xml"/><Relationship Id="rId56" Type="http://schemas.openxmlformats.org/officeDocument/2006/relationships/customXml" Target="../ink/ink1645.xml"/><Relationship Id="rId77" Type="http://schemas.openxmlformats.org/officeDocument/2006/relationships/customXml" Target="../ink/ink1662.xml"/><Relationship Id="rId100" Type="http://schemas.openxmlformats.org/officeDocument/2006/relationships/customXml" Target="../ink/ink1684.xml"/><Relationship Id="rId8" Type="http://schemas.openxmlformats.org/officeDocument/2006/relationships/customXml" Target="../ink/ink1608.xml"/><Relationship Id="rId98" Type="http://schemas.openxmlformats.org/officeDocument/2006/relationships/customXml" Target="../ink/ink1682.xml"/><Relationship Id="rId121" Type="http://schemas.openxmlformats.org/officeDocument/2006/relationships/customXml" Target="../ink/ink1701.xml"/><Relationship Id="rId142" Type="http://schemas.openxmlformats.org/officeDocument/2006/relationships/customXml" Target="../ink/ink1719.xml"/><Relationship Id="rId163" Type="http://schemas.openxmlformats.org/officeDocument/2006/relationships/customXml" Target="../ink/ink1739.xml"/><Relationship Id="rId184" Type="http://schemas.openxmlformats.org/officeDocument/2006/relationships/customXml" Target="../ink/ink1759.xml"/><Relationship Id="rId219" Type="http://schemas.openxmlformats.org/officeDocument/2006/relationships/customXml" Target="../ink/ink1794.xml"/><Relationship Id="rId230" Type="http://schemas.openxmlformats.org/officeDocument/2006/relationships/customXml" Target="../ink/ink1805.xml"/><Relationship Id="rId25" Type="http://schemas.openxmlformats.org/officeDocument/2006/relationships/customXml" Target="../ink/ink1623.xml"/><Relationship Id="rId46" Type="http://schemas.openxmlformats.org/officeDocument/2006/relationships/customXml" Target="../ink/ink1638.xml"/><Relationship Id="rId67" Type="http://schemas.openxmlformats.org/officeDocument/2006/relationships/customXml" Target="../ink/ink1654.xml"/><Relationship Id="rId88" Type="http://schemas.openxmlformats.org/officeDocument/2006/relationships/customXml" Target="../ink/ink1672.xml"/><Relationship Id="rId111" Type="http://schemas.openxmlformats.org/officeDocument/2006/relationships/customXml" Target="../ink/ink1692.xml"/><Relationship Id="rId132" Type="http://schemas.openxmlformats.org/officeDocument/2006/relationships/customXml" Target="../ink/ink1710.xml"/><Relationship Id="rId153" Type="http://schemas.openxmlformats.org/officeDocument/2006/relationships/customXml" Target="../ink/ink1729.xml"/><Relationship Id="rId174" Type="http://schemas.openxmlformats.org/officeDocument/2006/relationships/customXml" Target="../ink/ink1750.xml"/><Relationship Id="rId195" Type="http://schemas.openxmlformats.org/officeDocument/2006/relationships/customXml" Target="../ink/ink1770.xml"/><Relationship Id="rId209" Type="http://schemas.openxmlformats.org/officeDocument/2006/relationships/customXml" Target="../ink/ink1784.xml"/><Relationship Id="rId190" Type="http://schemas.openxmlformats.org/officeDocument/2006/relationships/customXml" Target="../ink/ink1765.xml"/><Relationship Id="rId204" Type="http://schemas.openxmlformats.org/officeDocument/2006/relationships/customXml" Target="../ink/ink1779.xml"/><Relationship Id="rId220" Type="http://schemas.openxmlformats.org/officeDocument/2006/relationships/customXml" Target="../ink/ink1795.xml"/><Relationship Id="rId225" Type="http://schemas.openxmlformats.org/officeDocument/2006/relationships/customXml" Target="../ink/ink1800.xml"/><Relationship Id="rId15" Type="http://schemas.openxmlformats.org/officeDocument/2006/relationships/customXml" Target="../ink/ink1614.xml"/><Relationship Id="rId36" Type="http://schemas.openxmlformats.org/officeDocument/2006/relationships/customXml" Target="../ink/ink1630.xml"/><Relationship Id="rId57" Type="http://schemas.openxmlformats.org/officeDocument/2006/relationships/image" Target="../media/image400.png"/><Relationship Id="rId106" Type="http://schemas.openxmlformats.org/officeDocument/2006/relationships/customXml" Target="../ink/ink1689.xml"/><Relationship Id="rId127" Type="http://schemas.openxmlformats.org/officeDocument/2006/relationships/customXml" Target="../ink/ink1706.xml"/><Relationship Id="rId10" Type="http://schemas.openxmlformats.org/officeDocument/2006/relationships/customXml" Target="../ink/ink1610.xml"/><Relationship Id="rId31" Type="http://schemas.openxmlformats.org/officeDocument/2006/relationships/image" Target="../media/image330.png"/><Relationship Id="rId52" Type="http://schemas.openxmlformats.org/officeDocument/2006/relationships/customXml" Target="../ink/ink1642.xml"/><Relationship Id="rId73" Type="http://schemas.openxmlformats.org/officeDocument/2006/relationships/customXml" Target="../ink/ink1660.xml"/><Relationship Id="rId78" Type="http://schemas.openxmlformats.org/officeDocument/2006/relationships/image" Target="../media/image440.png"/><Relationship Id="rId94" Type="http://schemas.openxmlformats.org/officeDocument/2006/relationships/customXml" Target="../ink/ink1678.xml"/><Relationship Id="rId99" Type="http://schemas.openxmlformats.org/officeDocument/2006/relationships/customXml" Target="../ink/ink1683.xml"/><Relationship Id="rId101" Type="http://schemas.openxmlformats.org/officeDocument/2006/relationships/customXml" Target="../ink/ink1685.xml"/><Relationship Id="rId122" Type="http://schemas.openxmlformats.org/officeDocument/2006/relationships/customXml" Target="../ink/ink1702.xml"/><Relationship Id="rId143" Type="http://schemas.openxmlformats.org/officeDocument/2006/relationships/customXml" Target="../ink/ink1720.xml"/><Relationship Id="rId148" Type="http://schemas.openxmlformats.org/officeDocument/2006/relationships/customXml" Target="../ink/ink1725.xml"/><Relationship Id="rId164" Type="http://schemas.openxmlformats.org/officeDocument/2006/relationships/customXml" Target="../ink/ink1740.xml"/><Relationship Id="rId169" Type="http://schemas.openxmlformats.org/officeDocument/2006/relationships/customXml" Target="../ink/ink1745.xml"/><Relationship Id="rId185" Type="http://schemas.openxmlformats.org/officeDocument/2006/relationships/customXml" Target="../ink/ink1760.xml"/><Relationship Id="rId4" Type="http://schemas.openxmlformats.org/officeDocument/2006/relationships/customXml" Target="../ink/ink1605.xml"/><Relationship Id="rId9" Type="http://schemas.openxmlformats.org/officeDocument/2006/relationships/customXml" Target="../ink/ink1609.xml"/><Relationship Id="rId180" Type="http://schemas.openxmlformats.org/officeDocument/2006/relationships/customXml" Target="../ink/ink1755.xml"/><Relationship Id="rId210" Type="http://schemas.openxmlformats.org/officeDocument/2006/relationships/customXml" Target="../ink/ink1785.xml"/><Relationship Id="rId215" Type="http://schemas.openxmlformats.org/officeDocument/2006/relationships/customXml" Target="../ink/ink1790.xml"/><Relationship Id="rId236" Type="http://schemas.openxmlformats.org/officeDocument/2006/relationships/customXml" Target="../ink/ink1811.xml"/><Relationship Id="rId26" Type="http://schemas.openxmlformats.org/officeDocument/2006/relationships/image" Target="../media/image310.png"/><Relationship Id="rId231" Type="http://schemas.openxmlformats.org/officeDocument/2006/relationships/customXml" Target="../ink/ink1806.xml"/><Relationship Id="rId47" Type="http://schemas.openxmlformats.org/officeDocument/2006/relationships/image" Target="../media/image370.png"/><Relationship Id="rId68" Type="http://schemas.openxmlformats.org/officeDocument/2006/relationships/customXml" Target="../ink/ink1655.xml"/><Relationship Id="rId89" Type="http://schemas.openxmlformats.org/officeDocument/2006/relationships/customXml" Target="../ink/ink1673.xml"/><Relationship Id="rId112" Type="http://schemas.openxmlformats.org/officeDocument/2006/relationships/customXml" Target="../ink/ink1693.xml"/><Relationship Id="rId133" Type="http://schemas.openxmlformats.org/officeDocument/2006/relationships/customXml" Target="../ink/ink1711.xml"/><Relationship Id="rId154" Type="http://schemas.openxmlformats.org/officeDocument/2006/relationships/customXml" Target="../ink/ink1730.xml"/><Relationship Id="rId175" Type="http://schemas.openxmlformats.org/officeDocument/2006/relationships/customXml" Target="../ink/ink1751.xml"/><Relationship Id="rId196" Type="http://schemas.openxmlformats.org/officeDocument/2006/relationships/customXml" Target="../ink/ink1771.xml"/><Relationship Id="rId200" Type="http://schemas.openxmlformats.org/officeDocument/2006/relationships/customXml" Target="../ink/ink1775.xml"/><Relationship Id="rId16" Type="http://schemas.openxmlformats.org/officeDocument/2006/relationships/image" Target="../media/image55.png"/><Relationship Id="rId221" Type="http://schemas.openxmlformats.org/officeDocument/2006/relationships/customXml" Target="../ink/ink1796.xml"/><Relationship Id="rId37" Type="http://schemas.openxmlformats.org/officeDocument/2006/relationships/customXml" Target="../ink/ink1631.xml"/><Relationship Id="rId58" Type="http://schemas.openxmlformats.org/officeDocument/2006/relationships/customXml" Target="../ink/ink1646.xml"/><Relationship Id="rId79" Type="http://schemas.openxmlformats.org/officeDocument/2006/relationships/customXml" Target="../ink/ink1663.xml"/><Relationship Id="rId102" Type="http://schemas.openxmlformats.org/officeDocument/2006/relationships/customXml" Target="../ink/ink1686.xml"/><Relationship Id="rId123" Type="http://schemas.openxmlformats.org/officeDocument/2006/relationships/image" Target="../media/image490.png"/><Relationship Id="rId144" Type="http://schemas.openxmlformats.org/officeDocument/2006/relationships/customXml" Target="../ink/ink1721.xml"/><Relationship Id="rId90" Type="http://schemas.openxmlformats.org/officeDocument/2006/relationships/customXml" Target="../ink/ink1674.xml"/><Relationship Id="rId165" Type="http://schemas.openxmlformats.org/officeDocument/2006/relationships/customXml" Target="../ink/ink1741.xml"/><Relationship Id="rId186" Type="http://schemas.openxmlformats.org/officeDocument/2006/relationships/customXml" Target="../ink/ink1761.xml"/><Relationship Id="rId211" Type="http://schemas.openxmlformats.org/officeDocument/2006/relationships/customXml" Target="../ink/ink1786.xml"/><Relationship Id="rId232" Type="http://schemas.openxmlformats.org/officeDocument/2006/relationships/customXml" Target="../ink/ink1807.xml"/><Relationship Id="rId27" Type="http://schemas.openxmlformats.org/officeDocument/2006/relationships/customXml" Target="../ink/ink1624.xml"/><Relationship Id="rId48" Type="http://schemas.openxmlformats.org/officeDocument/2006/relationships/customXml" Target="../ink/ink1639.xml"/><Relationship Id="rId69" Type="http://schemas.openxmlformats.org/officeDocument/2006/relationships/customXml" Target="../ink/ink1656.xml"/><Relationship Id="rId113" Type="http://schemas.openxmlformats.org/officeDocument/2006/relationships/customXml" Target="../ink/ink1694.xml"/><Relationship Id="rId134" Type="http://schemas.openxmlformats.org/officeDocument/2006/relationships/customXml" Target="../ink/ink1712.xml"/><Relationship Id="rId80" Type="http://schemas.openxmlformats.org/officeDocument/2006/relationships/customXml" Target="../ink/ink1664.xml"/><Relationship Id="rId155" Type="http://schemas.openxmlformats.org/officeDocument/2006/relationships/customXml" Target="../ink/ink1731.xml"/><Relationship Id="rId176" Type="http://schemas.openxmlformats.org/officeDocument/2006/relationships/customXml" Target="../ink/ink1752.xml"/><Relationship Id="rId197" Type="http://schemas.openxmlformats.org/officeDocument/2006/relationships/customXml" Target="../ink/ink1772.xml"/><Relationship Id="rId201" Type="http://schemas.openxmlformats.org/officeDocument/2006/relationships/customXml" Target="../ink/ink1776.xml"/><Relationship Id="rId222" Type="http://schemas.openxmlformats.org/officeDocument/2006/relationships/customXml" Target="../ink/ink1797.xml"/><Relationship Id="rId17" Type="http://schemas.openxmlformats.org/officeDocument/2006/relationships/customXml" Target="../ink/ink1615.xml"/><Relationship Id="rId38" Type="http://schemas.openxmlformats.org/officeDocument/2006/relationships/image" Target="../media/image350.png"/><Relationship Id="rId59" Type="http://schemas.openxmlformats.org/officeDocument/2006/relationships/customXml" Target="../ink/ink1647.xml"/><Relationship Id="rId103" Type="http://schemas.openxmlformats.org/officeDocument/2006/relationships/image" Target="../media/image450.png"/><Relationship Id="rId124" Type="http://schemas.openxmlformats.org/officeDocument/2006/relationships/customXml" Target="../ink/ink1703.xml"/><Relationship Id="rId70" Type="http://schemas.openxmlformats.org/officeDocument/2006/relationships/customXml" Target="../ink/ink1657.xml"/><Relationship Id="rId91" Type="http://schemas.openxmlformats.org/officeDocument/2006/relationships/customXml" Target="../ink/ink1675.xml"/><Relationship Id="rId145" Type="http://schemas.openxmlformats.org/officeDocument/2006/relationships/customXml" Target="../ink/ink1722.xml"/><Relationship Id="rId166" Type="http://schemas.openxmlformats.org/officeDocument/2006/relationships/customXml" Target="../ink/ink1742.xml"/><Relationship Id="rId187" Type="http://schemas.openxmlformats.org/officeDocument/2006/relationships/customXml" Target="../ink/ink176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87.xml"/><Relationship Id="rId233" Type="http://schemas.openxmlformats.org/officeDocument/2006/relationships/customXml" Target="../ink/ink1808.xml"/><Relationship Id="rId28" Type="http://schemas.openxmlformats.org/officeDocument/2006/relationships/image" Target="../media/image320.png"/><Relationship Id="rId49" Type="http://schemas.openxmlformats.org/officeDocument/2006/relationships/customXml" Target="../ink/ink1640.xml"/><Relationship Id="rId114" Type="http://schemas.openxmlformats.org/officeDocument/2006/relationships/image" Target="../media/image48.png"/><Relationship Id="rId60" Type="http://schemas.openxmlformats.org/officeDocument/2006/relationships/customXml" Target="../ink/ink1648.xml"/><Relationship Id="rId81" Type="http://schemas.openxmlformats.org/officeDocument/2006/relationships/customXml" Target="../ink/ink1665.xml"/><Relationship Id="rId135" Type="http://schemas.openxmlformats.org/officeDocument/2006/relationships/customXml" Target="../ink/ink1713.xml"/><Relationship Id="rId156" Type="http://schemas.openxmlformats.org/officeDocument/2006/relationships/customXml" Target="../ink/ink1732.xml"/><Relationship Id="rId177" Type="http://schemas.openxmlformats.org/officeDocument/2006/relationships/image" Target="../media/image530.png"/><Relationship Id="rId198" Type="http://schemas.openxmlformats.org/officeDocument/2006/relationships/customXml" Target="../ink/ink1773.xml"/><Relationship Id="rId202" Type="http://schemas.openxmlformats.org/officeDocument/2006/relationships/customXml" Target="../ink/ink1777.xml"/><Relationship Id="rId223" Type="http://schemas.openxmlformats.org/officeDocument/2006/relationships/customXml" Target="../ink/ink1798.xml"/><Relationship Id="rId18" Type="http://schemas.openxmlformats.org/officeDocument/2006/relationships/customXml" Target="../ink/ink1616.xml"/><Relationship Id="rId39" Type="http://schemas.openxmlformats.org/officeDocument/2006/relationships/customXml" Target="../ink/ink1632.xml"/><Relationship Id="rId50" Type="http://schemas.openxmlformats.org/officeDocument/2006/relationships/customXml" Target="../ink/ink1641.xml"/><Relationship Id="rId104" Type="http://schemas.openxmlformats.org/officeDocument/2006/relationships/customXml" Target="../ink/ink1687.xml"/><Relationship Id="rId125" Type="http://schemas.openxmlformats.org/officeDocument/2006/relationships/customXml" Target="../ink/ink1704.xml"/><Relationship Id="rId146" Type="http://schemas.openxmlformats.org/officeDocument/2006/relationships/customXml" Target="../ink/ink1723.xml"/><Relationship Id="rId167" Type="http://schemas.openxmlformats.org/officeDocument/2006/relationships/customXml" Target="../ink/ink1743.xml"/><Relationship Id="rId188" Type="http://schemas.openxmlformats.org/officeDocument/2006/relationships/customXml" Target="../ink/ink1763.xml"/><Relationship Id="rId71" Type="http://schemas.openxmlformats.org/officeDocument/2006/relationships/customXml" Target="../ink/ink1658.xml"/><Relationship Id="rId92" Type="http://schemas.openxmlformats.org/officeDocument/2006/relationships/customXml" Target="../ink/ink1676.xml"/><Relationship Id="rId213" Type="http://schemas.openxmlformats.org/officeDocument/2006/relationships/customXml" Target="../ink/ink1788.xml"/><Relationship Id="rId234" Type="http://schemas.openxmlformats.org/officeDocument/2006/relationships/customXml" Target="../ink/ink1809.xml"/><Relationship Id="rId2" Type="http://schemas.openxmlformats.org/officeDocument/2006/relationships/customXml" Target="../ink/ink1604.xml"/><Relationship Id="rId29" Type="http://schemas.openxmlformats.org/officeDocument/2006/relationships/customXml" Target="../ink/ink1625.xml"/><Relationship Id="rId40" Type="http://schemas.openxmlformats.org/officeDocument/2006/relationships/image" Target="../media/image360.png"/><Relationship Id="rId115" Type="http://schemas.openxmlformats.org/officeDocument/2006/relationships/customXml" Target="../ink/ink1695.xml"/><Relationship Id="rId136" Type="http://schemas.openxmlformats.org/officeDocument/2006/relationships/customXml" Target="../ink/ink1714.xml"/><Relationship Id="rId157" Type="http://schemas.openxmlformats.org/officeDocument/2006/relationships/customXml" Target="../ink/ink1733.xml"/><Relationship Id="rId178" Type="http://schemas.openxmlformats.org/officeDocument/2006/relationships/customXml" Target="../ink/ink1753.xml"/><Relationship Id="rId61" Type="http://schemas.openxmlformats.org/officeDocument/2006/relationships/customXml" Target="../ink/ink1649.xml"/><Relationship Id="rId82" Type="http://schemas.openxmlformats.org/officeDocument/2006/relationships/customXml" Target="../ink/ink1666.xml"/><Relationship Id="rId199" Type="http://schemas.openxmlformats.org/officeDocument/2006/relationships/customXml" Target="../ink/ink1774.xml"/><Relationship Id="rId203" Type="http://schemas.openxmlformats.org/officeDocument/2006/relationships/customXml" Target="../ink/ink1778.xml"/><Relationship Id="rId19" Type="http://schemas.openxmlformats.org/officeDocument/2006/relationships/customXml" Target="../ink/ink1617.xml"/><Relationship Id="rId224" Type="http://schemas.openxmlformats.org/officeDocument/2006/relationships/customXml" Target="../ink/ink1799.xml"/><Relationship Id="rId30" Type="http://schemas.openxmlformats.org/officeDocument/2006/relationships/customXml" Target="../ink/ink1626.xml"/><Relationship Id="rId105" Type="http://schemas.openxmlformats.org/officeDocument/2006/relationships/customXml" Target="../ink/ink1688.xml"/><Relationship Id="rId126" Type="http://schemas.openxmlformats.org/officeDocument/2006/relationships/customXml" Target="../ink/ink1705.xml"/><Relationship Id="rId147" Type="http://schemas.openxmlformats.org/officeDocument/2006/relationships/customXml" Target="../ink/ink1724.xml"/><Relationship Id="rId168" Type="http://schemas.openxmlformats.org/officeDocument/2006/relationships/customXml" Target="../ink/ink1744.xml"/><Relationship Id="rId51" Type="http://schemas.openxmlformats.org/officeDocument/2006/relationships/image" Target="../media/image380.png"/><Relationship Id="rId72" Type="http://schemas.openxmlformats.org/officeDocument/2006/relationships/customXml" Target="../ink/ink1659.xml"/><Relationship Id="rId93" Type="http://schemas.openxmlformats.org/officeDocument/2006/relationships/customXml" Target="../ink/ink1677.xml"/><Relationship Id="rId189" Type="http://schemas.openxmlformats.org/officeDocument/2006/relationships/customXml" Target="../ink/ink1764.xml"/><Relationship Id="rId3" Type="http://schemas.openxmlformats.org/officeDocument/2006/relationships/image" Target="../media/image240.png"/><Relationship Id="rId214" Type="http://schemas.openxmlformats.org/officeDocument/2006/relationships/customXml" Target="../ink/ink1789.xml"/><Relationship Id="rId235" Type="http://schemas.openxmlformats.org/officeDocument/2006/relationships/customXml" Target="../ink/ink1810.xml"/><Relationship Id="rId116" Type="http://schemas.openxmlformats.org/officeDocument/2006/relationships/customXml" Target="../ink/ink1696.xml"/><Relationship Id="rId137" Type="http://schemas.openxmlformats.org/officeDocument/2006/relationships/customXml" Target="../ink/ink1715.xml"/><Relationship Id="rId158" Type="http://schemas.openxmlformats.org/officeDocument/2006/relationships/customXml" Target="../ink/ink1734.xml"/><Relationship Id="rId20" Type="http://schemas.openxmlformats.org/officeDocument/2006/relationships/customXml" Target="../ink/ink1618.xml"/><Relationship Id="rId41" Type="http://schemas.openxmlformats.org/officeDocument/2006/relationships/customXml" Target="../ink/ink1633.xml"/><Relationship Id="rId62" Type="http://schemas.openxmlformats.org/officeDocument/2006/relationships/customXml" Target="../ink/ink1650.xml"/><Relationship Id="rId83" Type="http://schemas.openxmlformats.org/officeDocument/2006/relationships/customXml" Target="../ink/ink1667.xml"/><Relationship Id="rId179" Type="http://schemas.openxmlformats.org/officeDocument/2006/relationships/customXml" Target="../ink/ink1754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09.xml"/><Relationship Id="rId21" Type="http://schemas.openxmlformats.org/officeDocument/2006/relationships/customXml" Target="../ink/ink1831.xml"/><Relationship Id="rId42" Type="http://schemas.openxmlformats.org/officeDocument/2006/relationships/customXml" Target="../ink/ink1846.xml"/><Relationship Id="rId63" Type="http://schemas.openxmlformats.org/officeDocument/2006/relationships/customXml" Target="../ink/ink1862.xml"/><Relationship Id="rId84" Type="http://schemas.openxmlformats.org/officeDocument/2006/relationships/customXml" Target="../ink/ink1880.xml"/><Relationship Id="rId138" Type="http://schemas.openxmlformats.org/officeDocument/2006/relationships/customXml" Target="../ink/ink1928.xml"/><Relationship Id="rId159" Type="http://schemas.openxmlformats.org/officeDocument/2006/relationships/customXml" Target="../ink/ink1947.xml"/><Relationship Id="rId170" Type="http://schemas.openxmlformats.org/officeDocument/2006/relationships/customXml" Target="../ink/ink1958.xml"/><Relationship Id="rId191" Type="http://schemas.openxmlformats.org/officeDocument/2006/relationships/customXml" Target="../ink/ink1978.xml"/><Relationship Id="rId205" Type="http://schemas.openxmlformats.org/officeDocument/2006/relationships/customXml" Target="../ink/ink1992.xml"/><Relationship Id="rId226" Type="http://schemas.openxmlformats.org/officeDocument/2006/relationships/customXml" Target="../ink/ink2013.xml"/><Relationship Id="rId107" Type="http://schemas.openxmlformats.org/officeDocument/2006/relationships/customXml" Target="../ink/ink1901.xml"/><Relationship Id="rId11" Type="http://schemas.openxmlformats.org/officeDocument/2006/relationships/customXml" Target="../ink/ink1822.xml"/><Relationship Id="rId32" Type="http://schemas.openxmlformats.org/officeDocument/2006/relationships/customXml" Target="../ink/ink1839.xml"/><Relationship Id="rId53" Type="http://schemas.openxmlformats.org/officeDocument/2006/relationships/customXml" Target="../ink/ink1854.xml"/><Relationship Id="rId74" Type="http://schemas.openxmlformats.org/officeDocument/2006/relationships/customXml" Target="../ink/ink1872.xml"/><Relationship Id="rId128" Type="http://schemas.openxmlformats.org/officeDocument/2006/relationships/image" Target="../media/image50.png"/><Relationship Id="rId149" Type="http://schemas.openxmlformats.org/officeDocument/2006/relationships/customXml" Target="../ink/ink1938.xml"/><Relationship Id="rId5" Type="http://schemas.openxmlformats.org/officeDocument/2006/relationships/customXml" Target="../ink/ink1817.xml"/><Relationship Id="rId95" Type="http://schemas.openxmlformats.org/officeDocument/2006/relationships/customXml" Target="../ink/ink1891.xml"/><Relationship Id="rId160" Type="http://schemas.openxmlformats.org/officeDocument/2006/relationships/customXml" Target="../ink/ink1948.xml"/><Relationship Id="rId181" Type="http://schemas.openxmlformats.org/officeDocument/2006/relationships/customXml" Target="../ink/ink1968.xml"/><Relationship Id="rId216" Type="http://schemas.openxmlformats.org/officeDocument/2006/relationships/customXml" Target="../ink/ink2003.xml"/><Relationship Id="rId237" Type="http://schemas.openxmlformats.org/officeDocument/2006/relationships/customXml" Target="../ink/ink2024.xml"/><Relationship Id="rId22" Type="http://schemas.openxmlformats.org/officeDocument/2006/relationships/customXml" Target="../ink/ink1832.xml"/><Relationship Id="rId43" Type="http://schemas.openxmlformats.org/officeDocument/2006/relationships/customXml" Target="../ink/ink1847.xml"/><Relationship Id="rId64" Type="http://schemas.openxmlformats.org/officeDocument/2006/relationships/customXml" Target="../ink/ink1863.xml"/><Relationship Id="rId118" Type="http://schemas.openxmlformats.org/officeDocument/2006/relationships/customXml" Target="../ink/ink1910.xml"/><Relationship Id="rId139" Type="http://schemas.openxmlformats.org/officeDocument/2006/relationships/customXml" Target="../ink/ink1929.xml"/><Relationship Id="rId85" Type="http://schemas.openxmlformats.org/officeDocument/2006/relationships/customXml" Target="../ink/ink1881.xml"/><Relationship Id="rId150" Type="http://schemas.openxmlformats.org/officeDocument/2006/relationships/customXml" Target="../ink/ink1939.xml"/><Relationship Id="rId171" Type="http://schemas.openxmlformats.org/officeDocument/2006/relationships/customXml" Target="../ink/ink1959.xml"/><Relationship Id="rId192" Type="http://schemas.openxmlformats.org/officeDocument/2006/relationships/customXml" Target="../ink/ink1979.xml"/><Relationship Id="rId206" Type="http://schemas.openxmlformats.org/officeDocument/2006/relationships/customXml" Target="../ink/ink1993.xml"/><Relationship Id="rId227" Type="http://schemas.openxmlformats.org/officeDocument/2006/relationships/customXml" Target="../ink/ink2014.xml"/><Relationship Id="rId12" Type="http://schemas.openxmlformats.org/officeDocument/2006/relationships/image" Target="../media/image30.png"/><Relationship Id="rId33" Type="http://schemas.openxmlformats.org/officeDocument/2006/relationships/image" Target="../media/image340.png"/><Relationship Id="rId108" Type="http://schemas.openxmlformats.org/officeDocument/2006/relationships/customXml" Target="../ink/ink1902.xml"/><Relationship Id="rId129" Type="http://schemas.openxmlformats.org/officeDocument/2006/relationships/customXml" Target="../ink/ink1919.xml"/><Relationship Id="rId54" Type="http://schemas.openxmlformats.org/officeDocument/2006/relationships/customXml" Target="../ink/ink1855.xml"/><Relationship Id="rId75" Type="http://schemas.openxmlformats.org/officeDocument/2006/relationships/image" Target="../media/image430.png"/><Relationship Id="rId96" Type="http://schemas.openxmlformats.org/officeDocument/2006/relationships/customXml" Target="../ink/ink1892.xml"/><Relationship Id="rId140" Type="http://schemas.openxmlformats.org/officeDocument/2006/relationships/image" Target="../media/image510.png"/><Relationship Id="rId161" Type="http://schemas.openxmlformats.org/officeDocument/2006/relationships/customXml" Target="../ink/ink1949.xml"/><Relationship Id="rId182" Type="http://schemas.openxmlformats.org/officeDocument/2006/relationships/customXml" Target="../ink/ink1969.xml"/><Relationship Id="rId217" Type="http://schemas.openxmlformats.org/officeDocument/2006/relationships/customXml" Target="../ink/ink2004.xml"/><Relationship Id="rId6" Type="http://schemas.openxmlformats.org/officeDocument/2006/relationships/image" Target="../media/image250.png"/><Relationship Id="rId238" Type="http://schemas.openxmlformats.org/officeDocument/2006/relationships/customXml" Target="../ink/ink2025.xml"/><Relationship Id="rId23" Type="http://schemas.openxmlformats.org/officeDocument/2006/relationships/customXml" Target="../ink/ink1833.xml"/><Relationship Id="rId119" Type="http://schemas.openxmlformats.org/officeDocument/2006/relationships/customXml" Target="../ink/ink1911.xml"/><Relationship Id="rId44" Type="http://schemas.openxmlformats.org/officeDocument/2006/relationships/customXml" Target="../ink/ink1848.xml"/><Relationship Id="rId65" Type="http://schemas.openxmlformats.org/officeDocument/2006/relationships/customXml" Target="../ink/ink1864.xml"/><Relationship Id="rId86" Type="http://schemas.openxmlformats.org/officeDocument/2006/relationships/customXml" Target="../ink/ink1882.xml"/><Relationship Id="rId130" Type="http://schemas.openxmlformats.org/officeDocument/2006/relationships/customXml" Target="../ink/ink1920.xml"/><Relationship Id="rId151" Type="http://schemas.openxmlformats.org/officeDocument/2006/relationships/image" Target="../media/image520.png"/><Relationship Id="rId172" Type="http://schemas.openxmlformats.org/officeDocument/2006/relationships/customXml" Target="../ink/ink1960.xml"/><Relationship Id="rId193" Type="http://schemas.openxmlformats.org/officeDocument/2006/relationships/customXml" Target="../ink/ink1980.xml"/><Relationship Id="rId207" Type="http://schemas.openxmlformats.org/officeDocument/2006/relationships/customXml" Target="../ink/ink1994.xml"/><Relationship Id="rId228" Type="http://schemas.openxmlformats.org/officeDocument/2006/relationships/customXml" Target="../ink/ink2015.xml"/><Relationship Id="rId13" Type="http://schemas.openxmlformats.org/officeDocument/2006/relationships/customXml" Target="../ink/ink1823.xml"/><Relationship Id="rId109" Type="http://schemas.openxmlformats.org/officeDocument/2006/relationships/image" Target="../media/image47.png"/><Relationship Id="rId34" Type="http://schemas.openxmlformats.org/officeDocument/2006/relationships/customXml" Target="../ink/ink1840.xml"/><Relationship Id="rId55" Type="http://schemas.openxmlformats.org/officeDocument/2006/relationships/customXml" Target="../ink/ink1856.xml"/><Relationship Id="rId76" Type="http://schemas.openxmlformats.org/officeDocument/2006/relationships/customXml" Target="../ink/ink1873.xml"/><Relationship Id="rId97" Type="http://schemas.openxmlformats.org/officeDocument/2006/relationships/customXml" Target="../ink/ink1893.xml"/><Relationship Id="rId120" Type="http://schemas.openxmlformats.org/officeDocument/2006/relationships/customXml" Target="../ink/ink1912.xml"/><Relationship Id="rId141" Type="http://schemas.openxmlformats.org/officeDocument/2006/relationships/customXml" Target="../ink/ink1930.xml"/><Relationship Id="rId7" Type="http://schemas.openxmlformats.org/officeDocument/2006/relationships/customXml" Target="../ink/ink1818.xml"/><Relationship Id="rId162" Type="http://schemas.openxmlformats.org/officeDocument/2006/relationships/customXml" Target="../ink/ink1950.xml"/><Relationship Id="rId183" Type="http://schemas.openxmlformats.org/officeDocument/2006/relationships/customXml" Target="../ink/ink1970.xml"/><Relationship Id="rId218" Type="http://schemas.openxmlformats.org/officeDocument/2006/relationships/customXml" Target="../ink/ink2005.xml"/><Relationship Id="rId239" Type="http://schemas.openxmlformats.org/officeDocument/2006/relationships/customXml" Target="../ink/ink2026.xml"/><Relationship Id="rId24" Type="http://schemas.openxmlformats.org/officeDocument/2006/relationships/customXml" Target="../ink/ink1834.xml"/><Relationship Id="rId45" Type="http://schemas.openxmlformats.org/officeDocument/2006/relationships/customXml" Target="../ink/ink1849.xml"/><Relationship Id="rId66" Type="http://schemas.openxmlformats.org/officeDocument/2006/relationships/customXml" Target="../ink/ink1865.xml"/><Relationship Id="rId87" Type="http://schemas.openxmlformats.org/officeDocument/2006/relationships/customXml" Target="../ink/ink1883.xml"/><Relationship Id="rId110" Type="http://schemas.openxmlformats.org/officeDocument/2006/relationships/customXml" Target="../ink/ink1903.xml"/><Relationship Id="rId131" Type="http://schemas.openxmlformats.org/officeDocument/2006/relationships/customXml" Target="../ink/ink1921.xml"/><Relationship Id="rId152" Type="http://schemas.openxmlformats.org/officeDocument/2006/relationships/customXml" Target="../ink/ink1940.xml"/><Relationship Id="rId173" Type="http://schemas.openxmlformats.org/officeDocument/2006/relationships/customXml" Target="../ink/ink1961.xml"/><Relationship Id="rId194" Type="http://schemas.openxmlformats.org/officeDocument/2006/relationships/customXml" Target="../ink/ink1981.xml"/><Relationship Id="rId208" Type="http://schemas.openxmlformats.org/officeDocument/2006/relationships/customXml" Target="../ink/ink1995.xml"/><Relationship Id="rId229" Type="http://schemas.openxmlformats.org/officeDocument/2006/relationships/customXml" Target="../ink/ink2016.xml"/><Relationship Id="rId240" Type="http://schemas.openxmlformats.org/officeDocument/2006/relationships/image" Target="../media/image54.png"/><Relationship Id="rId14" Type="http://schemas.openxmlformats.org/officeDocument/2006/relationships/customXml" Target="../ink/ink1824.xml"/><Relationship Id="rId35" Type="http://schemas.openxmlformats.org/officeDocument/2006/relationships/customXml" Target="../ink/ink1841.xml"/><Relationship Id="rId56" Type="http://schemas.openxmlformats.org/officeDocument/2006/relationships/image" Target="../media/image400.png"/><Relationship Id="rId77" Type="http://schemas.openxmlformats.org/officeDocument/2006/relationships/image" Target="../media/image440.png"/><Relationship Id="rId100" Type="http://schemas.openxmlformats.org/officeDocument/2006/relationships/customXml" Target="../ink/ink1896.xml"/><Relationship Id="rId8" Type="http://schemas.openxmlformats.org/officeDocument/2006/relationships/customXml" Target="../ink/ink1819.xml"/><Relationship Id="rId98" Type="http://schemas.openxmlformats.org/officeDocument/2006/relationships/customXml" Target="../ink/ink1894.xml"/><Relationship Id="rId121" Type="http://schemas.openxmlformats.org/officeDocument/2006/relationships/customXml" Target="../ink/ink1913.xml"/><Relationship Id="rId142" Type="http://schemas.openxmlformats.org/officeDocument/2006/relationships/customXml" Target="../ink/ink1931.xml"/><Relationship Id="rId163" Type="http://schemas.openxmlformats.org/officeDocument/2006/relationships/customXml" Target="../ink/ink1951.xml"/><Relationship Id="rId184" Type="http://schemas.openxmlformats.org/officeDocument/2006/relationships/customXml" Target="../ink/ink1971.xml"/><Relationship Id="rId219" Type="http://schemas.openxmlformats.org/officeDocument/2006/relationships/customXml" Target="../ink/ink2006.xml"/><Relationship Id="rId230" Type="http://schemas.openxmlformats.org/officeDocument/2006/relationships/customXml" Target="../ink/ink2017.xml"/><Relationship Id="rId25" Type="http://schemas.openxmlformats.org/officeDocument/2006/relationships/image" Target="../media/image310.png"/><Relationship Id="rId46" Type="http://schemas.openxmlformats.org/officeDocument/2006/relationships/image" Target="../media/image370.png"/><Relationship Id="rId67" Type="http://schemas.openxmlformats.org/officeDocument/2006/relationships/customXml" Target="../ink/ink1866.xml"/><Relationship Id="rId88" Type="http://schemas.openxmlformats.org/officeDocument/2006/relationships/customXml" Target="../ink/ink1884.xml"/><Relationship Id="rId111" Type="http://schemas.openxmlformats.org/officeDocument/2006/relationships/customXml" Target="../ink/ink1904.xml"/><Relationship Id="rId132" Type="http://schemas.openxmlformats.org/officeDocument/2006/relationships/customXml" Target="../ink/ink1922.xml"/><Relationship Id="rId153" Type="http://schemas.openxmlformats.org/officeDocument/2006/relationships/customXml" Target="../ink/ink1941.xml"/><Relationship Id="rId174" Type="http://schemas.openxmlformats.org/officeDocument/2006/relationships/customXml" Target="../ink/ink1962.xml"/><Relationship Id="rId195" Type="http://schemas.openxmlformats.org/officeDocument/2006/relationships/customXml" Target="../ink/ink1982.xml"/><Relationship Id="rId209" Type="http://schemas.openxmlformats.org/officeDocument/2006/relationships/customXml" Target="../ink/ink1996.xml"/><Relationship Id="rId190" Type="http://schemas.openxmlformats.org/officeDocument/2006/relationships/customXml" Target="../ink/ink1977.xml"/><Relationship Id="rId204" Type="http://schemas.openxmlformats.org/officeDocument/2006/relationships/customXml" Target="../ink/ink1991.xml"/><Relationship Id="rId220" Type="http://schemas.openxmlformats.org/officeDocument/2006/relationships/customXml" Target="../ink/ink2007.xml"/><Relationship Id="rId225" Type="http://schemas.openxmlformats.org/officeDocument/2006/relationships/customXml" Target="../ink/ink2012.xml"/><Relationship Id="rId15" Type="http://schemas.openxmlformats.org/officeDocument/2006/relationships/customXml" Target="../ink/ink1825.xml"/><Relationship Id="rId36" Type="http://schemas.openxmlformats.org/officeDocument/2006/relationships/customXml" Target="../ink/ink1842.xml"/><Relationship Id="rId57" Type="http://schemas.openxmlformats.org/officeDocument/2006/relationships/customXml" Target="../ink/ink1857.xml"/><Relationship Id="rId106" Type="http://schemas.openxmlformats.org/officeDocument/2006/relationships/image" Target="../media/image460.png"/><Relationship Id="rId127" Type="http://schemas.openxmlformats.org/officeDocument/2006/relationships/customXml" Target="../ink/ink1918.xml"/><Relationship Id="rId10" Type="http://schemas.openxmlformats.org/officeDocument/2006/relationships/customXml" Target="../ink/ink1821.xml"/><Relationship Id="rId31" Type="http://schemas.openxmlformats.org/officeDocument/2006/relationships/customXml" Target="../ink/ink1838.xml"/><Relationship Id="rId52" Type="http://schemas.openxmlformats.org/officeDocument/2006/relationships/image" Target="../media/image390.png"/><Relationship Id="rId73" Type="http://schemas.openxmlformats.org/officeDocument/2006/relationships/image" Target="../media/image420.png"/><Relationship Id="rId78" Type="http://schemas.openxmlformats.org/officeDocument/2006/relationships/customXml" Target="../ink/ink1874.xml"/><Relationship Id="rId94" Type="http://schemas.openxmlformats.org/officeDocument/2006/relationships/customXml" Target="../ink/ink1890.xml"/><Relationship Id="rId99" Type="http://schemas.openxmlformats.org/officeDocument/2006/relationships/customXml" Target="../ink/ink1895.xml"/><Relationship Id="rId101" Type="http://schemas.openxmlformats.org/officeDocument/2006/relationships/customXml" Target="../ink/ink1897.xml"/><Relationship Id="rId122" Type="http://schemas.openxmlformats.org/officeDocument/2006/relationships/image" Target="../media/image490.png"/><Relationship Id="rId143" Type="http://schemas.openxmlformats.org/officeDocument/2006/relationships/customXml" Target="../ink/ink1932.xml"/><Relationship Id="rId148" Type="http://schemas.openxmlformats.org/officeDocument/2006/relationships/customXml" Target="../ink/ink1937.xml"/><Relationship Id="rId164" Type="http://schemas.openxmlformats.org/officeDocument/2006/relationships/customXml" Target="../ink/ink1952.xml"/><Relationship Id="rId169" Type="http://schemas.openxmlformats.org/officeDocument/2006/relationships/customXml" Target="../ink/ink1957.xml"/><Relationship Id="rId185" Type="http://schemas.openxmlformats.org/officeDocument/2006/relationships/customXml" Target="../ink/ink1972.xml"/><Relationship Id="rId4" Type="http://schemas.openxmlformats.org/officeDocument/2006/relationships/customXml" Target="../ink/ink1816.xml"/><Relationship Id="rId9" Type="http://schemas.openxmlformats.org/officeDocument/2006/relationships/customXml" Target="../ink/ink1820.xml"/><Relationship Id="rId180" Type="http://schemas.openxmlformats.org/officeDocument/2006/relationships/customXml" Target="../ink/ink1967.xml"/><Relationship Id="rId210" Type="http://schemas.openxmlformats.org/officeDocument/2006/relationships/customXml" Target="../ink/ink1997.xml"/><Relationship Id="rId215" Type="http://schemas.openxmlformats.org/officeDocument/2006/relationships/customXml" Target="../ink/ink2002.xml"/><Relationship Id="rId236" Type="http://schemas.openxmlformats.org/officeDocument/2006/relationships/customXml" Target="../ink/ink2023.xml"/><Relationship Id="rId26" Type="http://schemas.openxmlformats.org/officeDocument/2006/relationships/customXml" Target="../ink/ink1835.xml"/><Relationship Id="rId231" Type="http://schemas.openxmlformats.org/officeDocument/2006/relationships/customXml" Target="../ink/ink2018.xml"/><Relationship Id="rId47" Type="http://schemas.openxmlformats.org/officeDocument/2006/relationships/customXml" Target="../ink/ink1850.xml"/><Relationship Id="rId68" Type="http://schemas.openxmlformats.org/officeDocument/2006/relationships/customXml" Target="../ink/ink1867.xml"/><Relationship Id="rId89" Type="http://schemas.openxmlformats.org/officeDocument/2006/relationships/customXml" Target="../ink/ink1885.xml"/><Relationship Id="rId112" Type="http://schemas.openxmlformats.org/officeDocument/2006/relationships/customXml" Target="../ink/ink1905.xml"/><Relationship Id="rId133" Type="http://schemas.openxmlformats.org/officeDocument/2006/relationships/customXml" Target="../ink/ink1923.xml"/><Relationship Id="rId154" Type="http://schemas.openxmlformats.org/officeDocument/2006/relationships/customXml" Target="../ink/ink1942.xml"/><Relationship Id="rId175" Type="http://schemas.openxmlformats.org/officeDocument/2006/relationships/customXml" Target="../ink/ink1963.xml"/><Relationship Id="rId196" Type="http://schemas.openxmlformats.org/officeDocument/2006/relationships/customXml" Target="../ink/ink1983.xml"/><Relationship Id="rId200" Type="http://schemas.openxmlformats.org/officeDocument/2006/relationships/customXml" Target="../ink/ink1987.xml"/><Relationship Id="rId16" Type="http://schemas.openxmlformats.org/officeDocument/2006/relationships/customXml" Target="../ink/ink1826.xml"/><Relationship Id="rId221" Type="http://schemas.openxmlformats.org/officeDocument/2006/relationships/customXml" Target="../ink/ink2008.xml"/><Relationship Id="rId37" Type="http://schemas.openxmlformats.org/officeDocument/2006/relationships/image" Target="../media/image350.png"/><Relationship Id="rId58" Type="http://schemas.openxmlformats.org/officeDocument/2006/relationships/customXml" Target="../ink/ink1858.xml"/><Relationship Id="rId79" Type="http://schemas.openxmlformats.org/officeDocument/2006/relationships/customXml" Target="../ink/ink1875.xml"/><Relationship Id="rId102" Type="http://schemas.openxmlformats.org/officeDocument/2006/relationships/image" Target="../media/image450.png"/><Relationship Id="rId123" Type="http://schemas.openxmlformats.org/officeDocument/2006/relationships/customXml" Target="../ink/ink1914.xml"/><Relationship Id="rId144" Type="http://schemas.openxmlformats.org/officeDocument/2006/relationships/customXml" Target="../ink/ink1933.xml"/><Relationship Id="rId90" Type="http://schemas.openxmlformats.org/officeDocument/2006/relationships/customXml" Target="../ink/ink1886.xml"/><Relationship Id="rId165" Type="http://schemas.openxmlformats.org/officeDocument/2006/relationships/customXml" Target="../ink/ink1953.xml"/><Relationship Id="rId186" Type="http://schemas.openxmlformats.org/officeDocument/2006/relationships/customXml" Target="../ink/ink1973.xml"/><Relationship Id="rId211" Type="http://schemas.openxmlformats.org/officeDocument/2006/relationships/customXml" Target="../ink/ink1998.xml"/><Relationship Id="rId232" Type="http://schemas.openxmlformats.org/officeDocument/2006/relationships/customXml" Target="../ink/ink2019.xml"/><Relationship Id="rId27" Type="http://schemas.openxmlformats.org/officeDocument/2006/relationships/image" Target="../media/image320.png"/><Relationship Id="rId48" Type="http://schemas.openxmlformats.org/officeDocument/2006/relationships/customXml" Target="../ink/ink1851.xml"/><Relationship Id="rId69" Type="http://schemas.openxmlformats.org/officeDocument/2006/relationships/customXml" Target="../ink/ink1868.xml"/><Relationship Id="rId113" Type="http://schemas.openxmlformats.org/officeDocument/2006/relationships/image" Target="../media/image48.png"/><Relationship Id="rId134" Type="http://schemas.openxmlformats.org/officeDocument/2006/relationships/customXml" Target="../ink/ink1924.xml"/><Relationship Id="rId80" Type="http://schemas.openxmlformats.org/officeDocument/2006/relationships/customXml" Target="../ink/ink1876.xml"/><Relationship Id="rId155" Type="http://schemas.openxmlformats.org/officeDocument/2006/relationships/customXml" Target="../ink/ink1943.xml"/><Relationship Id="rId176" Type="http://schemas.openxmlformats.org/officeDocument/2006/relationships/image" Target="../media/image530.png"/><Relationship Id="rId197" Type="http://schemas.openxmlformats.org/officeDocument/2006/relationships/customXml" Target="../ink/ink1984.xml"/><Relationship Id="rId201" Type="http://schemas.openxmlformats.org/officeDocument/2006/relationships/customXml" Target="../ink/ink1988.xml"/><Relationship Id="rId222" Type="http://schemas.openxmlformats.org/officeDocument/2006/relationships/customXml" Target="../ink/ink2009.xml"/><Relationship Id="rId17" Type="http://schemas.openxmlformats.org/officeDocument/2006/relationships/customXml" Target="../ink/ink1827.xml"/><Relationship Id="rId38" Type="http://schemas.openxmlformats.org/officeDocument/2006/relationships/customXml" Target="../ink/ink1843.xml"/><Relationship Id="rId59" Type="http://schemas.openxmlformats.org/officeDocument/2006/relationships/customXml" Target="../ink/ink1859.xml"/><Relationship Id="rId103" Type="http://schemas.openxmlformats.org/officeDocument/2006/relationships/customXml" Target="../ink/ink1898.xml"/><Relationship Id="rId124" Type="http://schemas.openxmlformats.org/officeDocument/2006/relationships/customXml" Target="../ink/ink1915.xml"/><Relationship Id="rId70" Type="http://schemas.openxmlformats.org/officeDocument/2006/relationships/customXml" Target="../ink/ink1869.xml"/><Relationship Id="rId91" Type="http://schemas.openxmlformats.org/officeDocument/2006/relationships/customXml" Target="../ink/ink1887.xml"/><Relationship Id="rId145" Type="http://schemas.openxmlformats.org/officeDocument/2006/relationships/customXml" Target="../ink/ink1934.xml"/><Relationship Id="rId166" Type="http://schemas.openxmlformats.org/officeDocument/2006/relationships/customXml" Target="../ink/ink1954.xml"/><Relationship Id="rId187" Type="http://schemas.openxmlformats.org/officeDocument/2006/relationships/customXml" Target="../ink/ink197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99.xml"/><Relationship Id="rId233" Type="http://schemas.openxmlformats.org/officeDocument/2006/relationships/customXml" Target="../ink/ink2020.xml"/><Relationship Id="rId28" Type="http://schemas.openxmlformats.org/officeDocument/2006/relationships/customXml" Target="../ink/ink1836.xml"/><Relationship Id="rId49" Type="http://schemas.openxmlformats.org/officeDocument/2006/relationships/customXml" Target="../ink/ink1852.xml"/><Relationship Id="rId114" Type="http://schemas.openxmlformats.org/officeDocument/2006/relationships/customXml" Target="../ink/ink1906.xml"/><Relationship Id="rId60" Type="http://schemas.openxmlformats.org/officeDocument/2006/relationships/customXml" Target="../ink/ink1860.xml"/><Relationship Id="rId81" Type="http://schemas.openxmlformats.org/officeDocument/2006/relationships/customXml" Target="../ink/ink1877.xml"/><Relationship Id="rId135" Type="http://schemas.openxmlformats.org/officeDocument/2006/relationships/customXml" Target="../ink/ink1925.xml"/><Relationship Id="rId156" Type="http://schemas.openxmlformats.org/officeDocument/2006/relationships/customXml" Target="../ink/ink1944.xml"/><Relationship Id="rId177" Type="http://schemas.openxmlformats.org/officeDocument/2006/relationships/customXml" Target="../ink/ink1964.xml"/><Relationship Id="rId198" Type="http://schemas.openxmlformats.org/officeDocument/2006/relationships/customXml" Target="../ink/ink1985.xml"/><Relationship Id="rId202" Type="http://schemas.openxmlformats.org/officeDocument/2006/relationships/customXml" Target="../ink/ink1989.xml"/><Relationship Id="rId223" Type="http://schemas.openxmlformats.org/officeDocument/2006/relationships/customXml" Target="../ink/ink2010.xml"/><Relationship Id="rId18" Type="http://schemas.openxmlformats.org/officeDocument/2006/relationships/customXml" Target="../ink/ink1828.xml"/><Relationship Id="rId39" Type="http://schemas.openxmlformats.org/officeDocument/2006/relationships/image" Target="../media/image360.png"/><Relationship Id="rId50" Type="http://schemas.openxmlformats.org/officeDocument/2006/relationships/image" Target="../media/image380.png"/><Relationship Id="rId104" Type="http://schemas.openxmlformats.org/officeDocument/2006/relationships/customXml" Target="../ink/ink1899.xml"/><Relationship Id="rId125" Type="http://schemas.openxmlformats.org/officeDocument/2006/relationships/customXml" Target="../ink/ink1916.xml"/><Relationship Id="rId146" Type="http://schemas.openxmlformats.org/officeDocument/2006/relationships/customXml" Target="../ink/ink1935.xml"/><Relationship Id="rId167" Type="http://schemas.openxmlformats.org/officeDocument/2006/relationships/customXml" Target="../ink/ink1955.xml"/><Relationship Id="rId188" Type="http://schemas.openxmlformats.org/officeDocument/2006/relationships/customXml" Target="../ink/ink1975.xml"/><Relationship Id="rId71" Type="http://schemas.openxmlformats.org/officeDocument/2006/relationships/customXml" Target="../ink/ink1870.xml"/><Relationship Id="rId92" Type="http://schemas.openxmlformats.org/officeDocument/2006/relationships/customXml" Target="../ink/ink1888.xml"/><Relationship Id="rId213" Type="http://schemas.openxmlformats.org/officeDocument/2006/relationships/customXml" Target="../ink/ink2000.xml"/><Relationship Id="rId234" Type="http://schemas.openxmlformats.org/officeDocument/2006/relationships/customXml" Target="../ink/ink2021.xml"/><Relationship Id="rId2" Type="http://schemas.openxmlformats.org/officeDocument/2006/relationships/customXml" Target="../ink/ink1815.xml"/><Relationship Id="rId29" Type="http://schemas.openxmlformats.org/officeDocument/2006/relationships/customXml" Target="../ink/ink1837.xml"/><Relationship Id="rId40" Type="http://schemas.openxmlformats.org/officeDocument/2006/relationships/customXml" Target="../ink/ink1844.xml"/><Relationship Id="rId115" Type="http://schemas.openxmlformats.org/officeDocument/2006/relationships/customXml" Target="../ink/ink1907.xml"/><Relationship Id="rId136" Type="http://schemas.openxmlformats.org/officeDocument/2006/relationships/customXml" Target="../ink/ink1926.xml"/><Relationship Id="rId157" Type="http://schemas.openxmlformats.org/officeDocument/2006/relationships/customXml" Target="../ink/ink1945.xml"/><Relationship Id="rId178" Type="http://schemas.openxmlformats.org/officeDocument/2006/relationships/customXml" Target="../ink/ink1965.xml"/><Relationship Id="rId61" Type="http://schemas.openxmlformats.org/officeDocument/2006/relationships/customXml" Target="../ink/ink1861.xml"/><Relationship Id="rId82" Type="http://schemas.openxmlformats.org/officeDocument/2006/relationships/customXml" Target="../ink/ink1878.xml"/><Relationship Id="rId199" Type="http://schemas.openxmlformats.org/officeDocument/2006/relationships/customXml" Target="../ink/ink1986.xml"/><Relationship Id="rId203" Type="http://schemas.openxmlformats.org/officeDocument/2006/relationships/customXml" Target="../ink/ink1990.xml"/><Relationship Id="rId19" Type="http://schemas.openxmlformats.org/officeDocument/2006/relationships/customXml" Target="../ink/ink1829.xml"/><Relationship Id="rId224" Type="http://schemas.openxmlformats.org/officeDocument/2006/relationships/customXml" Target="../ink/ink2011.xml"/><Relationship Id="rId30" Type="http://schemas.openxmlformats.org/officeDocument/2006/relationships/image" Target="../media/image330.png"/><Relationship Id="rId105" Type="http://schemas.openxmlformats.org/officeDocument/2006/relationships/customXml" Target="../ink/ink1900.xml"/><Relationship Id="rId126" Type="http://schemas.openxmlformats.org/officeDocument/2006/relationships/customXml" Target="../ink/ink1917.xml"/><Relationship Id="rId147" Type="http://schemas.openxmlformats.org/officeDocument/2006/relationships/customXml" Target="../ink/ink1936.xml"/><Relationship Id="rId168" Type="http://schemas.openxmlformats.org/officeDocument/2006/relationships/customXml" Target="../ink/ink1956.xml"/><Relationship Id="rId51" Type="http://schemas.openxmlformats.org/officeDocument/2006/relationships/customXml" Target="../ink/ink1853.xml"/><Relationship Id="rId72" Type="http://schemas.openxmlformats.org/officeDocument/2006/relationships/customXml" Target="../ink/ink1871.xml"/><Relationship Id="rId93" Type="http://schemas.openxmlformats.org/officeDocument/2006/relationships/customXml" Target="../ink/ink1889.xml"/><Relationship Id="rId189" Type="http://schemas.openxmlformats.org/officeDocument/2006/relationships/customXml" Target="../ink/ink1976.xml"/><Relationship Id="rId3" Type="http://schemas.openxmlformats.org/officeDocument/2006/relationships/image" Target="../media/image240.png"/><Relationship Id="rId214" Type="http://schemas.openxmlformats.org/officeDocument/2006/relationships/customXml" Target="../ink/ink2001.xml"/><Relationship Id="rId235" Type="http://schemas.openxmlformats.org/officeDocument/2006/relationships/customXml" Target="../ink/ink2022.xml"/><Relationship Id="rId116" Type="http://schemas.openxmlformats.org/officeDocument/2006/relationships/customXml" Target="../ink/ink1908.xml"/><Relationship Id="rId137" Type="http://schemas.openxmlformats.org/officeDocument/2006/relationships/customXml" Target="../ink/ink1927.xml"/><Relationship Id="rId158" Type="http://schemas.openxmlformats.org/officeDocument/2006/relationships/customXml" Target="../ink/ink1946.xml"/><Relationship Id="rId20" Type="http://schemas.openxmlformats.org/officeDocument/2006/relationships/customXml" Target="../ink/ink1830.xml"/><Relationship Id="rId41" Type="http://schemas.openxmlformats.org/officeDocument/2006/relationships/customXml" Target="../ink/ink1845.xml"/><Relationship Id="rId62" Type="http://schemas.openxmlformats.org/officeDocument/2006/relationships/image" Target="../media/image410.png"/><Relationship Id="rId83" Type="http://schemas.openxmlformats.org/officeDocument/2006/relationships/customXml" Target="../ink/ink1879.xml"/><Relationship Id="rId179" Type="http://schemas.openxmlformats.org/officeDocument/2006/relationships/customXml" Target="../ink/ink1966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81.xml"/><Relationship Id="rId63" Type="http://schemas.openxmlformats.org/officeDocument/2006/relationships/customXml" Target="../ink/ink2053.xml"/><Relationship Id="rId159" Type="http://schemas.openxmlformats.org/officeDocument/2006/relationships/customXml" Target="../ink/ink2108.xml"/><Relationship Id="rId170" Type="http://schemas.openxmlformats.org/officeDocument/2006/relationships/customXml" Target="../ink/ink2119.xml"/><Relationship Id="rId191" Type="http://schemas.openxmlformats.org/officeDocument/2006/relationships/customXml" Target="../ink/ink2138.xml"/><Relationship Id="rId205" Type="http://schemas.openxmlformats.org/officeDocument/2006/relationships/customXml" Target="../ink/ink2152.xml"/><Relationship Id="rId226" Type="http://schemas.openxmlformats.org/officeDocument/2006/relationships/customXml" Target="../ink/ink2173.xml"/><Relationship Id="rId107" Type="http://schemas.openxmlformats.org/officeDocument/2006/relationships/customXml" Target="../ink/ink2073.xml"/><Relationship Id="rId11" Type="http://schemas.openxmlformats.org/officeDocument/2006/relationships/customXml" Target="../ink/ink2034.xml"/><Relationship Id="rId53" Type="http://schemas.openxmlformats.org/officeDocument/2006/relationships/customXml" Target="../ink/ink2045.xml"/><Relationship Id="rId74" Type="http://schemas.openxmlformats.org/officeDocument/2006/relationships/customXml" Target="../ink/ink2064.xml"/><Relationship Id="rId149" Type="http://schemas.openxmlformats.org/officeDocument/2006/relationships/customXml" Target="../ink/ink2099.xml"/><Relationship Id="rId5" Type="http://schemas.openxmlformats.org/officeDocument/2006/relationships/customXml" Target="../ink/ink2029.xml"/><Relationship Id="rId160" Type="http://schemas.openxmlformats.org/officeDocument/2006/relationships/customXml" Target="../ink/ink2109.xml"/><Relationship Id="rId181" Type="http://schemas.openxmlformats.org/officeDocument/2006/relationships/customXml" Target="../ink/ink2128.xml"/><Relationship Id="rId216" Type="http://schemas.openxmlformats.org/officeDocument/2006/relationships/customXml" Target="../ink/ink2163.xml"/><Relationship Id="rId64" Type="http://schemas.openxmlformats.org/officeDocument/2006/relationships/customXml" Target="../ink/ink2054.xml"/><Relationship Id="rId118" Type="http://schemas.openxmlformats.org/officeDocument/2006/relationships/customXml" Target="../ink/ink2082.xml"/><Relationship Id="rId150" Type="http://schemas.openxmlformats.org/officeDocument/2006/relationships/customXml" Target="../ink/ink2100.xml"/><Relationship Id="rId171" Type="http://schemas.openxmlformats.org/officeDocument/2006/relationships/customXml" Target="../ink/ink2120.xml"/><Relationship Id="rId192" Type="http://schemas.openxmlformats.org/officeDocument/2006/relationships/customXml" Target="../ink/ink2139.xml"/><Relationship Id="rId206" Type="http://schemas.openxmlformats.org/officeDocument/2006/relationships/customXml" Target="../ink/ink2153.xml"/><Relationship Id="rId227" Type="http://schemas.openxmlformats.org/officeDocument/2006/relationships/customXml" Target="../ink/ink2174.xml"/><Relationship Id="rId12" Type="http://schemas.openxmlformats.org/officeDocument/2006/relationships/image" Target="../media/image30.png"/><Relationship Id="rId33" Type="http://schemas.openxmlformats.org/officeDocument/2006/relationships/image" Target="../media/image340.png"/><Relationship Id="rId108" Type="http://schemas.openxmlformats.org/officeDocument/2006/relationships/customXml" Target="../ink/ink2074.xml"/><Relationship Id="rId54" Type="http://schemas.openxmlformats.org/officeDocument/2006/relationships/customXml" Target="../ink/ink2046.xml"/><Relationship Id="rId70" Type="http://schemas.openxmlformats.org/officeDocument/2006/relationships/customXml" Target="../ink/ink2060.xml"/><Relationship Id="rId75" Type="http://schemas.openxmlformats.org/officeDocument/2006/relationships/customXml" Target="../ink/ink2065.xml"/><Relationship Id="rId140" Type="http://schemas.openxmlformats.org/officeDocument/2006/relationships/image" Target="../media/image510.png"/><Relationship Id="rId145" Type="http://schemas.openxmlformats.org/officeDocument/2006/relationships/customXml" Target="../ink/ink2095.xml"/><Relationship Id="rId161" Type="http://schemas.openxmlformats.org/officeDocument/2006/relationships/customXml" Target="../ink/ink2110.xml"/><Relationship Id="rId166" Type="http://schemas.openxmlformats.org/officeDocument/2006/relationships/customXml" Target="../ink/ink2115.xml"/><Relationship Id="rId182" Type="http://schemas.openxmlformats.org/officeDocument/2006/relationships/customXml" Target="../ink/ink2129.xml"/><Relationship Id="rId187" Type="http://schemas.openxmlformats.org/officeDocument/2006/relationships/customXml" Target="../ink/ink2134.xml"/><Relationship Id="rId217" Type="http://schemas.openxmlformats.org/officeDocument/2006/relationships/customXml" Target="../ink/ink21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212" Type="http://schemas.openxmlformats.org/officeDocument/2006/relationships/customXml" Target="../ink/ink2159.xml"/><Relationship Id="rId49" Type="http://schemas.openxmlformats.org/officeDocument/2006/relationships/customXml" Target="../ink/ink2043.xml"/><Relationship Id="rId114" Type="http://schemas.openxmlformats.org/officeDocument/2006/relationships/customXml" Target="../ink/ink2078.xml"/><Relationship Id="rId119" Type="http://schemas.openxmlformats.org/officeDocument/2006/relationships/customXml" Target="../ink/ink2083.xml"/><Relationship Id="rId60" Type="http://schemas.openxmlformats.org/officeDocument/2006/relationships/customXml" Target="../ink/ink2051.xml"/><Relationship Id="rId65" Type="http://schemas.openxmlformats.org/officeDocument/2006/relationships/customXml" Target="../ink/ink2055.xml"/><Relationship Id="rId151" Type="http://schemas.openxmlformats.org/officeDocument/2006/relationships/image" Target="../media/image520.png"/><Relationship Id="rId156" Type="http://schemas.openxmlformats.org/officeDocument/2006/relationships/customXml" Target="../ink/ink2105.xml"/><Relationship Id="rId177" Type="http://schemas.openxmlformats.org/officeDocument/2006/relationships/customXml" Target="../ink/ink2124.xml"/><Relationship Id="rId198" Type="http://schemas.openxmlformats.org/officeDocument/2006/relationships/customXml" Target="../ink/ink2145.xml"/><Relationship Id="rId172" Type="http://schemas.openxmlformats.org/officeDocument/2006/relationships/customXml" Target="../ink/ink2121.xml"/><Relationship Id="rId193" Type="http://schemas.openxmlformats.org/officeDocument/2006/relationships/customXml" Target="../ink/ink2140.xml"/><Relationship Id="rId202" Type="http://schemas.openxmlformats.org/officeDocument/2006/relationships/customXml" Target="../ink/ink2149.xml"/><Relationship Id="rId207" Type="http://schemas.openxmlformats.org/officeDocument/2006/relationships/customXml" Target="../ink/ink2154.xml"/><Relationship Id="rId223" Type="http://schemas.openxmlformats.org/officeDocument/2006/relationships/customXml" Target="../ink/ink2170.xml"/><Relationship Id="rId228" Type="http://schemas.openxmlformats.org/officeDocument/2006/relationships/customXml" Target="../ink/ink2175.xml"/><Relationship Id="rId13" Type="http://schemas.openxmlformats.org/officeDocument/2006/relationships/customXml" Target="../ink/ink2035.xml"/><Relationship Id="rId18" Type="http://schemas.openxmlformats.org/officeDocument/2006/relationships/customXml" Target="../ink/ink2040.xml"/><Relationship Id="rId39" Type="http://schemas.openxmlformats.org/officeDocument/2006/relationships/image" Target="../media/image360.png"/><Relationship Id="rId109" Type="http://schemas.openxmlformats.org/officeDocument/2006/relationships/image" Target="../media/image47.png"/><Relationship Id="rId50" Type="http://schemas.openxmlformats.org/officeDocument/2006/relationships/image" Target="../media/image380.png"/><Relationship Id="rId55" Type="http://schemas.openxmlformats.org/officeDocument/2006/relationships/customXml" Target="../ink/ink2047.xml"/><Relationship Id="rId76" Type="http://schemas.openxmlformats.org/officeDocument/2006/relationships/customXml" Target="../ink/ink2066.xml"/><Relationship Id="rId104" Type="http://schemas.openxmlformats.org/officeDocument/2006/relationships/customXml" Target="../ink/ink2071.xml"/><Relationship Id="rId120" Type="http://schemas.openxmlformats.org/officeDocument/2006/relationships/customXml" Target="../ink/ink2084.xml"/><Relationship Id="rId125" Type="http://schemas.openxmlformats.org/officeDocument/2006/relationships/customXml" Target="../ink/ink2089.xml"/><Relationship Id="rId141" Type="http://schemas.openxmlformats.org/officeDocument/2006/relationships/customXml" Target="../ink/ink2091.xml"/><Relationship Id="rId146" Type="http://schemas.openxmlformats.org/officeDocument/2006/relationships/customXml" Target="../ink/ink2096.xml"/><Relationship Id="rId167" Type="http://schemas.openxmlformats.org/officeDocument/2006/relationships/customXml" Target="../ink/ink2116.xml"/><Relationship Id="rId188" Type="http://schemas.openxmlformats.org/officeDocument/2006/relationships/customXml" Target="../ink/ink2135.xml"/><Relationship Id="rId7" Type="http://schemas.openxmlformats.org/officeDocument/2006/relationships/customXml" Target="../ink/ink2030.xml"/><Relationship Id="rId71" Type="http://schemas.openxmlformats.org/officeDocument/2006/relationships/customXml" Target="../ink/ink2061.xml"/><Relationship Id="rId162" Type="http://schemas.openxmlformats.org/officeDocument/2006/relationships/customXml" Target="../ink/ink2111.xml"/><Relationship Id="rId183" Type="http://schemas.openxmlformats.org/officeDocument/2006/relationships/customXml" Target="../ink/ink2130.xml"/><Relationship Id="rId213" Type="http://schemas.openxmlformats.org/officeDocument/2006/relationships/customXml" Target="../ink/ink2160.xml"/><Relationship Id="rId218" Type="http://schemas.openxmlformats.org/officeDocument/2006/relationships/customXml" Target="../ink/ink2165.xml"/><Relationship Id="rId239" Type="http://schemas.openxmlformats.org/officeDocument/2006/relationships/image" Target="../media/image550.png"/><Relationship Id="rId2" Type="http://schemas.openxmlformats.org/officeDocument/2006/relationships/customXml" Target="../ink/ink2027.xml"/><Relationship Id="rId66" Type="http://schemas.openxmlformats.org/officeDocument/2006/relationships/customXml" Target="../ink/ink2056.xml"/><Relationship Id="rId110" Type="http://schemas.openxmlformats.org/officeDocument/2006/relationships/customXml" Target="../ink/ink2075.xml"/><Relationship Id="rId115" Type="http://schemas.openxmlformats.org/officeDocument/2006/relationships/customXml" Target="../ink/ink2079.xml"/><Relationship Id="rId157" Type="http://schemas.openxmlformats.org/officeDocument/2006/relationships/customXml" Target="../ink/ink2106.xml"/><Relationship Id="rId178" Type="http://schemas.openxmlformats.org/officeDocument/2006/relationships/customXml" Target="../ink/ink2125.xml"/><Relationship Id="rId61" Type="http://schemas.openxmlformats.org/officeDocument/2006/relationships/customXml" Target="../ink/ink2052.xml"/><Relationship Id="rId152" Type="http://schemas.openxmlformats.org/officeDocument/2006/relationships/customXml" Target="../ink/ink2101.xml"/><Relationship Id="rId173" Type="http://schemas.openxmlformats.org/officeDocument/2006/relationships/customXml" Target="../ink/ink2122.xml"/><Relationship Id="rId194" Type="http://schemas.openxmlformats.org/officeDocument/2006/relationships/customXml" Target="../ink/ink2141.xml"/><Relationship Id="rId199" Type="http://schemas.openxmlformats.org/officeDocument/2006/relationships/customXml" Target="../ink/ink2146.xml"/><Relationship Id="rId203" Type="http://schemas.openxmlformats.org/officeDocument/2006/relationships/customXml" Target="../ink/ink2150.xml"/><Relationship Id="rId208" Type="http://schemas.openxmlformats.org/officeDocument/2006/relationships/customXml" Target="../ink/ink2155.xml"/><Relationship Id="rId229" Type="http://schemas.openxmlformats.org/officeDocument/2006/relationships/customXml" Target="../ink/ink2176.xml"/><Relationship Id="rId224" Type="http://schemas.openxmlformats.org/officeDocument/2006/relationships/customXml" Target="../ink/ink2171.xml"/><Relationship Id="rId14" Type="http://schemas.openxmlformats.org/officeDocument/2006/relationships/customXml" Target="../ink/ink2036.xml"/><Relationship Id="rId56" Type="http://schemas.openxmlformats.org/officeDocument/2006/relationships/image" Target="../media/image400.png"/><Relationship Id="rId77" Type="http://schemas.openxmlformats.org/officeDocument/2006/relationships/customXml" Target="../ink/ink2067.xml"/><Relationship Id="rId105" Type="http://schemas.openxmlformats.org/officeDocument/2006/relationships/customXml" Target="../ink/ink2072.xml"/><Relationship Id="rId126" Type="http://schemas.openxmlformats.org/officeDocument/2006/relationships/customXml" Target="../ink/ink2090.xml"/><Relationship Id="rId147" Type="http://schemas.openxmlformats.org/officeDocument/2006/relationships/customXml" Target="../ink/ink2097.xml"/><Relationship Id="rId168" Type="http://schemas.openxmlformats.org/officeDocument/2006/relationships/customXml" Target="../ink/ink2117.xml"/><Relationship Id="rId8" Type="http://schemas.openxmlformats.org/officeDocument/2006/relationships/customXml" Target="../ink/ink2031.xml"/><Relationship Id="rId51" Type="http://schemas.openxmlformats.org/officeDocument/2006/relationships/customXml" Target="../ink/ink2044.xml"/><Relationship Id="rId72" Type="http://schemas.openxmlformats.org/officeDocument/2006/relationships/customXml" Target="../ink/ink2062.xml"/><Relationship Id="rId121" Type="http://schemas.openxmlformats.org/officeDocument/2006/relationships/customXml" Target="../ink/ink2085.xml"/><Relationship Id="rId142" Type="http://schemas.openxmlformats.org/officeDocument/2006/relationships/customXml" Target="../ink/ink2092.xml"/><Relationship Id="rId163" Type="http://schemas.openxmlformats.org/officeDocument/2006/relationships/customXml" Target="../ink/ink2112.xml"/><Relationship Id="rId184" Type="http://schemas.openxmlformats.org/officeDocument/2006/relationships/customXml" Target="../ink/ink2131.xml"/><Relationship Id="rId189" Type="http://schemas.openxmlformats.org/officeDocument/2006/relationships/customXml" Target="../ink/ink2136.xml"/><Relationship Id="rId219" Type="http://schemas.openxmlformats.org/officeDocument/2006/relationships/customXml" Target="../ink/ink2166.xml"/><Relationship Id="rId3" Type="http://schemas.openxmlformats.org/officeDocument/2006/relationships/image" Target="../media/image240.png"/><Relationship Id="rId214" Type="http://schemas.openxmlformats.org/officeDocument/2006/relationships/customXml" Target="../ink/ink2161.xml"/><Relationship Id="rId230" Type="http://schemas.openxmlformats.org/officeDocument/2006/relationships/customXml" Target="../ink/ink2177.xml"/><Relationship Id="rId46" Type="http://schemas.openxmlformats.org/officeDocument/2006/relationships/image" Target="../media/image370.png"/><Relationship Id="rId67" Type="http://schemas.openxmlformats.org/officeDocument/2006/relationships/customXml" Target="../ink/ink2057.xml"/><Relationship Id="rId116" Type="http://schemas.openxmlformats.org/officeDocument/2006/relationships/customXml" Target="../ink/ink2080.xml"/><Relationship Id="rId158" Type="http://schemas.openxmlformats.org/officeDocument/2006/relationships/customXml" Target="../ink/ink2107.xml"/><Relationship Id="rId62" Type="http://schemas.openxmlformats.org/officeDocument/2006/relationships/image" Target="../media/image410.png"/><Relationship Id="rId111" Type="http://schemas.openxmlformats.org/officeDocument/2006/relationships/customXml" Target="../ink/ink2076.xml"/><Relationship Id="rId153" Type="http://schemas.openxmlformats.org/officeDocument/2006/relationships/customXml" Target="../ink/ink2102.xml"/><Relationship Id="rId174" Type="http://schemas.openxmlformats.org/officeDocument/2006/relationships/customXml" Target="../ink/ink2123.xml"/><Relationship Id="rId179" Type="http://schemas.openxmlformats.org/officeDocument/2006/relationships/customXml" Target="../ink/ink2126.xml"/><Relationship Id="rId195" Type="http://schemas.openxmlformats.org/officeDocument/2006/relationships/customXml" Target="../ink/ink2142.xml"/><Relationship Id="rId209" Type="http://schemas.openxmlformats.org/officeDocument/2006/relationships/customXml" Target="../ink/ink2156.xml"/><Relationship Id="rId190" Type="http://schemas.openxmlformats.org/officeDocument/2006/relationships/customXml" Target="../ink/ink2137.xml"/><Relationship Id="rId204" Type="http://schemas.openxmlformats.org/officeDocument/2006/relationships/customXml" Target="../ink/ink2151.xml"/><Relationship Id="rId220" Type="http://schemas.openxmlformats.org/officeDocument/2006/relationships/customXml" Target="../ink/ink2167.xml"/><Relationship Id="rId225" Type="http://schemas.openxmlformats.org/officeDocument/2006/relationships/customXml" Target="../ink/ink2172.xml"/><Relationship Id="rId15" Type="http://schemas.openxmlformats.org/officeDocument/2006/relationships/customXml" Target="../ink/ink2037.xml"/><Relationship Id="rId57" Type="http://schemas.openxmlformats.org/officeDocument/2006/relationships/customXml" Target="../ink/ink2048.xml"/><Relationship Id="rId106" Type="http://schemas.openxmlformats.org/officeDocument/2006/relationships/image" Target="../media/image460.png"/><Relationship Id="rId10" Type="http://schemas.openxmlformats.org/officeDocument/2006/relationships/customXml" Target="../ink/ink2033.xml"/><Relationship Id="rId52" Type="http://schemas.openxmlformats.org/officeDocument/2006/relationships/image" Target="../media/image390.png"/><Relationship Id="rId73" Type="http://schemas.openxmlformats.org/officeDocument/2006/relationships/customXml" Target="../ink/ink2063.xml"/><Relationship Id="rId78" Type="http://schemas.openxmlformats.org/officeDocument/2006/relationships/customXml" Target="../ink/ink2068.xml"/><Relationship Id="rId122" Type="http://schemas.openxmlformats.org/officeDocument/2006/relationships/customXml" Target="../ink/ink2086.xml"/><Relationship Id="rId143" Type="http://schemas.openxmlformats.org/officeDocument/2006/relationships/customXml" Target="../ink/ink2093.xml"/><Relationship Id="rId148" Type="http://schemas.openxmlformats.org/officeDocument/2006/relationships/customXml" Target="../ink/ink2098.xml"/><Relationship Id="rId164" Type="http://schemas.openxmlformats.org/officeDocument/2006/relationships/customXml" Target="../ink/ink2113.xml"/><Relationship Id="rId169" Type="http://schemas.openxmlformats.org/officeDocument/2006/relationships/customXml" Target="../ink/ink2118.xml"/><Relationship Id="rId185" Type="http://schemas.openxmlformats.org/officeDocument/2006/relationships/customXml" Target="../ink/ink2132.xml"/><Relationship Id="rId4" Type="http://schemas.openxmlformats.org/officeDocument/2006/relationships/customXml" Target="../ink/ink2028.xml"/><Relationship Id="rId9" Type="http://schemas.openxmlformats.org/officeDocument/2006/relationships/customXml" Target="../ink/ink2032.xml"/><Relationship Id="rId180" Type="http://schemas.openxmlformats.org/officeDocument/2006/relationships/customXml" Target="../ink/ink2127.xml"/><Relationship Id="rId210" Type="http://schemas.openxmlformats.org/officeDocument/2006/relationships/customXml" Target="../ink/ink2157.xml"/><Relationship Id="rId215" Type="http://schemas.openxmlformats.org/officeDocument/2006/relationships/customXml" Target="../ink/ink2162.xml"/><Relationship Id="rId231" Type="http://schemas.openxmlformats.org/officeDocument/2006/relationships/customXml" Target="../ink/ink2178.xml"/><Relationship Id="rId47" Type="http://schemas.openxmlformats.org/officeDocument/2006/relationships/customXml" Target="../ink/ink2041.xml"/><Relationship Id="rId68" Type="http://schemas.openxmlformats.org/officeDocument/2006/relationships/customXml" Target="../ink/ink2058.xml"/><Relationship Id="rId112" Type="http://schemas.openxmlformats.org/officeDocument/2006/relationships/customXml" Target="../ink/ink2077.xml"/><Relationship Id="rId154" Type="http://schemas.openxmlformats.org/officeDocument/2006/relationships/customXml" Target="../ink/ink2103.xml"/><Relationship Id="rId196" Type="http://schemas.openxmlformats.org/officeDocument/2006/relationships/customXml" Target="../ink/ink2143.xml"/><Relationship Id="rId200" Type="http://schemas.openxmlformats.org/officeDocument/2006/relationships/customXml" Target="../ink/ink2147.xml"/><Relationship Id="rId16" Type="http://schemas.openxmlformats.org/officeDocument/2006/relationships/customXml" Target="../ink/ink2038.xml"/><Relationship Id="rId221" Type="http://schemas.openxmlformats.org/officeDocument/2006/relationships/customXml" Target="../ink/ink2168.xml"/><Relationship Id="rId58" Type="http://schemas.openxmlformats.org/officeDocument/2006/relationships/customXml" Target="../ink/ink2049.xml"/><Relationship Id="rId79" Type="http://schemas.openxmlformats.org/officeDocument/2006/relationships/customXml" Target="../ink/ink2069.xml"/><Relationship Id="rId102" Type="http://schemas.openxmlformats.org/officeDocument/2006/relationships/image" Target="../media/image450.png"/><Relationship Id="rId123" Type="http://schemas.openxmlformats.org/officeDocument/2006/relationships/customXml" Target="../ink/ink2087.xml"/><Relationship Id="rId144" Type="http://schemas.openxmlformats.org/officeDocument/2006/relationships/customXml" Target="../ink/ink2094.xml"/><Relationship Id="rId165" Type="http://schemas.openxmlformats.org/officeDocument/2006/relationships/customXml" Target="../ink/ink2114.xml"/><Relationship Id="rId186" Type="http://schemas.openxmlformats.org/officeDocument/2006/relationships/customXml" Target="../ink/ink2133.xml"/><Relationship Id="rId211" Type="http://schemas.openxmlformats.org/officeDocument/2006/relationships/customXml" Target="../ink/ink2158.xml"/><Relationship Id="rId48" Type="http://schemas.openxmlformats.org/officeDocument/2006/relationships/customXml" Target="../ink/ink2042.xml"/><Relationship Id="rId69" Type="http://schemas.openxmlformats.org/officeDocument/2006/relationships/customXml" Target="../ink/ink2059.xml"/><Relationship Id="rId113" Type="http://schemas.openxmlformats.org/officeDocument/2006/relationships/image" Target="../media/image48.png"/><Relationship Id="rId155" Type="http://schemas.openxmlformats.org/officeDocument/2006/relationships/customXml" Target="../ink/ink2104.xml"/><Relationship Id="rId176" Type="http://schemas.openxmlformats.org/officeDocument/2006/relationships/image" Target="../media/image530.png"/><Relationship Id="rId197" Type="http://schemas.openxmlformats.org/officeDocument/2006/relationships/customXml" Target="../ink/ink2144.xml"/><Relationship Id="rId201" Type="http://schemas.openxmlformats.org/officeDocument/2006/relationships/customXml" Target="../ink/ink2148.xml"/><Relationship Id="rId222" Type="http://schemas.openxmlformats.org/officeDocument/2006/relationships/customXml" Target="../ink/ink2169.xml"/><Relationship Id="rId17" Type="http://schemas.openxmlformats.org/officeDocument/2006/relationships/customXml" Target="../ink/ink2039.xml"/><Relationship Id="rId59" Type="http://schemas.openxmlformats.org/officeDocument/2006/relationships/customXml" Target="../ink/ink2050.xml"/><Relationship Id="rId103" Type="http://schemas.openxmlformats.org/officeDocument/2006/relationships/customXml" Target="../ink/ink2070.xml"/><Relationship Id="rId124" Type="http://schemas.openxmlformats.org/officeDocument/2006/relationships/customXml" Target="../ink/ink208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272.xml"/><Relationship Id="rId21" Type="http://schemas.openxmlformats.org/officeDocument/2006/relationships/customXml" Target="../ink/ink2195.xml"/><Relationship Id="rId42" Type="http://schemas.openxmlformats.org/officeDocument/2006/relationships/customXml" Target="../ink/ink2210.xml"/><Relationship Id="rId63" Type="http://schemas.openxmlformats.org/officeDocument/2006/relationships/customXml" Target="../ink/ink2226.xml"/><Relationship Id="rId84" Type="http://schemas.openxmlformats.org/officeDocument/2006/relationships/customXml" Target="../ink/ink2243.xml"/><Relationship Id="rId138" Type="http://schemas.openxmlformats.org/officeDocument/2006/relationships/customXml" Target="../ink/ink2291.xml"/><Relationship Id="rId159" Type="http://schemas.openxmlformats.org/officeDocument/2006/relationships/customXml" Target="../ink/ink2310.xml"/><Relationship Id="rId170" Type="http://schemas.openxmlformats.org/officeDocument/2006/relationships/customXml" Target="../ink/ink2320.xml"/><Relationship Id="rId191" Type="http://schemas.openxmlformats.org/officeDocument/2006/relationships/customXml" Target="../ink/ink2340.xml"/><Relationship Id="rId205" Type="http://schemas.openxmlformats.org/officeDocument/2006/relationships/customXml" Target="../ink/ink2354.xml"/><Relationship Id="rId226" Type="http://schemas.openxmlformats.org/officeDocument/2006/relationships/customXml" Target="../ink/ink2375.xml"/><Relationship Id="rId107" Type="http://schemas.openxmlformats.org/officeDocument/2006/relationships/customXml" Target="../ink/ink2265.xml"/><Relationship Id="rId11" Type="http://schemas.openxmlformats.org/officeDocument/2006/relationships/customXml" Target="../ink/ink2186.xml"/><Relationship Id="rId32" Type="http://schemas.openxmlformats.org/officeDocument/2006/relationships/customXml" Target="../ink/ink2203.xml"/><Relationship Id="rId53" Type="http://schemas.openxmlformats.org/officeDocument/2006/relationships/customXml" Target="../ink/ink2218.xml"/><Relationship Id="rId74" Type="http://schemas.openxmlformats.org/officeDocument/2006/relationships/customXml" Target="../ink/ink2236.xml"/><Relationship Id="rId128" Type="http://schemas.openxmlformats.org/officeDocument/2006/relationships/customXml" Target="../ink/ink2282.xml"/><Relationship Id="rId149" Type="http://schemas.openxmlformats.org/officeDocument/2006/relationships/customXml" Target="../ink/ink2301.xml"/><Relationship Id="rId5" Type="http://schemas.openxmlformats.org/officeDocument/2006/relationships/customXml" Target="../ink/ink2181.xml"/><Relationship Id="rId95" Type="http://schemas.openxmlformats.org/officeDocument/2006/relationships/customXml" Target="../ink/ink2254.xml"/><Relationship Id="rId160" Type="http://schemas.openxmlformats.org/officeDocument/2006/relationships/customXml" Target="../ink/ink2311.xml"/><Relationship Id="rId181" Type="http://schemas.openxmlformats.org/officeDocument/2006/relationships/customXml" Target="../ink/ink2330.xml"/><Relationship Id="rId216" Type="http://schemas.openxmlformats.org/officeDocument/2006/relationships/customXml" Target="../ink/ink2365.xml"/><Relationship Id="rId237" Type="http://schemas.openxmlformats.org/officeDocument/2006/relationships/customXml" Target="../ink/ink2386.xml"/><Relationship Id="rId22" Type="http://schemas.openxmlformats.org/officeDocument/2006/relationships/customXml" Target="../ink/ink2196.xml"/><Relationship Id="rId43" Type="http://schemas.openxmlformats.org/officeDocument/2006/relationships/image" Target="../media/image65.png"/><Relationship Id="rId64" Type="http://schemas.openxmlformats.org/officeDocument/2006/relationships/image" Target="../media/image70.png"/><Relationship Id="rId118" Type="http://schemas.openxmlformats.org/officeDocument/2006/relationships/customXml" Target="../ink/ink2273.xml"/><Relationship Id="rId139" Type="http://schemas.openxmlformats.org/officeDocument/2006/relationships/customXml" Target="../ink/ink2292.xml"/><Relationship Id="rId85" Type="http://schemas.openxmlformats.org/officeDocument/2006/relationships/customXml" Target="../ink/ink2244.xml"/><Relationship Id="rId150" Type="http://schemas.openxmlformats.org/officeDocument/2006/relationships/customXml" Target="../ink/ink2302.xml"/><Relationship Id="rId171" Type="http://schemas.openxmlformats.org/officeDocument/2006/relationships/customXml" Target="../ink/ink2321.xml"/><Relationship Id="rId192" Type="http://schemas.openxmlformats.org/officeDocument/2006/relationships/customXml" Target="../ink/ink2341.xml"/><Relationship Id="rId206" Type="http://schemas.openxmlformats.org/officeDocument/2006/relationships/customXml" Target="../ink/ink2355.xml"/><Relationship Id="rId227" Type="http://schemas.openxmlformats.org/officeDocument/2006/relationships/customXml" Target="../ink/ink2376.xml"/><Relationship Id="rId12" Type="http://schemas.openxmlformats.org/officeDocument/2006/relationships/image" Target="../media/image58.png"/><Relationship Id="rId33" Type="http://schemas.openxmlformats.org/officeDocument/2006/relationships/image" Target="../media/image62.png"/><Relationship Id="rId108" Type="http://schemas.openxmlformats.org/officeDocument/2006/relationships/image" Target="../media/image75.png"/><Relationship Id="rId129" Type="http://schemas.openxmlformats.org/officeDocument/2006/relationships/customXml" Target="../ink/ink2283.xml"/><Relationship Id="rId54" Type="http://schemas.openxmlformats.org/officeDocument/2006/relationships/image" Target="../media/image68.png"/><Relationship Id="rId75" Type="http://schemas.openxmlformats.org/officeDocument/2006/relationships/image" Target="../media/image71.png"/><Relationship Id="rId96" Type="http://schemas.openxmlformats.org/officeDocument/2006/relationships/customXml" Target="../ink/ink2255.xml"/><Relationship Id="rId140" Type="http://schemas.openxmlformats.org/officeDocument/2006/relationships/customXml" Target="../ink/ink2293.xml"/><Relationship Id="rId161" Type="http://schemas.openxmlformats.org/officeDocument/2006/relationships/customXml" Target="../ink/ink2312.xml"/><Relationship Id="rId182" Type="http://schemas.openxmlformats.org/officeDocument/2006/relationships/customXml" Target="../ink/ink2331.xml"/><Relationship Id="rId217" Type="http://schemas.openxmlformats.org/officeDocument/2006/relationships/customXml" Target="../ink/ink2366.xml"/><Relationship Id="rId6" Type="http://schemas.openxmlformats.org/officeDocument/2006/relationships/image" Target="../media/image57.png"/><Relationship Id="rId23" Type="http://schemas.openxmlformats.org/officeDocument/2006/relationships/customXml" Target="../ink/ink2197.xml"/><Relationship Id="rId119" Type="http://schemas.openxmlformats.org/officeDocument/2006/relationships/customXml" Target="../ink/ink2274.xml"/><Relationship Id="rId44" Type="http://schemas.openxmlformats.org/officeDocument/2006/relationships/customXml" Target="../ink/ink2211.xml"/><Relationship Id="rId65" Type="http://schemas.openxmlformats.org/officeDocument/2006/relationships/customXml" Target="../ink/ink2227.xml"/><Relationship Id="rId86" Type="http://schemas.openxmlformats.org/officeDocument/2006/relationships/customXml" Target="../ink/ink2245.xml"/><Relationship Id="rId130" Type="http://schemas.openxmlformats.org/officeDocument/2006/relationships/image" Target="../media/image79.png"/><Relationship Id="rId151" Type="http://schemas.openxmlformats.org/officeDocument/2006/relationships/customXml" Target="../ink/ink2303.xml"/><Relationship Id="rId172" Type="http://schemas.openxmlformats.org/officeDocument/2006/relationships/customXml" Target="../ink/ink2322.xml"/><Relationship Id="rId193" Type="http://schemas.openxmlformats.org/officeDocument/2006/relationships/customXml" Target="../ink/ink2342.xml"/><Relationship Id="rId207" Type="http://schemas.openxmlformats.org/officeDocument/2006/relationships/customXml" Target="../ink/ink2356.xml"/><Relationship Id="rId228" Type="http://schemas.openxmlformats.org/officeDocument/2006/relationships/customXml" Target="../ink/ink2377.xml"/><Relationship Id="rId13" Type="http://schemas.openxmlformats.org/officeDocument/2006/relationships/customXml" Target="../ink/ink2187.xml"/><Relationship Id="rId109" Type="http://schemas.openxmlformats.org/officeDocument/2006/relationships/customXml" Target="../ink/ink2266.xml"/><Relationship Id="rId34" Type="http://schemas.openxmlformats.org/officeDocument/2006/relationships/customXml" Target="../ink/ink2204.xml"/><Relationship Id="rId55" Type="http://schemas.openxmlformats.org/officeDocument/2006/relationships/customXml" Target="../ink/ink2219.xml"/><Relationship Id="rId76" Type="http://schemas.openxmlformats.org/officeDocument/2006/relationships/customXml" Target="../ink/ink2237.xml"/><Relationship Id="rId97" Type="http://schemas.openxmlformats.org/officeDocument/2006/relationships/customXml" Target="../ink/ink2256.xml"/><Relationship Id="rId120" Type="http://schemas.openxmlformats.org/officeDocument/2006/relationships/customXml" Target="../ink/ink2275.xml"/><Relationship Id="rId141" Type="http://schemas.openxmlformats.org/officeDocument/2006/relationships/customXml" Target="../ink/ink2294.xml"/><Relationship Id="rId7" Type="http://schemas.openxmlformats.org/officeDocument/2006/relationships/customXml" Target="../ink/ink2182.xml"/><Relationship Id="rId162" Type="http://schemas.openxmlformats.org/officeDocument/2006/relationships/customXml" Target="../ink/ink2313.xml"/><Relationship Id="rId183" Type="http://schemas.openxmlformats.org/officeDocument/2006/relationships/customXml" Target="../ink/ink2332.xml"/><Relationship Id="rId218" Type="http://schemas.openxmlformats.org/officeDocument/2006/relationships/customXml" Target="../ink/ink2367.xml"/><Relationship Id="rId24" Type="http://schemas.openxmlformats.org/officeDocument/2006/relationships/customXml" Target="../ink/ink2198.xml"/><Relationship Id="rId45" Type="http://schemas.openxmlformats.org/officeDocument/2006/relationships/customXml" Target="../ink/ink2212.xml"/><Relationship Id="rId66" Type="http://schemas.openxmlformats.org/officeDocument/2006/relationships/customXml" Target="../ink/ink2228.xml"/><Relationship Id="rId87" Type="http://schemas.openxmlformats.org/officeDocument/2006/relationships/customXml" Target="../ink/ink2246.xml"/><Relationship Id="rId110" Type="http://schemas.openxmlformats.org/officeDocument/2006/relationships/customXml" Target="../ink/ink2267.xml"/><Relationship Id="rId131" Type="http://schemas.openxmlformats.org/officeDocument/2006/relationships/customXml" Target="../ink/ink2284.xml"/><Relationship Id="rId152" Type="http://schemas.openxmlformats.org/officeDocument/2006/relationships/customXml" Target="../ink/ink2304.xml"/><Relationship Id="rId173" Type="http://schemas.openxmlformats.org/officeDocument/2006/relationships/customXml" Target="../ink/ink2323.xml"/><Relationship Id="rId194" Type="http://schemas.openxmlformats.org/officeDocument/2006/relationships/customXml" Target="../ink/ink2343.xml"/><Relationship Id="rId208" Type="http://schemas.openxmlformats.org/officeDocument/2006/relationships/customXml" Target="../ink/ink2357.xml"/><Relationship Id="rId229" Type="http://schemas.openxmlformats.org/officeDocument/2006/relationships/customXml" Target="../ink/ink2378.xml"/><Relationship Id="rId14" Type="http://schemas.openxmlformats.org/officeDocument/2006/relationships/customXml" Target="../ink/ink2188.xml"/><Relationship Id="rId35" Type="http://schemas.openxmlformats.org/officeDocument/2006/relationships/customXml" Target="../ink/ink2205.xml"/><Relationship Id="rId56" Type="http://schemas.openxmlformats.org/officeDocument/2006/relationships/customXml" Target="../ink/ink2220.xml"/><Relationship Id="rId77" Type="http://schemas.openxmlformats.org/officeDocument/2006/relationships/image" Target="../media/image72.png"/><Relationship Id="rId100" Type="http://schemas.openxmlformats.org/officeDocument/2006/relationships/customXml" Target="../ink/ink2259.xml"/><Relationship Id="rId8" Type="http://schemas.openxmlformats.org/officeDocument/2006/relationships/customXml" Target="../ink/ink2183.xml"/><Relationship Id="rId98" Type="http://schemas.openxmlformats.org/officeDocument/2006/relationships/customXml" Target="../ink/ink2257.xml"/><Relationship Id="rId121" Type="http://schemas.openxmlformats.org/officeDocument/2006/relationships/customXml" Target="../ink/ink2276.xml"/><Relationship Id="rId142" Type="http://schemas.openxmlformats.org/officeDocument/2006/relationships/image" Target="../media/image80.png"/><Relationship Id="rId163" Type="http://schemas.openxmlformats.org/officeDocument/2006/relationships/customXml" Target="../ink/ink2314.xml"/><Relationship Id="rId184" Type="http://schemas.openxmlformats.org/officeDocument/2006/relationships/customXml" Target="../ink/ink2333.xml"/><Relationship Id="rId219" Type="http://schemas.openxmlformats.org/officeDocument/2006/relationships/customXml" Target="../ink/ink2368.xml"/><Relationship Id="rId230" Type="http://schemas.openxmlformats.org/officeDocument/2006/relationships/customXml" Target="../ink/ink2379.xml"/><Relationship Id="rId25" Type="http://schemas.openxmlformats.org/officeDocument/2006/relationships/image" Target="../media/image59.png"/><Relationship Id="rId46" Type="http://schemas.openxmlformats.org/officeDocument/2006/relationships/customXml" Target="../ink/ink2213.xml"/><Relationship Id="rId67" Type="http://schemas.openxmlformats.org/officeDocument/2006/relationships/customXml" Target="../ink/ink2229.xml"/><Relationship Id="rId88" Type="http://schemas.openxmlformats.org/officeDocument/2006/relationships/customXml" Target="../ink/ink2247.xml"/><Relationship Id="rId111" Type="http://schemas.openxmlformats.org/officeDocument/2006/relationships/image" Target="../media/image76.png"/><Relationship Id="rId132" Type="http://schemas.openxmlformats.org/officeDocument/2006/relationships/customXml" Target="../ink/ink2285.xml"/><Relationship Id="rId153" Type="http://schemas.openxmlformats.org/officeDocument/2006/relationships/image" Target="../media/image81.png"/><Relationship Id="rId174" Type="http://schemas.openxmlformats.org/officeDocument/2006/relationships/customXml" Target="../ink/ink2324.xml"/><Relationship Id="rId195" Type="http://schemas.openxmlformats.org/officeDocument/2006/relationships/customXml" Target="../ink/ink2344.xml"/><Relationship Id="rId209" Type="http://schemas.openxmlformats.org/officeDocument/2006/relationships/customXml" Target="../ink/ink2358.xml"/><Relationship Id="rId190" Type="http://schemas.openxmlformats.org/officeDocument/2006/relationships/customXml" Target="../ink/ink2339.xml"/><Relationship Id="rId204" Type="http://schemas.openxmlformats.org/officeDocument/2006/relationships/customXml" Target="../ink/ink2353.xml"/><Relationship Id="rId220" Type="http://schemas.openxmlformats.org/officeDocument/2006/relationships/customXml" Target="../ink/ink2369.xml"/><Relationship Id="rId225" Type="http://schemas.openxmlformats.org/officeDocument/2006/relationships/customXml" Target="../ink/ink2374.xml"/><Relationship Id="rId15" Type="http://schemas.openxmlformats.org/officeDocument/2006/relationships/customXml" Target="../ink/ink2189.xml"/><Relationship Id="rId36" Type="http://schemas.openxmlformats.org/officeDocument/2006/relationships/customXml" Target="../ink/ink2206.xml"/><Relationship Id="rId57" Type="http://schemas.openxmlformats.org/officeDocument/2006/relationships/customXml" Target="../ink/ink2221.xml"/><Relationship Id="rId106" Type="http://schemas.openxmlformats.org/officeDocument/2006/relationships/customXml" Target="../ink/ink2264.xml"/><Relationship Id="rId127" Type="http://schemas.openxmlformats.org/officeDocument/2006/relationships/customXml" Target="../ink/ink2281.xml"/><Relationship Id="rId10" Type="http://schemas.openxmlformats.org/officeDocument/2006/relationships/customXml" Target="../ink/ink2185.xml"/><Relationship Id="rId31" Type="http://schemas.openxmlformats.org/officeDocument/2006/relationships/customXml" Target="../ink/ink2202.xml"/><Relationship Id="rId52" Type="http://schemas.openxmlformats.org/officeDocument/2006/relationships/image" Target="../media/image67.png"/><Relationship Id="rId73" Type="http://schemas.openxmlformats.org/officeDocument/2006/relationships/customXml" Target="../ink/ink2235.xml"/><Relationship Id="rId78" Type="http://schemas.openxmlformats.org/officeDocument/2006/relationships/customXml" Target="../ink/ink2238.xml"/><Relationship Id="rId94" Type="http://schemas.openxmlformats.org/officeDocument/2006/relationships/customXml" Target="../ink/ink2253.xml"/><Relationship Id="rId99" Type="http://schemas.openxmlformats.org/officeDocument/2006/relationships/customXml" Target="../ink/ink2258.xml"/><Relationship Id="rId101" Type="http://schemas.openxmlformats.org/officeDocument/2006/relationships/customXml" Target="../ink/ink2260.xml"/><Relationship Id="rId122" Type="http://schemas.openxmlformats.org/officeDocument/2006/relationships/customXml" Target="../ink/ink2277.xml"/><Relationship Id="rId143" Type="http://schemas.openxmlformats.org/officeDocument/2006/relationships/customXml" Target="../ink/ink2295.xml"/><Relationship Id="rId148" Type="http://schemas.openxmlformats.org/officeDocument/2006/relationships/customXml" Target="../ink/ink2300.xml"/><Relationship Id="rId164" Type="http://schemas.openxmlformats.org/officeDocument/2006/relationships/image" Target="../media/image82.png"/><Relationship Id="rId169" Type="http://schemas.openxmlformats.org/officeDocument/2006/relationships/customXml" Target="../ink/ink2319.xml"/><Relationship Id="rId185" Type="http://schemas.openxmlformats.org/officeDocument/2006/relationships/customXml" Target="../ink/ink2334.xml"/><Relationship Id="rId4" Type="http://schemas.openxmlformats.org/officeDocument/2006/relationships/customXml" Target="../ink/ink2180.xml"/><Relationship Id="rId9" Type="http://schemas.openxmlformats.org/officeDocument/2006/relationships/customXml" Target="../ink/ink2184.xml"/><Relationship Id="rId180" Type="http://schemas.openxmlformats.org/officeDocument/2006/relationships/customXml" Target="../ink/ink2329.xml"/><Relationship Id="rId210" Type="http://schemas.openxmlformats.org/officeDocument/2006/relationships/customXml" Target="../ink/ink2359.xml"/><Relationship Id="rId215" Type="http://schemas.openxmlformats.org/officeDocument/2006/relationships/customXml" Target="../ink/ink2364.xml"/><Relationship Id="rId236" Type="http://schemas.openxmlformats.org/officeDocument/2006/relationships/customXml" Target="../ink/ink2385.xml"/><Relationship Id="rId26" Type="http://schemas.openxmlformats.org/officeDocument/2006/relationships/customXml" Target="../ink/ink2199.xml"/><Relationship Id="rId231" Type="http://schemas.openxmlformats.org/officeDocument/2006/relationships/customXml" Target="../ink/ink2380.xml"/><Relationship Id="rId47" Type="http://schemas.openxmlformats.org/officeDocument/2006/relationships/customXml" Target="../ink/ink2214.xml"/><Relationship Id="rId68" Type="http://schemas.openxmlformats.org/officeDocument/2006/relationships/customXml" Target="../ink/ink2230.xml"/><Relationship Id="rId89" Type="http://schemas.openxmlformats.org/officeDocument/2006/relationships/customXml" Target="../ink/ink2248.xml"/><Relationship Id="rId112" Type="http://schemas.openxmlformats.org/officeDocument/2006/relationships/customXml" Target="../ink/ink2268.xml"/><Relationship Id="rId133" Type="http://schemas.openxmlformats.org/officeDocument/2006/relationships/customXml" Target="../ink/ink2286.xml"/><Relationship Id="rId154" Type="http://schemas.openxmlformats.org/officeDocument/2006/relationships/customXml" Target="../ink/ink2305.xml"/><Relationship Id="rId175" Type="http://schemas.openxmlformats.org/officeDocument/2006/relationships/customXml" Target="../ink/ink2325.xml"/><Relationship Id="rId196" Type="http://schemas.openxmlformats.org/officeDocument/2006/relationships/customXml" Target="../ink/ink2345.xml"/><Relationship Id="rId200" Type="http://schemas.openxmlformats.org/officeDocument/2006/relationships/customXml" Target="../ink/ink2349.xml"/><Relationship Id="rId16" Type="http://schemas.openxmlformats.org/officeDocument/2006/relationships/customXml" Target="../ink/ink2190.xml"/><Relationship Id="rId221" Type="http://schemas.openxmlformats.org/officeDocument/2006/relationships/customXml" Target="../ink/ink2370.xml"/><Relationship Id="rId37" Type="http://schemas.openxmlformats.org/officeDocument/2006/relationships/image" Target="../media/image63.png"/><Relationship Id="rId58" Type="http://schemas.openxmlformats.org/officeDocument/2006/relationships/image" Target="../media/image69.png"/><Relationship Id="rId79" Type="http://schemas.openxmlformats.org/officeDocument/2006/relationships/image" Target="../media/image73.png"/><Relationship Id="rId102" Type="http://schemas.openxmlformats.org/officeDocument/2006/relationships/customXml" Target="../ink/ink2261.xml"/><Relationship Id="rId123" Type="http://schemas.openxmlformats.org/officeDocument/2006/relationships/customXml" Target="../ink/ink2278.xml"/><Relationship Id="rId144" Type="http://schemas.openxmlformats.org/officeDocument/2006/relationships/customXml" Target="../ink/ink2296.xml"/><Relationship Id="rId90" Type="http://schemas.openxmlformats.org/officeDocument/2006/relationships/customXml" Target="../ink/ink2249.xml"/><Relationship Id="rId165" Type="http://schemas.openxmlformats.org/officeDocument/2006/relationships/customXml" Target="../ink/ink2315.xml"/><Relationship Id="rId186" Type="http://schemas.openxmlformats.org/officeDocument/2006/relationships/customXml" Target="../ink/ink2335.xml"/><Relationship Id="rId211" Type="http://schemas.openxmlformats.org/officeDocument/2006/relationships/customXml" Target="../ink/ink2360.xml"/><Relationship Id="rId232" Type="http://schemas.openxmlformats.org/officeDocument/2006/relationships/customXml" Target="../ink/ink2381.xml"/><Relationship Id="rId27" Type="http://schemas.openxmlformats.org/officeDocument/2006/relationships/image" Target="../media/image60.png"/><Relationship Id="rId48" Type="http://schemas.openxmlformats.org/officeDocument/2006/relationships/image" Target="../media/image66.png"/><Relationship Id="rId69" Type="http://schemas.openxmlformats.org/officeDocument/2006/relationships/customXml" Target="../ink/ink2231.xml"/><Relationship Id="rId113" Type="http://schemas.openxmlformats.org/officeDocument/2006/relationships/customXml" Target="../ink/ink2269.xml"/><Relationship Id="rId134" Type="http://schemas.openxmlformats.org/officeDocument/2006/relationships/customXml" Target="../ink/ink2287.xml"/><Relationship Id="rId80" Type="http://schemas.openxmlformats.org/officeDocument/2006/relationships/customXml" Target="../ink/ink2239.xml"/><Relationship Id="rId155" Type="http://schemas.openxmlformats.org/officeDocument/2006/relationships/customXml" Target="../ink/ink2306.xml"/><Relationship Id="rId176" Type="http://schemas.openxmlformats.org/officeDocument/2006/relationships/customXml" Target="../ink/ink2326.xml"/><Relationship Id="rId197" Type="http://schemas.openxmlformats.org/officeDocument/2006/relationships/customXml" Target="../ink/ink2346.xml"/><Relationship Id="rId201" Type="http://schemas.openxmlformats.org/officeDocument/2006/relationships/customXml" Target="../ink/ink2350.xml"/><Relationship Id="rId222" Type="http://schemas.openxmlformats.org/officeDocument/2006/relationships/customXml" Target="../ink/ink2371.xml"/><Relationship Id="rId17" Type="http://schemas.openxmlformats.org/officeDocument/2006/relationships/customXml" Target="../ink/ink2191.xml"/><Relationship Id="rId38" Type="http://schemas.openxmlformats.org/officeDocument/2006/relationships/customXml" Target="../ink/ink2207.xml"/><Relationship Id="rId59" Type="http://schemas.openxmlformats.org/officeDocument/2006/relationships/customXml" Target="../ink/ink2222.xml"/><Relationship Id="rId103" Type="http://schemas.openxmlformats.org/officeDocument/2006/relationships/customXml" Target="../ink/ink2262.xml"/><Relationship Id="rId124" Type="http://schemas.openxmlformats.org/officeDocument/2006/relationships/image" Target="../media/image78.png"/><Relationship Id="rId70" Type="http://schemas.openxmlformats.org/officeDocument/2006/relationships/customXml" Target="../ink/ink2232.xml"/><Relationship Id="rId91" Type="http://schemas.openxmlformats.org/officeDocument/2006/relationships/customXml" Target="../ink/ink2250.xml"/><Relationship Id="rId145" Type="http://schemas.openxmlformats.org/officeDocument/2006/relationships/customXml" Target="../ink/ink2297.xml"/><Relationship Id="rId166" Type="http://schemas.openxmlformats.org/officeDocument/2006/relationships/customXml" Target="../ink/ink2316.xml"/><Relationship Id="rId187" Type="http://schemas.openxmlformats.org/officeDocument/2006/relationships/customXml" Target="../ink/ink233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61.xml"/><Relationship Id="rId233" Type="http://schemas.openxmlformats.org/officeDocument/2006/relationships/customXml" Target="../ink/ink2382.xml"/><Relationship Id="rId28" Type="http://schemas.openxmlformats.org/officeDocument/2006/relationships/customXml" Target="../ink/ink2200.xml"/><Relationship Id="rId49" Type="http://schemas.openxmlformats.org/officeDocument/2006/relationships/customXml" Target="../ink/ink2215.xml"/><Relationship Id="rId114" Type="http://schemas.openxmlformats.org/officeDocument/2006/relationships/customXml" Target="../ink/ink2270.xml"/><Relationship Id="rId60" Type="http://schemas.openxmlformats.org/officeDocument/2006/relationships/customXml" Target="../ink/ink2223.xml"/><Relationship Id="rId81" Type="http://schemas.openxmlformats.org/officeDocument/2006/relationships/customXml" Target="../ink/ink2240.xml"/><Relationship Id="rId135" Type="http://schemas.openxmlformats.org/officeDocument/2006/relationships/customXml" Target="../ink/ink2288.xml"/><Relationship Id="rId156" Type="http://schemas.openxmlformats.org/officeDocument/2006/relationships/customXml" Target="../ink/ink2307.xml"/><Relationship Id="rId177" Type="http://schemas.openxmlformats.org/officeDocument/2006/relationships/customXml" Target="../ink/ink2327.xml"/><Relationship Id="rId198" Type="http://schemas.openxmlformats.org/officeDocument/2006/relationships/customXml" Target="../ink/ink2347.xml"/><Relationship Id="rId202" Type="http://schemas.openxmlformats.org/officeDocument/2006/relationships/customXml" Target="../ink/ink2351.xml"/><Relationship Id="rId223" Type="http://schemas.openxmlformats.org/officeDocument/2006/relationships/customXml" Target="../ink/ink2372.xml"/><Relationship Id="rId18" Type="http://schemas.openxmlformats.org/officeDocument/2006/relationships/customXml" Target="../ink/ink2192.xml"/><Relationship Id="rId39" Type="http://schemas.openxmlformats.org/officeDocument/2006/relationships/image" Target="../media/image64.png"/><Relationship Id="rId50" Type="http://schemas.openxmlformats.org/officeDocument/2006/relationships/customXml" Target="../ink/ink2216.xml"/><Relationship Id="rId104" Type="http://schemas.openxmlformats.org/officeDocument/2006/relationships/image" Target="../media/image74.png"/><Relationship Id="rId125" Type="http://schemas.openxmlformats.org/officeDocument/2006/relationships/customXml" Target="../ink/ink2279.xml"/><Relationship Id="rId146" Type="http://schemas.openxmlformats.org/officeDocument/2006/relationships/customXml" Target="../ink/ink2298.xml"/><Relationship Id="rId167" Type="http://schemas.openxmlformats.org/officeDocument/2006/relationships/customXml" Target="../ink/ink2317.xml"/><Relationship Id="rId188" Type="http://schemas.openxmlformats.org/officeDocument/2006/relationships/customXml" Target="../ink/ink2337.xml"/><Relationship Id="rId71" Type="http://schemas.openxmlformats.org/officeDocument/2006/relationships/customXml" Target="../ink/ink2233.xml"/><Relationship Id="rId92" Type="http://schemas.openxmlformats.org/officeDocument/2006/relationships/customXml" Target="../ink/ink2251.xml"/><Relationship Id="rId213" Type="http://schemas.openxmlformats.org/officeDocument/2006/relationships/customXml" Target="../ink/ink2362.xml"/><Relationship Id="rId234" Type="http://schemas.openxmlformats.org/officeDocument/2006/relationships/customXml" Target="../ink/ink2383.xml"/><Relationship Id="rId2" Type="http://schemas.openxmlformats.org/officeDocument/2006/relationships/customXml" Target="../ink/ink2179.xml"/><Relationship Id="rId29" Type="http://schemas.openxmlformats.org/officeDocument/2006/relationships/customXml" Target="../ink/ink2201.xml"/><Relationship Id="rId40" Type="http://schemas.openxmlformats.org/officeDocument/2006/relationships/customXml" Target="../ink/ink2208.xml"/><Relationship Id="rId115" Type="http://schemas.openxmlformats.org/officeDocument/2006/relationships/image" Target="../media/image77.png"/><Relationship Id="rId136" Type="http://schemas.openxmlformats.org/officeDocument/2006/relationships/customXml" Target="../ink/ink2289.xml"/><Relationship Id="rId157" Type="http://schemas.openxmlformats.org/officeDocument/2006/relationships/customXml" Target="../ink/ink2308.xml"/><Relationship Id="rId178" Type="http://schemas.openxmlformats.org/officeDocument/2006/relationships/customXml" Target="../ink/ink2328.xml"/><Relationship Id="rId61" Type="http://schemas.openxmlformats.org/officeDocument/2006/relationships/customXml" Target="../ink/ink2224.xml"/><Relationship Id="rId82" Type="http://schemas.openxmlformats.org/officeDocument/2006/relationships/customXml" Target="../ink/ink2241.xml"/><Relationship Id="rId199" Type="http://schemas.openxmlformats.org/officeDocument/2006/relationships/customXml" Target="../ink/ink2348.xml"/><Relationship Id="rId203" Type="http://schemas.openxmlformats.org/officeDocument/2006/relationships/customXml" Target="../ink/ink2352.xml"/><Relationship Id="rId19" Type="http://schemas.openxmlformats.org/officeDocument/2006/relationships/customXml" Target="../ink/ink2193.xml"/><Relationship Id="rId224" Type="http://schemas.openxmlformats.org/officeDocument/2006/relationships/customXml" Target="../ink/ink2373.xml"/><Relationship Id="rId30" Type="http://schemas.openxmlformats.org/officeDocument/2006/relationships/image" Target="../media/image61.png"/><Relationship Id="rId105" Type="http://schemas.openxmlformats.org/officeDocument/2006/relationships/customXml" Target="../ink/ink2263.xml"/><Relationship Id="rId126" Type="http://schemas.openxmlformats.org/officeDocument/2006/relationships/customXml" Target="../ink/ink2280.xml"/><Relationship Id="rId147" Type="http://schemas.openxmlformats.org/officeDocument/2006/relationships/customXml" Target="../ink/ink2299.xml"/><Relationship Id="rId168" Type="http://schemas.openxmlformats.org/officeDocument/2006/relationships/customXml" Target="../ink/ink2318.xml"/><Relationship Id="rId51" Type="http://schemas.openxmlformats.org/officeDocument/2006/relationships/customXml" Target="../ink/ink2217.xml"/><Relationship Id="rId72" Type="http://schemas.openxmlformats.org/officeDocument/2006/relationships/customXml" Target="../ink/ink2234.xml"/><Relationship Id="rId93" Type="http://schemas.openxmlformats.org/officeDocument/2006/relationships/customXml" Target="../ink/ink2252.xml"/><Relationship Id="rId189" Type="http://schemas.openxmlformats.org/officeDocument/2006/relationships/customXml" Target="../ink/ink2338.xml"/><Relationship Id="rId3" Type="http://schemas.openxmlformats.org/officeDocument/2006/relationships/image" Target="../media/image560.png"/><Relationship Id="rId214" Type="http://schemas.openxmlformats.org/officeDocument/2006/relationships/customXml" Target="../ink/ink2363.xml"/><Relationship Id="rId235" Type="http://schemas.openxmlformats.org/officeDocument/2006/relationships/customXml" Target="../ink/ink2384.xml"/><Relationship Id="rId116" Type="http://schemas.openxmlformats.org/officeDocument/2006/relationships/customXml" Target="../ink/ink2271.xml"/><Relationship Id="rId137" Type="http://schemas.openxmlformats.org/officeDocument/2006/relationships/customXml" Target="../ink/ink2290.xml"/><Relationship Id="rId158" Type="http://schemas.openxmlformats.org/officeDocument/2006/relationships/customXml" Target="../ink/ink2309.xml"/><Relationship Id="rId20" Type="http://schemas.openxmlformats.org/officeDocument/2006/relationships/customXml" Target="../ink/ink2194.xml"/><Relationship Id="rId41" Type="http://schemas.openxmlformats.org/officeDocument/2006/relationships/customXml" Target="../ink/ink2209.xml"/><Relationship Id="rId62" Type="http://schemas.openxmlformats.org/officeDocument/2006/relationships/customXml" Target="../ink/ink2225.xml"/><Relationship Id="rId83" Type="http://schemas.openxmlformats.org/officeDocument/2006/relationships/customXml" Target="../ink/ink2242.xml"/><Relationship Id="rId179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39" Type="http://schemas.openxmlformats.org/officeDocument/2006/relationships/customXml" Target="../ink/ink28.xml"/><Relationship Id="rId21" Type="http://schemas.openxmlformats.org/officeDocument/2006/relationships/customXml" Target="../ink/ink12.xml"/><Relationship Id="rId34" Type="http://schemas.openxmlformats.org/officeDocument/2006/relationships/customXml" Target="../ink/ink24.xml"/><Relationship Id="rId42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41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32" Type="http://schemas.openxmlformats.org/officeDocument/2006/relationships/customXml" Target="../ink/ink22.xml"/><Relationship Id="rId37" Type="http://schemas.openxmlformats.org/officeDocument/2006/relationships/customXml" Target="../ink/ink26.xml"/><Relationship Id="rId40" Type="http://schemas.openxmlformats.org/officeDocument/2006/relationships/customXml" Target="../ink/ink29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36" Type="http://schemas.openxmlformats.org/officeDocument/2006/relationships/customXml" Target="../ink/ink25.xml"/><Relationship Id="rId10" Type="http://schemas.openxmlformats.org/officeDocument/2006/relationships/image" Target="../media/image21.png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44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7.xml"/><Relationship Id="rId30" Type="http://schemas.openxmlformats.org/officeDocument/2006/relationships/customXml" Target="../ink/ink20.xml"/><Relationship Id="rId35" Type="http://schemas.openxmlformats.org/officeDocument/2006/relationships/image" Target="../media/image121.png"/><Relationship Id="rId43" Type="http://schemas.openxmlformats.org/officeDocument/2006/relationships/customXml" Target="../ink/ink31.xml"/><Relationship Id="rId8" Type="http://schemas.openxmlformats.org/officeDocument/2006/relationships/image" Target="../media/image20.png"/><Relationship Id="rId3" Type="http://schemas.openxmlformats.org/officeDocument/2006/relationships/customXml" Target="../ink/ink1.xml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33" Type="http://schemas.openxmlformats.org/officeDocument/2006/relationships/customXml" Target="../ink/ink23.xml"/><Relationship Id="rId38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2.xml"/><Relationship Id="rId21" Type="http://schemas.openxmlformats.org/officeDocument/2006/relationships/customXml" Target="../ink/ink46.xml"/><Relationship Id="rId42" Type="http://schemas.openxmlformats.org/officeDocument/2006/relationships/customXml" Target="../ink/ink61.xml"/><Relationship Id="rId63" Type="http://schemas.openxmlformats.org/officeDocument/2006/relationships/customXml" Target="../ink/ink77.xml"/><Relationship Id="rId84" Type="http://schemas.openxmlformats.org/officeDocument/2006/relationships/image" Target="../media/image45.png"/><Relationship Id="rId138" Type="http://schemas.openxmlformats.org/officeDocument/2006/relationships/customXml" Target="../ink/ink140.xml"/><Relationship Id="rId159" Type="http://schemas.openxmlformats.org/officeDocument/2006/relationships/customXml" Target="../ink/ink160.xml"/><Relationship Id="rId170" Type="http://schemas.openxmlformats.org/officeDocument/2006/relationships/customXml" Target="../ink/ink170.xml"/><Relationship Id="rId191" Type="http://schemas.openxmlformats.org/officeDocument/2006/relationships/customXml" Target="../ink/ink190.xml"/><Relationship Id="rId205" Type="http://schemas.openxmlformats.org/officeDocument/2006/relationships/customXml" Target="../ink/ink204.xml"/><Relationship Id="rId226" Type="http://schemas.openxmlformats.org/officeDocument/2006/relationships/customXml" Target="../ink/ink225.xml"/><Relationship Id="rId107" Type="http://schemas.openxmlformats.org/officeDocument/2006/relationships/image" Target="../media/image450.png"/><Relationship Id="rId11" Type="http://schemas.openxmlformats.org/officeDocument/2006/relationships/customXml" Target="../ink/ink39.xml"/><Relationship Id="rId32" Type="http://schemas.openxmlformats.org/officeDocument/2006/relationships/image" Target="../media/image34.png"/><Relationship Id="rId53" Type="http://schemas.openxmlformats.org/officeDocument/2006/relationships/customXml" Target="../ink/ink70.xml"/><Relationship Id="rId74" Type="http://schemas.openxmlformats.org/officeDocument/2006/relationships/customXml" Target="../ink/ink86.xml"/><Relationship Id="rId128" Type="http://schemas.openxmlformats.org/officeDocument/2006/relationships/customXml" Target="../ink/ink131.xml"/><Relationship Id="rId149" Type="http://schemas.openxmlformats.org/officeDocument/2006/relationships/customXml" Target="../ink/ink151.xml"/><Relationship Id="rId5" Type="http://schemas.openxmlformats.org/officeDocument/2006/relationships/customXml" Target="../ink/ink34.xml"/><Relationship Id="rId95" Type="http://schemas.openxmlformats.org/officeDocument/2006/relationships/customXml" Target="../ink/ink103.xml"/><Relationship Id="rId160" Type="http://schemas.openxmlformats.org/officeDocument/2006/relationships/customXml" Target="../ink/ink161.xml"/><Relationship Id="rId181" Type="http://schemas.openxmlformats.org/officeDocument/2006/relationships/image" Target="../media/image53.png"/><Relationship Id="rId216" Type="http://schemas.openxmlformats.org/officeDocument/2006/relationships/customXml" Target="../ink/ink215.xml"/><Relationship Id="rId237" Type="http://schemas.openxmlformats.org/officeDocument/2006/relationships/customXml" Target="../ink/ink236.xml"/><Relationship Id="rId22" Type="http://schemas.openxmlformats.org/officeDocument/2006/relationships/customXml" Target="../ink/ink47.xml"/><Relationship Id="rId43" Type="http://schemas.openxmlformats.org/officeDocument/2006/relationships/customXml" Target="../ink/ink62.xml"/><Relationship Id="rId64" Type="http://schemas.openxmlformats.org/officeDocument/2006/relationships/image" Target="../media/image360.png"/><Relationship Id="rId118" Type="http://schemas.openxmlformats.org/officeDocument/2006/relationships/image" Target="../media/image48.png"/><Relationship Id="rId139" Type="http://schemas.openxmlformats.org/officeDocument/2006/relationships/customXml" Target="../ink/ink141.xml"/><Relationship Id="rId85" Type="http://schemas.openxmlformats.org/officeDocument/2006/relationships/customXml" Target="../ink/ink93.xml"/><Relationship Id="rId150" Type="http://schemas.openxmlformats.org/officeDocument/2006/relationships/customXml" Target="../ink/ink152.xml"/><Relationship Id="rId171" Type="http://schemas.openxmlformats.org/officeDocument/2006/relationships/customXml" Target="../ink/ink171.xml"/><Relationship Id="rId192" Type="http://schemas.openxmlformats.org/officeDocument/2006/relationships/customXml" Target="../ink/ink191.xml"/><Relationship Id="rId206" Type="http://schemas.openxmlformats.org/officeDocument/2006/relationships/customXml" Target="../ink/ink205.xml"/><Relationship Id="rId227" Type="http://schemas.openxmlformats.org/officeDocument/2006/relationships/customXml" Target="../ink/ink226.xml"/><Relationship Id="rId12" Type="http://schemas.openxmlformats.org/officeDocument/2006/relationships/image" Target="../media/image30.png"/><Relationship Id="rId33" Type="http://schemas.openxmlformats.org/officeDocument/2006/relationships/customXml" Target="../ink/ink55.xml"/><Relationship Id="rId108" Type="http://schemas.openxmlformats.org/officeDocument/2006/relationships/customXml" Target="../ink/ink115.xml"/><Relationship Id="rId129" Type="http://schemas.openxmlformats.org/officeDocument/2006/relationships/customXml" Target="../ink/ink132.xml"/><Relationship Id="rId54" Type="http://schemas.openxmlformats.org/officeDocument/2006/relationships/image" Target="../media/image39.png"/><Relationship Id="rId75" Type="http://schemas.openxmlformats.org/officeDocument/2006/relationships/customXml" Target="../ink/ink87.xml"/><Relationship Id="rId96" Type="http://schemas.openxmlformats.org/officeDocument/2006/relationships/customXml" Target="../ink/ink104.xml"/><Relationship Id="rId140" Type="http://schemas.openxmlformats.org/officeDocument/2006/relationships/customXml" Target="../ink/ink142.xml"/><Relationship Id="rId161" Type="http://schemas.openxmlformats.org/officeDocument/2006/relationships/customXml" Target="../ink/ink162.xml"/><Relationship Id="rId182" Type="http://schemas.openxmlformats.org/officeDocument/2006/relationships/customXml" Target="../ink/ink181.xml"/><Relationship Id="rId217" Type="http://schemas.openxmlformats.org/officeDocument/2006/relationships/customXml" Target="../ink/ink216.xml"/><Relationship Id="rId6" Type="http://schemas.openxmlformats.org/officeDocument/2006/relationships/image" Target="../media/image25.png"/><Relationship Id="rId238" Type="http://schemas.openxmlformats.org/officeDocument/2006/relationships/customXml" Target="../ink/ink237.xml"/><Relationship Id="rId23" Type="http://schemas.openxmlformats.org/officeDocument/2006/relationships/customXml" Target="../ink/ink48.xml"/><Relationship Id="rId119" Type="http://schemas.openxmlformats.org/officeDocument/2006/relationships/customXml" Target="../ink/ink123.xml"/><Relationship Id="rId44" Type="http://schemas.openxmlformats.org/officeDocument/2006/relationships/customXml" Target="../ink/ink63.xml"/><Relationship Id="rId65" Type="http://schemas.openxmlformats.org/officeDocument/2006/relationships/customXml" Target="../ink/ink78.xml"/><Relationship Id="rId86" Type="http://schemas.openxmlformats.org/officeDocument/2006/relationships/customXml" Target="../ink/ink94.xml"/><Relationship Id="rId130" Type="http://schemas.openxmlformats.org/officeDocument/2006/relationships/customXml" Target="../ink/ink133.xml"/><Relationship Id="rId151" Type="http://schemas.openxmlformats.org/officeDocument/2006/relationships/customXml" Target="../ink/ink153.xml"/><Relationship Id="rId172" Type="http://schemas.openxmlformats.org/officeDocument/2006/relationships/customXml" Target="../ink/ink172.xml"/><Relationship Id="rId193" Type="http://schemas.openxmlformats.org/officeDocument/2006/relationships/customXml" Target="../ink/ink192.xml"/><Relationship Id="rId207" Type="http://schemas.openxmlformats.org/officeDocument/2006/relationships/customXml" Target="../ink/ink206.xml"/><Relationship Id="rId228" Type="http://schemas.openxmlformats.org/officeDocument/2006/relationships/customXml" Target="../ink/ink227.xml"/><Relationship Id="rId13" Type="http://schemas.openxmlformats.org/officeDocument/2006/relationships/customXml" Target="../ink/ink40.xml"/><Relationship Id="rId109" Type="http://schemas.openxmlformats.org/officeDocument/2006/relationships/customXml" Target="../ink/ink116.xml"/><Relationship Id="rId34" Type="http://schemas.openxmlformats.org/officeDocument/2006/relationships/customXml" Target="../ink/ink56.xml"/><Relationship Id="rId55" Type="http://schemas.openxmlformats.org/officeDocument/2006/relationships/customXml" Target="../ink/ink71.xml"/><Relationship Id="rId76" Type="http://schemas.openxmlformats.org/officeDocument/2006/relationships/customXml" Target="../ink/ink88.xml"/><Relationship Id="rId97" Type="http://schemas.openxmlformats.org/officeDocument/2006/relationships/customXml" Target="../ink/ink105.xml"/><Relationship Id="rId120" Type="http://schemas.openxmlformats.org/officeDocument/2006/relationships/customXml" Target="../ink/ink124.xml"/><Relationship Id="rId141" Type="http://schemas.openxmlformats.org/officeDocument/2006/relationships/customXml" Target="../ink/ink143.xml"/><Relationship Id="rId7" Type="http://schemas.openxmlformats.org/officeDocument/2006/relationships/customXml" Target="../ink/ink35.xml"/><Relationship Id="rId162" Type="http://schemas.openxmlformats.org/officeDocument/2006/relationships/customXml" Target="../ink/ink163.xml"/><Relationship Id="rId183" Type="http://schemas.openxmlformats.org/officeDocument/2006/relationships/customXml" Target="../ink/ink182.xml"/><Relationship Id="rId218" Type="http://schemas.openxmlformats.org/officeDocument/2006/relationships/customXml" Target="../ink/ink217.xml"/><Relationship Id="rId239" Type="http://schemas.openxmlformats.org/officeDocument/2006/relationships/customXml" Target="../ink/ink238.xml"/><Relationship Id="rId24" Type="http://schemas.openxmlformats.org/officeDocument/2006/relationships/customXml" Target="../ink/ink49.xml"/><Relationship Id="rId45" Type="http://schemas.openxmlformats.org/officeDocument/2006/relationships/customXml" Target="../ink/ink64.xml"/><Relationship Id="rId66" Type="http://schemas.openxmlformats.org/officeDocument/2006/relationships/image" Target="../media/image41.png"/><Relationship Id="rId87" Type="http://schemas.openxmlformats.org/officeDocument/2006/relationships/customXml" Target="../ink/ink95.xml"/><Relationship Id="rId110" Type="http://schemas.openxmlformats.org/officeDocument/2006/relationships/customXml" Target="../ink/ink117.xml"/><Relationship Id="rId131" Type="http://schemas.openxmlformats.org/officeDocument/2006/relationships/customXml" Target="../ink/ink134.xml"/><Relationship Id="rId152" Type="http://schemas.openxmlformats.org/officeDocument/2006/relationships/customXml" Target="../ink/ink154.xml"/><Relationship Id="rId173" Type="http://schemas.openxmlformats.org/officeDocument/2006/relationships/customXml" Target="../ink/ink173.xml"/><Relationship Id="rId194" Type="http://schemas.openxmlformats.org/officeDocument/2006/relationships/customXml" Target="../ink/ink193.xml"/><Relationship Id="rId208" Type="http://schemas.openxmlformats.org/officeDocument/2006/relationships/customXml" Target="../ink/ink207.xml"/><Relationship Id="rId229" Type="http://schemas.openxmlformats.org/officeDocument/2006/relationships/customXml" Target="../ink/ink228.xml"/><Relationship Id="rId240" Type="http://schemas.openxmlformats.org/officeDocument/2006/relationships/customXml" Target="../ink/ink239.xml"/><Relationship Id="rId14" Type="http://schemas.openxmlformats.org/officeDocument/2006/relationships/image" Target="../media/image240.png"/><Relationship Id="rId35" Type="http://schemas.openxmlformats.org/officeDocument/2006/relationships/image" Target="../media/image35.png"/><Relationship Id="rId56" Type="http://schemas.openxmlformats.org/officeDocument/2006/relationships/image" Target="../media/image340.png"/><Relationship Id="rId77" Type="http://schemas.openxmlformats.org/officeDocument/2006/relationships/image" Target="../media/image42.png"/><Relationship Id="rId100" Type="http://schemas.openxmlformats.org/officeDocument/2006/relationships/customXml" Target="../ink/ink108.xml"/><Relationship Id="rId8" Type="http://schemas.openxmlformats.org/officeDocument/2006/relationships/customXml" Target="../ink/ink36.xml"/><Relationship Id="rId98" Type="http://schemas.openxmlformats.org/officeDocument/2006/relationships/customXml" Target="../ink/ink106.xml"/><Relationship Id="rId121" Type="http://schemas.openxmlformats.org/officeDocument/2006/relationships/customXml" Target="../ink/ink125.xml"/><Relationship Id="rId142" Type="http://schemas.openxmlformats.org/officeDocument/2006/relationships/customXml" Target="../ink/ink144.xml"/><Relationship Id="rId163" Type="http://schemas.openxmlformats.org/officeDocument/2006/relationships/customXml" Target="../ink/ink164.xml"/><Relationship Id="rId184" Type="http://schemas.openxmlformats.org/officeDocument/2006/relationships/customXml" Target="../ink/ink183.xml"/><Relationship Id="rId219" Type="http://schemas.openxmlformats.org/officeDocument/2006/relationships/customXml" Target="../ink/ink218.xml"/><Relationship Id="rId230" Type="http://schemas.openxmlformats.org/officeDocument/2006/relationships/customXml" Target="../ink/ink229.xml"/><Relationship Id="rId25" Type="http://schemas.openxmlformats.org/officeDocument/2006/relationships/customXml" Target="../ink/ink50.xml"/><Relationship Id="rId46" Type="http://schemas.openxmlformats.org/officeDocument/2006/relationships/customXml" Target="../ink/ink65.xml"/><Relationship Id="rId67" Type="http://schemas.openxmlformats.org/officeDocument/2006/relationships/customXml" Target="../ink/ink79.xml"/><Relationship Id="rId88" Type="http://schemas.openxmlformats.org/officeDocument/2006/relationships/customXml" Target="../ink/ink96.xml"/><Relationship Id="rId111" Type="http://schemas.openxmlformats.org/officeDocument/2006/relationships/image" Target="../media/image46.png"/><Relationship Id="rId132" Type="http://schemas.openxmlformats.org/officeDocument/2006/relationships/customXml" Target="../ink/ink135.xml"/><Relationship Id="rId153" Type="http://schemas.openxmlformats.org/officeDocument/2006/relationships/customXml" Target="../ink/ink155.xml"/><Relationship Id="rId174" Type="http://schemas.openxmlformats.org/officeDocument/2006/relationships/customXml" Target="../ink/ink174.xml"/><Relationship Id="rId195" Type="http://schemas.openxmlformats.org/officeDocument/2006/relationships/customXml" Target="../ink/ink194.xml"/><Relationship Id="rId209" Type="http://schemas.openxmlformats.org/officeDocument/2006/relationships/customXml" Target="../ink/ink208.xml"/><Relationship Id="rId220" Type="http://schemas.openxmlformats.org/officeDocument/2006/relationships/customXml" Target="../ink/ink219.xml"/><Relationship Id="rId241" Type="http://schemas.openxmlformats.org/officeDocument/2006/relationships/customXml" Target="../ink/ink240.xml"/><Relationship Id="rId15" Type="http://schemas.openxmlformats.org/officeDocument/2006/relationships/customXml" Target="../ink/ink41.xml"/><Relationship Id="rId36" Type="http://schemas.openxmlformats.org/officeDocument/2006/relationships/customXml" Target="../ink/ink57.xml"/><Relationship Id="rId57" Type="http://schemas.openxmlformats.org/officeDocument/2006/relationships/customXml" Target="../ink/ink72.xml"/><Relationship Id="rId106" Type="http://schemas.openxmlformats.org/officeDocument/2006/relationships/customXml" Target="../ink/ink114.xml"/><Relationship Id="rId127" Type="http://schemas.openxmlformats.org/officeDocument/2006/relationships/image" Target="../media/image49.png"/><Relationship Id="rId10" Type="http://schemas.openxmlformats.org/officeDocument/2006/relationships/customXml" Target="../ink/ink38.xml"/><Relationship Id="rId31" Type="http://schemas.openxmlformats.org/officeDocument/2006/relationships/customXml" Target="../ink/ink54.xml"/><Relationship Id="rId52" Type="http://schemas.openxmlformats.org/officeDocument/2006/relationships/image" Target="../media/image38.png"/><Relationship Id="rId73" Type="http://schemas.openxmlformats.org/officeDocument/2006/relationships/customXml" Target="../ink/ink85.xml"/><Relationship Id="rId78" Type="http://schemas.openxmlformats.org/officeDocument/2006/relationships/customXml" Target="../ink/ink89.xml"/><Relationship Id="rId94" Type="http://schemas.openxmlformats.org/officeDocument/2006/relationships/customXml" Target="../ink/ink102.xml"/><Relationship Id="rId99" Type="http://schemas.openxmlformats.org/officeDocument/2006/relationships/customXml" Target="../ink/ink107.xml"/><Relationship Id="rId101" Type="http://schemas.openxmlformats.org/officeDocument/2006/relationships/customXml" Target="../ink/ink109.xml"/><Relationship Id="rId122" Type="http://schemas.openxmlformats.org/officeDocument/2006/relationships/customXml" Target="../ink/ink126.xml"/><Relationship Id="rId143" Type="http://schemas.openxmlformats.org/officeDocument/2006/relationships/customXml" Target="../ink/ink145.xml"/><Relationship Id="rId148" Type="http://schemas.openxmlformats.org/officeDocument/2006/relationships/customXml" Target="../ink/ink150.xml"/><Relationship Id="rId164" Type="http://schemas.openxmlformats.org/officeDocument/2006/relationships/customXml" Target="../ink/ink165.xml"/><Relationship Id="rId169" Type="http://schemas.openxmlformats.org/officeDocument/2006/relationships/customXml" Target="../ink/ink169.xml"/><Relationship Id="rId185" Type="http://schemas.openxmlformats.org/officeDocument/2006/relationships/customXml" Target="../ink/ink184.xml"/><Relationship Id="rId4" Type="http://schemas.openxmlformats.org/officeDocument/2006/relationships/customXml" Target="../ink/ink33.xml"/><Relationship Id="rId9" Type="http://schemas.openxmlformats.org/officeDocument/2006/relationships/customXml" Target="../ink/ink37.xml"/><Relationship Id="rId180" Type="http://schemas.openxmlformats.org/officeDocument/2006/relationships/customXml" Target="../ink/ink180.xml"/><Relationship Id="rId210" Type="http://schemas.openxmlformats.org/officeDocument/2006/relationships/customXml" Target="../ink/ink209.xml"/><Relationship Id="rId215" Type="http://schemas.openxmlformats.org/officeDocument/2006/relationships/customXml" Target="../ink/ink214.xml"/><Relationship Id="rId236" Type="http://schemas.openxmlformats.org/officeDocument/2006/relationships/customXml" Target="../ink/ink235.xml"/><Relationship Id="rId26" Type="http://schemas.openxmlformats.org/officeDocument/2006/relationships/customXml" Target="../ink/ink51.xml"/><Relationship Id="rId231" Type="http://schemas.openxmlformats.org/officeDocument/2006/relationships/customXml" Target="../ink/ink230.xml"/><Relationship Id="rId47" Type="http://schemas.openxmlformats.org/officeDocument/2006/relationships/customXml" Target="../ink/ink66.xml"/><Relationship Id="rId68" Type="http://schemas.openxmlformats.org/officeDocument/2006/relationships/customXml" Target="../ink/ink80.xml"/><Relationship Id="rId89" Type="http://schemas.openxmlformats.org/officeDocument/2006/relationships/customXml" Target="../ink/ink97.xml"/><Relationship Id="rId112" Type="http://schemas.openxmlformats.org/officeDocument/2006/relationships/customXml" Target="../ink/ink118.xml"/><Relationship Id="rId133" Type="http://schemas.openxmlformats.org/officeDocument/2006/relationships/image" Target="../media/image50.png"/><Relationship Id="rId154" Type="http://schemas.openxmlformats.org/officeDocument/2006/relationships/customXml" Target="../ink/ink156.xml"/><Relationship Id="rId175" Type="http://schemas.openxmlformats.org/officeDocument/2006/relationships/customXml" Target="../ink/ink175.xml"/><Relationship Id="rId196" Type="http://schemas.openxmlformats.org/officeDocument/2006/relationships/customXml" Target="../ink/ink195.xml"/><Relationship Id="rId200" Type="http://schemas.openxmlformats.org/officeDocument/2006/relationships/customXml" Target="../ink/ink199.xml"/><Relationship Id="rId16" Type="http://schemas.openxmlformats.org/officeDocument/2006/relationships/image" Target="../media/image31.png"/><Relationship Id="rId221" Type="http://schemas.openxmlformats.org/officeDocument/2006/relationships/customXml" Target="../ink/ink220.xml"/><Relationship Id="rId242" Type="http://schemas.openxmlformats.org/officeDocument/2006/relationships/customXml" Target="../ink/ink241.xml"/><Relationship Id="rId37" Type="http://schemas.openxmlformats.org/officeDocument/2006/relationships/customXml" Target="../ink/ink58.xml"/><Relationship Id="rId58" Type="http://schemas.openxmlformats.org/officeDocument/2006/relationships/customXml" Target="../ink/ink73.xml"/><Relationship Id="rId79" Type="http://schemas.openxmlformats.org/officeDocument/2006/relationships/image" Target="../media/image43.png"/><Relationship Id="rId102" Type="http://schemas.openxmlformats.org/officeDocument/2006/relationships/customXml" Target="../ink/ink110.xml"/><Relationship Id="rId123" Type="http://schemas.openxmlformats.org/officeDocument/2006/relationships/customXml" Target="../ink/ink127.xml"/><Relationship Id="rId144" Type="http://schemas.openxmlformats.org/officeDocument/2006/relationships/customXml" Target="../ink/ink146.xml"/><Relationship Id="rId90" Type="http://schemas.openxmlformats.org/officeDocument/2006/relationships/customXml" Target="../ink/ink98.xml"/><Relationship Id="rId165" Type="http://schemas.openxmlformats.org/officeDocument/2006/relationships/image" Target="../media/image52.png"/><Relationship Id="rId186" Type="http://schemas.openxmlformats.org/officeDocument/2006/relationships/customXml" Target="../ink/ink185.xml"/><Relationship Id="rId211" Type="http://schemas.openxmlformats.org/officeDocument/2006/relationships/customXml" Target="../ink/ink210.xml"/><Relationship Id="rId232" Type="http://schemas.openxmlformats.org/officeDocument/2006/relationships/customXml" Target="../ink/ink231.xml"/><Relationship Id="rId27" Type="http://schemas.openxmlformats.org/officeDocument/2006/relationships/image" Target="../media/image32.png"/><Relationship Id="rId48" Type="http://schemas.openxmlformats.org/officeDocument/2006/relationships/image" Target="../media/image370.png"/><Relationship Id="rId69" Type="http://schemas.openxmlformats.org/officeDocument/2006/relationships/customXml" Target="../ink/ink81.xml"/><Relationship Id="rId113" Type="http://schemas.openxmlformats.org/officeDocument/2006/relationships/customXml" Target="../ink/ink119.xml"/><Relationship Id="rId134" Type="http://schemas.openxmlformats.org/officeDocument/2006/relationships/customXml" Target="../ink/ink136.xml"/><Relationship Id="rId80" Type="http://schemas.openxmlformats.org/officeDocument/2006/relationships/customXml" Target="../ink/ink90.xml"/><Relationship Id="rId155" Type="http://schemas.openxmlformats.org/officeDocument/2006/relationships/image" Target="../media/image51.png"/><Relationship Id="rId176" Type="http://schemas.openxmlformats.org/officeDocument/2006/relationships/customXml" Target="../ink/ink176.xml"/><Relationship Id="rId197" Type="http://schemas.openxmlformats.org/officeDocument/2006/relationships/customXml" Target="../ink/ink196.xml"/><Relationship Id="rId201" Type="http://schemas.openxmlformats.org/officeDocument/2006/relationships/customXml" Target="../ink/ink200.xml"/><Relationship Id="rId222" Type="http://schemas.openxmlformats.org/officeDocument/2006/relationships/customXml" Target="../ink/ink221.xml"/><Relationship Id="rId243" Type="http://schemas.openxmlformats.org/officeDocument/2006/relationships/customXml" Target="../ink/ink242.xml"/><Relationship Id="rId17" Type="http://schemas.openxmlformats.org/officeDocument/2006/relationships/customXml" Target="../ink/ink42.xml"/><Relationship Id="rId38" Type="http://schemas.openxmlformats.org/officeDocument/2006/relationships/customXml" Target="../ink/ink59.xml"/><Relationship Id="rId59" Type="http://schemas.openxmlformats.org/officeDocument/2006/relationships/image" Target="../media/image40.png"/><Relationship Id="rId103" Type="http://schemas.openxmlformats.org/officeDocument/2006/relationships/customXml" Target="../ink/ink111.xml"/><Relationship Id="rId124" Type="http://schemas.openxmlformats.org/officeDocument/2006/relationships/customXml" Target="../ink/ink128.xml"/><Relationship Id="rId70" Type="http://schemas.openxmlformats.org/officeDocument/2006/relationships/customXml" Target="../ink/ink82.xml"/><Relationship Id="rId91" Type="http://schemas.openxmlformats.org/officeDocument/2006/relationships/customXml" Target="../ink/ink99.xml"/><Relationship Id="rId145" Type="http://schemas.openxmlformats.org/officeDocument/2006/relationships/customXml" Target="../ink/ink147.xml"/><Relationship Id="rId166" Type="http://schemas.openxmlformats.org/officeDocument/2006/relationships/customXml" Target="../ink/ink166.xml"/><Relationship Id="rId187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1.xml"/><Relationship Id="rId233" Type="http://schemas.openxmlformats.org/officeDocument/2006/relationships/customXml" Target="../ink/ink232.xml"/><Relationship Id="rId28" Type="http://schemas.openxmlformats.org/officeDocument/2006/relationships/customXml" Target="../ink/ink52.xml"/><Relationship Id="rId49" Type="http://schemas.openxmlformats.org/officeDocument/2006/relationships/customXml" Target="../ink/ink67.xml"/><Relationship Id="rId114" Type="http://schemas.openxmlformats.org/officeDocument/2006/relationships/image" Target="../media/image47.png"/><Relationship Id="rId60" Type="http://schemas.openxmlformats.org/officeDocument/2006/relationships/customXml" Target="../ink/ink74.xml"/><Relationship Id="rId81" Type="http://schemas.openxmlformats.org/officeDocument/2006/relationships/image" Target="../media/image44.png"/><Relationship Id="rId135" Type="http://schemas.openxmlformats.org/officeDocument/2006/relationships/customXml" Target="../ink/ink137.xml"/><Relationship Id="rId156" Type="http://schemas.openxmlformats.org/officeDocument/2006/relationships/customXml" Target="../ink/ink157.xml"/><Relationship Id="rId177" Type="http://schemas.openxmlformats.org/officeDocument/2006/relationships/customXml" Target="../ink/ink177.xml"/><Relationship Id="rId198" Type="http://schemas.openxmlformats.org/officeDocument/2006/relationships/customXml" Target="../ink/ink197.xml"/><Relationship Id="rId202" Type="http://schemas.openxmlformats.org/officeDocument/2006/relationships/customXml" Target="../ink/ink201.xml"/><Relationship Id="rId223" Type="http://schemas.openxmlformats.org/officeDocument/2006/relationships/customXml" Target="../ink/ink222.xml"/><Relationship Id="rId244" Type="http://schemas.openxmlformats.org/officeDocument/2006/relationships/customXml" Target="../ink/ink243.xml"/><Relationship Id="rId18" Type="http://schemas.openxmlformats.org/officeDocument/2006/relationships/customXml" Target="../ink/ink43.xml"/><Relationship Id="rId39" Type="http://schemas.openxmlformats.org/officeDocument/2006/relationships/image" Target="../media/image36.png"/><Relationship Id="rId50" Type="http://schemas.openxmlformats.org/officeDocument/2006/relationships/customXml" Target="../ink/ink68.xml"/><Relationship Id="rId104" Type="http://schemas.openxmlformats.org/officeDocument/2006/relationships/customXml" Target="../ink/ink112.xml"/><Relationship Id="rId125" Type="http://schemas.openxmlformats.org/officeDocument/2006/relationships/customXml" Target="../ink/ink129.xml"/><Relationship Id="rId146" Type="http://schemas.openxmlformats.org/officeDocument/2006/relationships/customXml" Target="../ink/ink148.xml"/><Relationship Id="rId167" Type="http://schemas.openxmlformats.org/officeDocument/2006/relationships/customXml" Target="../ink/ink167.xml"/><Relationship Id="rId188" Type="http://schemas.openxmlformats.org/officeDocument/2006/relationships/customXml" Target="../ink/ink187.xml"/><Relationship Id="rId71" Type="http://schemas.openxmlformats.org/officeDocument/2006/relationships/customXml" Target="../ink/ink83.xml"/><Relationship Id="rId92" Type="http://schemas.openxmlformats.org/officeDocument/2006/relationships/customXml" Target="../ink/ink100.xml"/><Relationship Id="rId213" Type="http://schemas.openxmlformats.org/officeDocument/2006/relationships/customXml" Target="../ink/ink212.xml"/><Relationship Id="rId234" Type="http://schemas.openxmlformats.org/officeDocument/2006/relationships/customXml" Target="../ink/ink233.xml"/><Relationship Id="rId2" Type="http://schemas.openxmlformats.org/officeDocument/2006/relationships/customXml" Target="../ink/ink32.xml"/><Relationship Id="rId29" Type="http://schemas.openxmlformats.org/officeDocument/2006/relationships/image" Target="../media/image33.png"/><Relationship Id="rId40" Type="http://schemas.openxmlformats.org/officeDocument/2006/relationships/customXml" Target="../ink/ink60.xml"/><Relationship Id="rId115" Type="http://schemas.openxmlformats.org/officeDocument/2006/relationships/customXml" Target="../ink/ink120.xml"/><Relationship Id="rId136" Type="http://schemas.openxmlformats.org/officeDocument/2006/relationships/customXml" Target="../ink/ink138.xml"/><Relationship Id="rId157" Type="http://schemas.openxmlformats.org/officeDocument/2006/relationships/customXml" Target="../ink/ink158.xml"/><Relationship Id="rId178" Type="http://schemas.openxmlformats.org/officeDocument/2006/relationships/customXml" Target="../ink/ink178.xml"/><Relationship Id="rId61" Type="http://schemas.openxmlformats.org/officeDocument/2006/relationships/customXml" Target="../ink/ink75.xml"/><Relationship Id="rId82" Type="http://schemas.openxmlformats.org/officeDocument/2006/relationships/customXml" Target="../ink/ink91.xml"/><Relationship Id="rId199" Type="http://schemas.openxmlformats.org/officeDocument/2006/relationships/customXml" Target="../ink/ink198.xml"/><Relationship Id="rId203" Type="http://schemas.openxmlformats.org/officeDocument/2006/relationships/customXml" Target="../ink/ink202.xml"/><Relationship Id="rId19" Type="http://schemas.openxmlformats.org/officeDocument/2006/relationships/customXml" Target="../ink/ink44.xml"/><Relationship Id="rId224" Type="http://schemas.openxmlformats.org/officeDocument/2006/relationships/customXml" Target="../ink/ink223.xml"/><Relationship Id="rId30" Type="http://schemas.openxmlformats.org/officeDocument/2006/relationships/customXml" Target="../ink/ink53.xml"/><Relationship Id="rId105" Type="http://schemas.openxmlformats.org/officeDocument/2006/relationships/customXml" Target="../ink/ink113.xml"/><Relationship Id="rId126" Type="http://schemas.openxmlformats.org/officeDocument/2006/relationships/customXml" Target="../ink/ink130.xml"/><Relationship Id="rId147" Type="http://schemas.openxmlformats.org/officeDocument/2006/relationships/customXml" Target="../ink/ink149.xml"/><Relationship Id="rId168" Type="http://schemas.openxmlformats.org/officeDocument/2006/relationships/customXml" Target="../ink/ink168.xml"/><Relationship Id="rId51" Type="http://schemas.openxmlformats.org/officeDocument/2006/relationships/customXml" Target="../ink/ink69.xml"/><Relationship Id="rId72" Type="http://schemas.openxmlformats.org/officeDocument/2006/relationships/customXml" Target="../ink/ink84.xml"/><Relationship Id="rId93" Type="http://schemas.openxmlformats.org/officeDocument/2006/relationships/customXml" Target="../ink/ink101.xml"/><Relationship Id="rId189" Type="http://schemas.openxmlformats.org/officeDocument/2006/relationships/customXml" Target="../ink/ink188.xml"/><Relationship Id="rId3" Type="http://schemas.openxmlformats.org/officeDocument/2006/relationships/image" Target="../media/image24.png"/><Relationship Id="rId214" Type="http://schemas.openxmlformats.org/officeDocument/2006/relationships/customXml" Target="../ink/ink213.xml"/><Relationship Id="rId235" Type="http://schemas.openxmlformats.org/officeDocument/2006/relationships/customXml" Target="../ink/ink234.xml"/><Relationship Id="rId116" Type="http://schemas.openxmlformats.org/officeDocument/2006/relationships/customXml" Target="../ink/ink121.xml"/><Relationship Id="rId137" Type="http://schemas.openxmlformats.org/officeDocument/2006/relationships/customXml" Target="../ink/ink139.xml"/><Relationship Id="rId158" Type="http://schemas.openxmlformats.org/officeDocument/2006/relationships/customXml" Target="../ink/ink159.xml"/><Relationship Id="rId20" Type="http://schemas.openxmlformats.org/officeDocument/2006/relationships/customXml" Target="../ink/ink45.xml"/><Relationship Id="rId41" Type="http://schemas.openxmlformats.org/officeDocument/2006/relationships/image" Target="../media/image37.png"/><Relationship Id="rId62" Type="http://schemas.openxmlformats.org/officeDocument/2006/relationships/customXml" Target="../ink/ink76.xml"/><Relationship Id="rId83" Type="http://schemas.openxmlformats.org/officeDocument/2006/relationships/customXml" Target="../ink/ink92.xml"/><Relationship Id="rId179" Type="http://schemas.openxmlformats.org/officeDocument/2006/relationships/customXml" Target="../ink/ink179.xml"/><Relationship Id="rId190" Type="http://schemas.openxmlformats.org/officeDocument/2006/relationships/customXml" Target="../ink/ink189.xml"/><Relationship Id="rId204" Type="http://schemas.openxmlformats.org/officeDocument/2006/relationships/customXml" Target="../ink/ink203.xml"/><Relationship Id="rId225" Type="http://schemas.openxmlformats.org/officeDocument/2006/relationships/customXml" Target="../ink/ink2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772B-F038-45A9-88AD-52072FA90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causation causes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23BFF-578A-4E23-9191-F39E48D06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14:cNvPr>
              <p14:cNvContentPartPr/>
              <p14:nvPr/>
            </p14:nvContentPartPr>
            <p14:xfrm>
              <a:off x="2054920" y="40934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1920" y="4030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14:cNvPr>
              <p14:cNvContentPartPr/>
              <p14:nvPr/>
            </p14:nvContentPartPr>
            <p14:xfrm>
              <a:off x="1643800" y="433683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160" y="4274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14:cNvPr>
              <p14:cNvContentPartPr/>
              <p14:nvPr/>
            </p14:nvContentPartPr>
            <p14:xfrm>
              <a:off x="1492960" y="381663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14:cNvPr>
              <p14:cNvContentPartPr/>
              <p14:nvPr/>
            </p14:nvContentPartPr>
            <p14:xfrm>
              <a:off x="1660720" y="402651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080" y="396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14:cNvPr>
              <p14:cNvContentPartPr/>
              <p14:nvPr/>
            </p14:nvContentPartPr>
            <p14:xfrm>
              <a:off x="1283080" y="42695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40" y="420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14:cNvPr>
              <p14:cNvContentPartPr/>
              <p14:nvPr/>
            </p14:nvContentPartPr>
            <p14:xfrm>
              <a:off x="1467760" y="467235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760" y="4609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14:cNvPr>
              <p14:cNvContentPartPr/>
              <p14:nvPr/>
            </p14:nvContentPartPr>
            <p14:xfrm>
              <a:off x="1559920" y="503307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920" y="4970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14:cNvPr>
              <p14:cNvContentPartPr/>
              <p14:nvPr/>
            </p14:nvContentPartPr>
            <p14:xfrm>
              <a:off x="1736320" y="522603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320" y="5163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14:cNvPr>
              <p14:cNvContentPartPr/>
              <p14:nvPr/>
            </p14:nvContentPartPr>
            <p14:xfrm>
              <a:off x="1492960" y="54607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5398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14:cNvPr>
              <p14:cNvContentPartPr/>
              <p14:nvPr/>
            </p14:nvContentPartPr>
            <p14:xfrm>
              <a:off x="1551640" y="5796274"/>
              <a:ext cx="6840" cy="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89000" y="5733634"/>
                <a:ext cx="132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14:cNvPr>
              <p14:cNvContentPartPr/>
              <p14:nvPr/>
            </p14:nvContentPartPr>
            <p14:xfrm>
              <a:off x="2097040" y="5781514"/>
              <a:ext cx="360" cy="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4040" y="5718514"/>
                <a:ext cx="12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14:cNvPr>
              <p14:cNvContentPartPr/>
              <p14:nvPr/>
            </p14:nvContentPartPr>
            <p14:xfrm>
              <a:off x="2206120" y="540207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14:cNvPr>
              <p14:cNvContentPartPr/>
              <p14:nvPr/>
            </p14:nvContentPartPr>
            <p14:xfrm>
              <a:off x="2088400" y="4747954"/>
              <a:ext cx="50760" cy="33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25760" y="4684954"/>
                <a:ext cx="176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14:cNvPr>
              <p14:cNvContentPartPr/>
              <p14:nvPr/>
            </p14:nvContentPartPr>
            <p14:xfrm>
              <a:off x="2507800" y="458019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14:cNvPr>
              <p14:cNvContentPartPr/>
              <p14:nvPr/>
            </p14:nvContentPartPr>
            <p14:xfrm>
              <a:off x="2474320" y="4857034"/>
              <a:ext cx="36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11320" y="4794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14:cNvPr>
              <p14:cNvContentPartPr/>
              <p14:nvPr/>
            </p14:nvContentPartPr>
            <p14:xfrm>
              <a:off x="2684200" y="5268154"/>
              <a:ext cx="36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1560" y="52051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14:cNvPr>
              <p14:cNvContentPartPr/>
              <p14:nvPr/>
            </p14:nvContentPartPr>
            <p14:xfrm>
              <a:off x="2608600" y="553635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596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14:cNvPr>
              <p14:cNvContentPartPr/>
              <p14:nvPr/>
            </p14:nvContentPartPr>
            <p14:xfrm>
              <a:off x="2625520" y="5809954"/>
              <a:ext cx="188280" cy="7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62880" y="5746954"/>
                <a:ext cx="31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14:cNvPr>
              <p14:cNvContentPartPr/>
              <p14:nvPr/>
            </p14:nvContentPartPr>
            <p14:xfrm>
              <a:off x="3094960" y="5662354"/>
              <a:ext cx="36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32320" y="55993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14:cNvPr>
              <p14:cNvContentPartPr/>
              <p14:nvPr/>
            </p14:nvContentPartPr>
            <p14:xfrm>
              <a:off x="3087040" y="548595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4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14:cNvPr>
              <p14:cNvContentPartPr/>
              <p14:nvPr/>
            </p14:nvContentPartPr>
            <p14:xfrm>
              <a:off x="2994520" y="5130274"/>
              <a:ext cx="36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1880" y="50676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14:cNvPr>
              <p14:cNvContentPartPr/>
              <p14:nvPr/>
            </p14:nvContentPartPr>
            <p14:xfrm>
              <a:off x="3405640" y="481491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2640" y="475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14:cNvPr>
              <p14:cNvContentPartPr/>
              <p14:nvPr/>
            </p14:nvContentPartPr>
            <p14:xfrm>
              <a:off x="3321760" y="5041354"/>
              <a:ext cx="360" cy="1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59120" y="4978714"/>
                <a:ext cx="126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14:cNvPr>
              <p14:cNvContentPartPr/>
              <p14:nvPr/>
            </p14:nvContentPartPr>
            <p14:xfrm>
              <a:off x="3565120" y="5217754"/>
              <a:ext cx="36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02120" y="5154754"/>
                <a:ext cx="129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14:cNvPr>
              <p14:cNvContentPartPr/>
              <p14:nvPr/>
            </p14:nvContentPartPr>
            <p14:xfrm>
              <a:off x="3875440" y="5343394"/>
              <a:ext cx="3600" cy="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12440" y="52807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14:cNvPr>
              <p14:cNvContentPartPr/>
              <p14:nvPr/>
            </p14:nvContentPartPr>
            <p14:xfrm>
              <a:off x="4219600" y="553635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60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14:cNvPr>
              <p14:cNvContentPartPr/>
              <p14:nvPr/>
            </p14:nvContentPartPr>
            <p14:xfrm>
              <a:off x="4320040" y="5662354"/>
              <a:ext cx="360" cy="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040" y="55993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14:cNvPr>
              <p14:cNvContentPartPr/>
              <p14:nvPr/>
            </p14:nvContentPartPr>
            <p14:xfrm>
              <a:off x="4060120" y="574623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12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14:cNvPr>
              <p14:cNvContentPartPr/>
              <p14:nvPr/>
            </p14:nvContentPartPr>
            <p14:xfrm>
              <a:off x="3573400" y="5578474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400" y="55158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14:cNvPr>
              <p14:cNvContentPartPr/>
              <p14:nvPr/>
            </p14:nvContentPartPr>
            <p14:xfrm>
              <a:off x="3464320" y="5938834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320" y="5876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14:cNvPr>
              <p14:cNvContentPartPr/>
              <p14:nvPr/>
            </p14:nvContentPartPr>
            <p14:xfrm>
              <a:off x="3925840" y="606483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40" y="6002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14:cNvPr>
              <p14:cNvContentPartPr/>
              <p14:nvPr/>
            </p14:nvContentPartPr>
            <p14:xfrm>
              <a:off x="4370440" y="527643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440" y="5213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14:cNvPr>
              <p14:cNvContentPartPr/>
              <p14:nvPr/>
            </p14:nvContentPartPr>
            <p14:xfrm>
              <a:off x="4202680" y="50917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68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14:cNvPr>
              <p14:cNvContentPartPr/>
              <p14:nvPr/>
            </p14:nvContentPartPr>
            <p14:xfrm>
              <a:off x="4865440" y="5569834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44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14:cNvPr>
              <p14:cNvContentPartPr/>
              <p14:nvPr/>
            </p14:nvContentPartPr>
            <p14:xfrm>
              <a:off x="5016280" y="5746234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28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C029EB-C110-4F03-ACEE-91583153D3C8}"/>
              </a:ext>
            </a:extLst>
          </p:cNvPr>
          <p:cNvGrpSpPr/>
          <p:nvPr/>
        </p:nvGrpSpPr>
        <p:grpSpPr>
          <a:xfrm>
            <a:off x="4663840" y="5905354"/>
            <a:ext cx="176760" cy="67680"/>
            <a:chOff x="4663840" y="5905354"/>
            <a:chExt cx="17676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14:cNvPr>
                <p14:cNvContentPartPr/>
                <p14:nvPr/>
              </p14:nvContentPartPr>
              <p14:xfrm>
                <a:off x="4840240" y="597267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7600" y="5909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14:cNvPr>
                <p14:cNvContentPartPr/>
                <p14:nvPr/>
              </p14:nvContentPartPr>
              <p14:xfrm>
                <a:off x="4663840" y="5905354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1200" y="5842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4DDE6B-26D6-425E-951F-B305803675CA}"/>
              </a:ext>
            </a:extLst>
          </p:cNvPr>
          <p:cNvGrpSpPr/>
          <p:nvPr/>
        </p:nvGrpSpPr>
        <p:grpSpPr>
          <a:xfrm>
            <a:off x="5360080" y="5838394"/>
            <a:ext cx="134640" cy="92880"/>
            <a:chOff x="5360080" y="5838394"/>
            <a:chExt cx="1346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14:cNvPr>
                <p14:cNvContentPartPr/>
                <p14:nvPr/>
              </p14:nvContentPartPr>
              <p14:xfrm>
                <a:off x="5360080" y="5838394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7440" y="577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14:cNvPr>
                <p14:cNvContentPartPr/>
                <p14:nvPr/>
              </p14:nvContentPartPr>
              <p14:xfrm>
                <a:off x="5494360" y="5930914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1360" y="5867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266B22F-69ED-4319-9CC6-AE09B0B69621}"/>
              </a:ext>
            </a:extLst>
          </p:cNvPr>
          <p:cNvGrpSpPr/>
          <p:nvPr/>
        </p:nvGrpSpPr>
        <p:grpSpPr>
          <a:xfrm>
            <a:off x="5930680" y="5796274"/>
            <a:ext cx="436680" cy="168480"/>
            <a:chOff x="5930680" y="5796274"/>
            <a:chExt cx="43668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FF01067-2E65-4541-A966-F1B765A369FC}"/>
                    </a:ext>
                  </a:extLst>
                </p14:cNvPr>
                <p14:cNvContentPartPr/>
                <p14:nvPr/>
              </p14:nvContentPartPr>
              <p14:xfrm>
                <a:off x="5930680" y="5964394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FF01067-2E65-4541-A966-F1B765A369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67680" y="590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753DD59-07CD-4769-9A7F-82FE949F243E}"/>
                    </a:ext>
                  </a:extLst>
                </p14:cNvPr>
                <p14:cNvContentPartPr/>
                <p14:nvPr/>
              </p14:nvContentPartPr>
              <p14:xfrm>
                <a:off x="6140560" y="5796274"/>
                <a:ext cx="226800" cy="8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753DD59-07CD-4769-9A7F-82FE949F243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77560" y="5733634"/>
                  <a:ext cx="35244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14:cNvPr>
              <p14:cNvContentPartPr/>
              <p14:nvPr/>
            </p14:nvContentPartPr>
            <p14:xfrm>
              <a:off x="9336640" y="3355114"/>
              <a:ext cx="84240" cy="352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273640" y="3292474"/>
                <a:ext cx="209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22691D-8304-42B6-99CA-A6F8124EF743}"/>
              </a:ext>
            </a:extLst>
          </p:cNvPr>
          <p:cNvGrpSpPr/>
          <p:nvPr/>
        </p:nvGrpSpPr>
        <p:grpSpPr>
          <a:xfrm>
            <a:off x="8699080" y="2952634"/>
            <a:ext cx="134640" cy="50760"/>
            <a:chOff x="8699080" y="2952634"/>
            <a:chExt cx="13464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14:cNvPr>
                <p14:cNvContentPartPr/>
                <p14:nvPr/>
              </p14:nvContentPartPr>
              <p14:xfrm>
                <a:off x="8699080" y="3003034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080" y="2940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14:cNvPr>
                <p14:cNvContentPartPr/>
                <p14:nvPr/>
              </p14:nvContentPartPr>
              <p14:xfrm>
                <a:off x="8824720" y="2952634"/>
                <a:ext cx="9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62080" y="2889634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14:cNvPr>
              <p14:cNvContentPartPr/>
              <p14:nvPr/>
            </p14:nvContentPartPr>
            <p14:xfrm>
              <a:off x="9219280" y="27848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6280" y="272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14:cNvPr>
              <p14:cNvContentPartPr/>
              <p14:nvPr/>
            </p14:nvContentPartPr>
            <p14:xfrm>
              <a:off x="9479200" y="2508034"/>
              <a:ext cx="360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16560" y="24453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14:cNvPr>
              <p14:cNvContentPartPr/>
              <p14:nvPr/>
            </p14:nvContentPartPr>
            <p14:xfrm>
              <a:off x="9236200" y="2306794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200" y="2243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14:cNvPr>
              <p14:cNvContentPartPr/>
              <p14:nvPr/>
            </p14:nvContentPartPr>
            <p14:xfrm>
              <a:off x="8791240" y="2482834"/>
              <a:ext cx="360" cy="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8240" y="24198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14:cNvPr>
              <p14:cNvContentPartPr/>
              <p14:nvPr/>
            </p14:nvContentPartPr>
            <p14:xfrm>
              <a:off x="8271040" y="263403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400" y="2571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14:cNvPr>
              <p14:cNvContentPartPr/>
              <p14:nvPr/>
            </p14:nvContentPartPr>
            <p14:xfrm>
              <a:off x="7415320" y="26588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2680" y="259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14:cNvPr>
              <p14:cNvContentPartPr/>
              <p14:nvPr/>
            </p14:nvContentPartPr>
            <p14:xfrm>
              <a:off x="7063240" y="252495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240" y="2461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14:cNvPr>
              <p14:cNvContentPartPr/>
              <p14:nvPr/>
            </p14:nvContentPartPr>
            <p14:xfrm>
              <a:off x="6526480" y="24745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3480" y="241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14:cNvPr>
              <p14:cNvContentPartPr/>
              <p14:nvPr/>
            </p14:nvContentPartPr>
            <p14:xfrm>
              <a:off x="7465720" y="2818354"/>
              <a:ext cx="900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403080" y="2755714"/>
                <a:ext cx="134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14:cNvPr>
              <p14:cNvContentPartPr/>
              <p14:nvPr/>
            </p14:nvContentPartPr>
            <p14:xfrm>
              <a:off x="2038360" y="4437274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5360" y="437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14:cNvPr>
              <p14:cNvContentPartPr/>
              <p14:nvPr/>
            </p14:nvContentPartPr>
            <p14:xfrm>
              <a:off x="7918960" y="2415874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960" y="235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14:cNvPr>
              <p14:cNvContentPartPr/>
              <p14:nvPr/>
            </p14:nvContentPartPr>
            <p14:xfrm>
              <a:off x="7247560" y="2248114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920" y="2185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14:cNvPr>
              <p14:cNvContentPartPr/>
              <p14:nvPr/>
            </p14:nvContentPartPr>
            <p14:xfrm>
              <a:off x="8447440" y="2231194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800" y="2168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14:cNvPr>
              <p14:cNvContentPartPr/>
              <p14:nvPr/>
            </p14:nvContentPartPr>
            <p14:xfrm>
              <a:off x="8161960" y="2961274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32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13DFAFD-727C-458B-B3F0-77BA364AE3B4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13DFAFD-727C-458B-B3F0-77BA364AE3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2188AD7-28E7-461C-A75E-C359B15BC962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2188AD7-28E7-461C-A75E-C359B15BC9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450708C-CF55-44D1-A9B8-227B87E5BC11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450708C-CF55-44D1-A9B8-227B87E5BC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650DB0F-B2BB-47BB-9ECA-730A100DF269}"/>
                  </a:ext>
                </a:extLst>
              </p14:cNvPr>
              <p14:cNvContentPartPr/>
              <p14:nvPr/>
            </p14:nvContentPartPr>
            <p14:xfrm>
              <a:off x="2890120" y="4753634"/>
              <a:ext cx="36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650DB0F-B2BB-47BB-9ECA-730A100DF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80" y="469099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9" name="Rovná spojnica 258">
            <a:extLst>
              <a:ext uri="{FF2B5EF4-FFF2-40B4-BE49-F238E27FC236}">
                <a16:creationId xmlns:a16="http://schemas.microsoft.com/office/drawing/2014/main" id="{0E416D2D-ED94-46E2-B89B-435DD4AE91E7}"/>
              </a:ext>
            </a:extLst>
          </p:cNvPr>
          <p:cNvSpPr/>
          <p:nvPr/>
        </p:nvSpPr>
        <p:spPr>
          <a:xfrm>
            <a:off x="7725960" y="2885040"/>
            <a:ext cx="0" cy="0"/>
          </a:xfrm>
          <a:prstGeom prst="line">
            <a:avLst/>
          </a:prstGeom>
          <a:solidFill>
            <a:srgbClr val="CB3939">
              <a:alpha val="5000"/>
            </a:srgbClr>
          </a:solidFill>
          <a:ln w="126000">
            <a:solidFill>
              <a:srgbClr val="CB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CB393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4ABE953-9A28-44C6-BD91-58C3868C365B}"/>
                  </a:ext>
                </a:extLst>
              </p14:cNvPr>
              <p14:cNvContentPartPr/>
              <p14:nvPr/>
            </p14:nvContentPartPr>
            <p14:xfrm>
              <a:off x="7818160" y="2751597"/>
              <a:ext cx="360" cy="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4ABE953-9A28-44C6-BD91-58C3868C3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5520" y="2688597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F57AB18-7987-42BB-8695-6836A8465FC9}"/>
              </a:ext>
            </a:extLst>
          </p:cNvPr>
          <p:cNvCxnSpPr>
            <a:cxnSpLocks/>
          </p:cNvCxnSpPr>
          <p:nvPr/>
        </p:nvCxnSpPr>
        <p:spPr>
          <a:xfrm>
            <a:off x="1033969" y="4058189"/>
            <a:ext cx="8669868" cy="21560"/>
          </a:xfrm>
          <a:prstGeom prst="line">
            <a:avLst/>
          </a:prstGeom>
          <a:ln w="57150" cap="rnd">
            <a:solidFill>
              <a:srgbClr val="8B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8AF70-194E-4244-A082-699D697C0039}"/>
                  </a:ext>
                </a:extLst>
              </p:cNvPr>
              <p:cNvSpPr txBox="1"/>
              <p:nvPr/>
            </p:nvSpPr>
            <p:spPr>
              <a:xfrm>
                <a:off x="9516627" y="3815432"/>
                <a:ext cx="146234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 smtClean="0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8B252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8AF70-194E-4244-A082-699D697C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27" y="3815432"/>
                <a:ext cx="1462345" cy="470000"/>
              </a:xfrm>
              <a:prstGeom prst="rect">
                <a:avLst/>
              </a:prstGeom>
              <a:blipFill>
                <a:blip r:embed="rId2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26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14:cNvPr>
              <p14:cNvContentPartPr/>
              <p14:nvPr/>
            </p14:nvContentPartPr>
            <p14:xfrm>
              <a:off x="2054920" y="40934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1920" y="4030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14:cNvPr>
              <p14:cNvContentPartPr/>
              <p14:nvPr/>
            </p14:nvContentPartPr>
            <p14:xfrm>
              <a:off x="1643800" y="433683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160" y="4274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14:cNvPr>
              <p14:cNvContentPartPr/>
              <p14:nvPr/>
            </p14:nvContentPartPr>
            <p14:xfrm>
              <a:off x="1492960" y="381663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99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14:cNvPr>
              <p14:cNvContentPartPr/>
              <p14:nvPr/>
            </p14:nvContentPartPr>
            <p14:xfrm>
              <a:off x="1660720" y="402651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7720" y="396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14:cNvPr>
              <p14:cNvContentPartPr/>
              <p14:nvPr/>
            </p14:nvContentPartPr>
            <p14:xfrm>
              <a:off x="1283080" y="42695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40" y="420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14:cNvPr>
              <p14:cNvContentPartPr/>
              <p14:nvPr/>
            </p14:nvContentPartPr>
            <p14:xfrm>
              <a:off x="1467760" y="467235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760" y="4609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14:cNvPr>
              <p14:cNvContentPartPr/>
              <p14:nvPr/>
            </p14:nvContentPartPr>
            <p14:xfrm>
              <a:off x="1559920" y="503307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920" y="4970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14:cNvPr>
              <p14:cNvContentPartPr/>
              <p14:nvPr/>
            </p14:nvContentPartPr>
            <p14:xfrm>
              <a:off x="1736320" y="522603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320" y="5163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14:cNvPr>
              <p14:cNvContentPartPr/>
              <p14:nvPr/>
            </p14:nvContentPartPr>
            <p14:xfrm>
              <a:off x="1492960" y="54607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5398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14:cNvPr>
              <p14:cNvContentPartPr/>
              <p14:nvPr/>
            </p14:nvContentPartPr>
            <p14:xfrm>
              <a:off x="1551640" y="5796274"/>
              <a:ext cx="6840" cy="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89000" y="5733634"/>
                <a:ext cx="132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14:cNvPr>
              <p14:cNvContentPartPr/>
              <p14:nvPr/>
            </p14:nvContentPartPr>
            <p14:xfrm>
              <a:off x="2097040" y="5781514"/>
              <a:ext cx="360" cy="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4040" y="5718514"/>
                <a:ext cx="12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14:cNvPr>
              <p14:cNvContentPartPr/>
              <p14:nvPr/>
            </p14:nvContentPartPr>
            <p14:xfrm>
              <a:off x="2206120" y="540207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14:cNvPr>
              <p14:cNvContentPartPr/>
              <p14:nvPr/>
            </p14:nvContentPartPr>
            <p14:xfrm>
              <a:off x="2088400" y="4747954"/>
              <a:ext cx="50760" cy="33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25760" y="4684954"/>
                <a:ext cx="176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14:cNvPr>
              <p14:cNvContentPartPr/>
              <p14:nvPr/>
            </p14:nvContentPartPr>
            <p14:xfrm>
              <a:off x="2507800" y="458019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14:cNvPr>
              <p14:cNvContentPartPr/>
              <p14:nvPr/>
            </p14:nvContentPartPr>
            <p14:xfrm>
              <a:off x="2474320" y="4857034"/>
              <a:ext cx="36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11320" y="4794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14:cNvPr>
              <p14:cNvContentPartPr/>
              <p14:nvPr/>
            </p14:nvContentPartPr>
            <p14:xfrm>
              <a:off x="2684200" y="5268154"/>
              <a:ext cx="36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1560" y="52051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14:cNvPr>
              <p14:cNvContentPartPr/>
              <p14:nvPr/>
            </p14:nvContentPartPr>
            <p14:xfrm>
              <a:off x="2608600" y="553635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596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14:cNvPr>
              <p14:cNvContentPartPr/>
              <p14:nvPr/>
            </p14:nvContentPartPr>
            <p14:xfrm>
              <a:off x="2625520" y="5809954"/>
              <a:ext cx="188280" cy="7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62880" y="5746954"/>
                <a:ext cx="31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14:cNvPr>
              <p14:cNvContentPartPr/>
              <p14:nvPr/>
            </p14:nvContentPartPr>
            <p14:xfrm>
              <a:off x="3094960" y="5662354"/>
              <a:ext cx="36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32320" y="55993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14:cNvPr>
              <p14:cNvContentPartPr/>
              <p14:nvPr/>
            </p14:nvContentPartPr>
            <p14:xfrm>
              <a:off x="3087040" y="548595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4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14:cNvPr>
              <p14:cNvContentPartPr/>
              <p14:nvPr/>
            </p14:nvContentPartPr>
            <p14:xfrm>
              <a:off x="2994520" y="5130274"/>
              <a:ext cx="36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1880" y="50676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14:cNvPr>
              <p14:cNvContentPartPr/>
              <p14:nvPr/>
            </p14:nvContentPartPr>
            <p14:xfrm>
              <a:off x="3405640" y="481491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2640" y="475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14:cNvPr>
              <p14:cNvContentPartPr/>
              <p14:nvPr/>
            </p14:nvContentPartPr>
            <p14:xfrm>
              <a:off x="3321760" y="5041354"/>
              <a:ext cx="360" cy="1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59120" y="4978714"/>
                <a:ext cx="126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14:cNvPr>
              <p14:cNvContentPartPr/>
              <p14:nvPr/>
            </p14:nvContentPartPr>
            <p14:xfrm>
              <a:off x="3565120" y="5217754"/>
              <a:ext cx="36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02120" y="5154754"/>
                <a:ext cx="129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14:cNvPr>
              <p14:cNvContentPartPr/>
              <p14:nvPr/>
            </p14:nvContentPartPr>
            <p14:xfrm>
              <a:off x="3875440" y="5343394"/>
              <a:ext cx="3600" cy="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12440" y="52807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14:cNvPr>
              <p14:cNvContentPartPr/>
              <p14:nvPr/>
            </p14:nvContentPartPr>
            <p14:xfrm>
              <a:off x="4219600" y="553635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60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14:cNvPr>
              <p14:cNvContentPartPr/>
              <p14:nvPr/>
            </p14:nvContentPartPr>
            <p14:xfrm>
              <a:off x="4320040" y="5662354"/>
              <a:ext cx="360" cy="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040" y="55993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14:cNvPr>
              <p14:cNvContentPartPr/>
              <p14:nvPr/>
            </p14:nvContentPartPr>
            <p14:xfrm>
              <a:off x="4060120" y="574623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12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14:cNvPr>
              <p14:cNvContentPartPr/>
              <p14:nvPr/>
            </p14:nvContentPartPr>
            <p14:xfrm>
              <a:off x="3573400" y="5578474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400" y="55158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14:cNvPr>
              <p14:cNvContentPartPr/>
              <p14:nvPr/>
            </p14:nvContentPartPr>
            <p14:xfrm>
              <a:off x="3464320" y="5938834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320" y="5876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14:cNvPr>
              <p14:cNvContentPartPr/>
              <p14:nvPr/>
            </p14:nvContentPartPr>
            <p14:xfrm>
              <a:off x="3925840" y="606483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40" y="6002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14:cNvPr>
              <p14:cNvContentPartPr/>
              <p14:nvPr/>
            </p14:nvContentPartPr>
            <p14:xfrm>
              <a:off x="4370440" y="527643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440" y="5213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14:cNvPr>
              <p14:cNvContentPartPr/>
              <p14:nvPr/>
            </p14:nvContentPartPr>
            <p14:xfrm>
              <a:off x="4202680" y="50917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9680" y="5028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14:cNvPr>
              <p14:cNvContentPartPr/>
              <p14:nvPr/>
            </p14:nvContentPartPr>
            <p14:xfrm>
              <a:off x="4865440" y="5569834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44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14:cNvPr>
              <p14:cNvContentPartPr/>
              <p14:nvPr/>
            </p14:nvContentPartPr>
            <p14:xfrm>
              <a:off x="5016280" y="5746234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28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C029EB-C110-4F03-ACEE-91583153D3C8}"/>
              </a:ext>
            </a:extLst>
          </p:cNvPr>
          <p:cNvGrpSpPr/>
          <p:nvPr/>
        </p:nvGrpSpPr>
        <p:grpSpPr>
          <a:xfrm>
            <a:off x="4663840" y="5905354"/>
            <a:ext cx="176760" cy="67680"/>
            <a:chOff x="4663840" y="5905354"/>
            <a:chExt cx="17676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14:cNvPr>
                <p14:cNvContentPartPr/>
                <p14:nvPr/>
              </p14:nvContentPartPr>
              <p14:xfrm>
                <a:off x="4840240" y="597267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7600" y="5909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14:cNvPr>
                <p14:cNvContentPartPr/>
                <p14:nvPr/>
              </p14:nvContentPartPr>
              <p14:xfrm>
                <a:off x="4663840" y="5905354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1200" y="5842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4DDE6B-26D6-425E-951F-B305803675CA}"/>
              </a:ext>
            </a:extLst>
          </p:cNvPr>
          <p:cNvGrpSpPr/>
          <p:nvPr/>
        </p:nvGrpSpPr>
        <p:grpSpPr>
          <a:xfrm>
            <a:off x="5360080" y="5838394"/>
            <a:ext cx="134640" cy="92880"/>
            <a:chOff x="5360080" y="5838394"/>
            <a:chExt cx="1346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14:cNvPr>
                <p14:cNvContentPartPr/>
                <p14:nvPr/>
              </p14:nvContentPartPr>
              <p14:xfrm>
                <a:off x="5360080" y="5838394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7440" y="577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14:cNvPr>
                <p14:cNvContentPartPr/>
                <p14:nvPr/>
              </p14:nvContentPartPr>
              <p14:xfrm>
                <a:off x="5494360" y="5930914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1360" y="5867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14:cNvPr>
              <p14:cNvContentPartPr/>
              <p14:nvPr/>
            </p14:nvContentPartPr>
            <p14:xfrm>
              <a:off x="5930680" y="5964394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7680" y="590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14:cNvPr>
              <p14:cNvContentPartPr/>
              <p14:nvPr/>
            </p14:nvContentPartPr>
            <p14:xfrm>
              <a:off x="6140560" y="5796274"/>
              <a:ext cx="226800" cy="8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77560" y="5733634"/>
                <a:ext cx="352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14:cNvPr>
              <p14:cNvContentPartPr/>
              <p14:nvPr/>
            </p14:nvContentPartPr>
            <p14:xfrm>
              <a:off x="9336640" y="3355114"/>
              <a:ext cx="84240" cy="352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73640" y="3292474"/>
                <a:ext cx="209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22691D-8304-42B6-99CA-A6F8124EF743}"/>
              </a:ext>
            </a:extLst>
          </p:cNvPr>
          <p:cNvGrpSpPr/>
          <p:nvPr/>
        </p:nvGrpSpPr>
        <p:grpSpPr>
          <a:xfrm>
            <a:off x="8699080" y="2952634"/>
            <a:ext cx="134640" cy="50760"/>
            <a:chOff x="8699080" y="2952634"/>
            <a:chExt cx="13464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14:cNvPr>
                <p14:cNvContentPartPr/>
                <p14:nvPr/>
              </p14:nvContentPartPr>
              <p14:xfrm>
                <a:off x="8699080" y="3003034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080" y="2940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14:cNvPr>
                <p14:cNvContentPartPr/>
                <p14:nvPr/>
              </p14:nvContentPartPr>
              <p14:xfrm>
                <a:off x="8824720" y="2952634"/>
                <a:ext cx="9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62080" y="2889634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14:cNvPr>
              <p14:cNvContentPartPr/>
              <p14:nvPr/>
            </p14:nvContentPartPr>
            <p14:xfrm>
              <a:off x="9219280" y="27848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6280" y="272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14:cNvPr>
              <p14:cNvContentPartPr/>
              <p14:nvPr/>
            </p14:nvContentPartPr>
            <p14:xfrm>
              <a:off x="9479200" y="2508034"/>
              <a:ext cx="360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16560" y="24453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14:cNvPr>
              <p14:cNvContentPartPr/>
              <p14:nvPr/>
            </p14:nvContentPartPr>
            <p14:xfrm>
              <a:off x="9236200" y="2306794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200" y="2243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14:cNvPr>
              <p14:cNvContentPartPr/>
              <p14:nvPr/>
            </p14:nvContentPartPr>
            <p14:xfrm>
              <a:off x="8791240" y="2482834"/>
              <a:ext cx="360" cy="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8240" y="24198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14:cNvPr>
              <p14:cNvContentPartPr/>
              <p14:nvPr/>
            </p14:nvContentPartPr>
            <p14:xfrm>
              <a:off x="8271040" y="263403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400" y="2571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14:cNvPr>
              <p14:cNvContentPartPr/>
              <p14:nvPr/>
            </p14:nvContentPartPr>
            <p14:xfrm>
              <a:off x="7415320" y="26588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2680" y="259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14:cNvPr>
              <p14:cNvContentPartPr/>
              <p14:nvPr/>
            </p14:nvContentPartPr>
            <p14:xfrm>
              <a:off x="7063240" y="252495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240" y="2461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14:cNvPr>
              <p14:cNvContentPartPr/>
              <p14:nvPr/>
            </p14:nvContentPartPr>
            <p14:xfrm>
              <a:off x="6526480" y="24745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3480" y="241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14:cNvPr>
              <p14:cNvContentPartPr/>
              <p14:nvPr/>
            </p14:nvContentPartPr>
            <p14:xfrm>
              <a:off x="7465720" y="2818354"/>
              <a:ext cx="900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03080" y="2755714"/>
                <a:ext cx="134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14:cNvPr>
              <p14:cNvContentPartPr/>
              <p14:nvPr/>
            </p14:nvContentPartPr>
            <p14:xfrm>
              <a:off x="2038360" y="4437274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5360" y="437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14:cNvPr>
              <p14:cNvContentPartPr/>
              <p14:nvPr/>
            </p14:nvContentPartPr>
            <p14:xfrm>
              <a:off x="7918960" y="2415874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960" y="235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14:cNvPr>
              <p14:cNvContentPartPr/>
              <p14:nvPr/>
            </p14:nvContentPartPr>
            <p14:xfrm>
              <a:off x="7247560" y="2248114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920" y="2185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14:cNvPr>
              <p14:cNvContentPartPr/>
              <p14:nvPr/>
            </p14:nvContentPartPr>
            <p14:xfrm>
              <a:off x="8447440" y="2231194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800" y="2168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14:cNvPr>
              <p14:cNvContentPartPr/>
              <p14:nvPr/>
            </p14:nvContentPartPr>
            <p14:xfrm>
              <a:off x="8161960" y="2961274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32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4FBF6-BE23-472E-823E-69CC9BCA3FBF}"/>
              </a:ext>
            </a:extLst>
          </p:cNvPr>
          <p:cNvCxnSpPr>
            <a:cxnSpLocks/>
          </p:cNvCxnSpPr>
          <p:nvPr/>
        </p:nvCxnSpPr>
        <p:spPr>
          <a:xfrm>
            <a:off x="1001027" y="3464194"/>
            <a:ext cx="5919653" cy="2867355"/>
          </a:xfrm>
          <a:prstGeom prst="line">
            <a:avLst/>
          </a:prstGeom>
          <a:ln w="5715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14:cNvPr>
              <p14:cNvContentPartPr/>
              <p14:nvPr/>
            </p14:nvContentPartPr>
            <p14:xfrm>
              <a:off x="2890120" y="4753634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80" y="469099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8" name="Rak koppling 257">
            <a:extLst>
              <a:ext uri="{FF2B5EF4-FFF2-40B4-BE49-F238E27FC236}">
                <a16:creationId xmlns:a16="http://schemas.microsoft.com/office/drawing/2014/main" id="{09FF5651-E3FC-4EFD-8511-B89ECDFF2552}"/>
              </a:ext>
            </a:extLst>
          </p:cNvPr>
          <p:cNvSpPr/>
          <p:nvPr/>
        </p:nvSpPr>
        <p:spPr>
          <a:xfrm>
            <a:off x="7725960" y="2885040"/>
            <a:ext cx="0" cy="0"/>
          </a:xfrm>
          <a:prstGeom prst="line">
            <a:avLst/>
          </a:prstGeom>
          <a:solidFill>
            <a:srgbClr val="CB3939">
              <a:alpha val="5000"/>
            </a:srgbClr>
          </a:solidFill>
          <a:ln w="126000">
            <a:solidFill>
              <a:srgbClr val="CB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CB393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99E689B-D6CC-4741-A50B-0A6DB71C67FE}"/>
                  </a:ext>
                </a:extLst>
              </p14:cNvPr>
              <p14:cNvContentPartPr/>
              <p14:nvPr/>
            </p14:nvContentPartPr>
            <p14:xfrm>
              <a:off x="7818160" y="2751597"/>
              <a:ext cx="360" cy="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99E689B-D6CC-4741-A50B-0A6DB71C6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5520" y="268859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6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14:cNvPr>
              <p14:cNvContentPartPr/>
              <p14:nvPr/>
            </p14:nvContentPartPr>
            <p14:xfrm>
              <a:off x="2054920" y="40934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1920" y="4030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14:cNvPr>
              <p14:cNvContentPartPr/>
              <p14:nvPr/>
            </p14:nvContentPartPr>
            <p14:xfrm>
              <a:off x="1643800" y="433683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160" y="4274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14:cNvPr>
              <p14:cNvContentPartPr/>
              <p14:nvPr/>
            </p14:nvContentPartPr>
            <p14:xfrm>
              <a:off x="1492960" y="381663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99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14:cNvPr>
              <p14:cNvContentPartPr/>
              <p14:nvPr/>
            </p14:nvContentPartPr>
            <p14:xfrm>
              <a:off x="1660720" y="402651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7720" y="396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14:cNvPr>
              <p14:cNvContentPartPr/>
              <p14:nvPr/>
            </p14:nvContentPartPr>
            <p14:xfrm>
              <a:off x="1283080" y="42695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40" y="420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14:cNvPr>
              <p14:cNvContentPartPr/>
              <p14:nvPr/>
            </p14:nvContentPartPr>
            <p14:xfrm>
              <a:off x="1467760" y="467235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760" y="4609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14:cNvPr>
              <p14:cNvContentPartPr/>
              <p14:nvPr/>
            </p14:nvContentPartPr>
            <p14:xfrm>
              <a:off x="1559920" y="503307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920" y="4970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14:cNvPr>
              <p14:cNvContentPartPr/>
              <p14:nvPr/>
            </p14:nvContentPartPr>
            <p14:xfrm>
              <a:off x="1736320" y="522603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320" y="5163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14:cNvPr>
              <p14:cNvContentPartPr/>
              <p14:nvPr/>
            </p14:nvContentPartPr>
            <p14:xfrm>
              <a:off x="1492960" y="54607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5398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14:cNvPr>
              <p14:cNvContentPartPr/>
              <p14:nvPr/>
            </p14:nvContentPartPr>
            <p14:xfrm>
              <a:off x="1551640" y="5796274"/>
              <a:ext cx="6840" cy="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89000" y="5733634"/>
                <a:ext cx="132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14:cNvPr>
              <p14:cNvContentPartPr/>
              <p14:nvPr/>
            </p14:nvContentPartPr>
            <p14:xfrm>
              <a:off x="2097040" y="5781514"/>
              <a:ext cx="360" cy="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4040" y="5718514"/>
                <a:ext cx="12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14:cNvPr>
              <p14:cNvContentPartPr/>
              <p14:nvPr/>
            </p14:nvContentPartPr>
            <p14:xfrm>
              <a:off x="2206120" y="540207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14:cNvPr>
              <p14:cNvContentPartPr/>
              <p14:nvPr/>
            </p14:nvContentPartPr>
            <p14:xfrm>
              <a:off x="2088400" y="4747954"/>
              <a:ext cx="50760" cy="33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25760" y="4684954"/>
                <a:ext cx="176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14:cNvPr>
              <p14:cNvContentPartPr/>
              <p14:nvPr/>
            </p14:nvContentPartPr>
            <p14:xfrm>
              <a:off x="2507800" y="458019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14:cNvPr>
              <p14:cNvContentPartPr/>
              <p14:nvPr/>
            </p14:nvContentPartPr>
            <p14:xfrm>
              <a:off x="2474320" y="4857034"/>
              <a:ext cx="36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11320" y="4794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14:cNvPr>
              <p14:cNvContentPartPr/>
              <p14:nvPr/>
            </p14:nvContentPartPr>
            <p14:xfrm>
              <a:off x="2684200" y="5268154"/>
              <a:ext cx="36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1560" y="52051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14:cNvPr>
              <p14:cNvContentPartPr/>
              <p14:nvPr/>
            </p14:nvContentPartPr>
            <p14:xfrm>
              <a:off x="2608600" y="553635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596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14:cNvPr>
              <p14:cNvContentPartPr/>
              <p14:nvPr/>
            </p14:nvContentPartPr>
            <p14:xfrm>
              <a:off x="2625520" y="5809954"/>
              <a:ext cx="188280" cy="7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62880" y="5746954"/>
                <a:ext cx="31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14:cNvPr>
              <p14:cNvContentPartPr/>
              <p14:nvPr/>
            </p14:nvContentPartPr>
            <p14:xfrm>
              <a:off x="3094960" y="5662354"/>
              <a:ext cx="36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32320" y="55993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14:cNvPr>
              <p14:cNvContentPartPr/>
              <p14:nvPr/>
            </p14:nvContentPartPr>
            <p14:xfrm>
              <a:off x="3087040" y="548595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4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14:cNvPr>
              <p14:cNvContentPartPr/>
              <p14:nvPr/>
            </p14:nvContentPartPr>
            <p14:xfrm>
              <a:off x="2994520" y="5130274"/>
              <a:ext cx="36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1880" y="50676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14:cNvPr>
              <p14:cNvContentPartPr/>
              <p14:nvPr/>
            </p14:nvContentPartPr>
            <p14:xfrm>
              <a:off x="3405640" y="481491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2640" y="475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14:cNvPr>
              <p14:cNvContentPartPr/>
              <p14:nvPr/>
            </p14:nvContentPartPr>
            <p14:xfrm>
              <a:off x="3321760" y="5041354"/>
              <a:ext cx="360" cy="1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59120" y="4978714"/>
                <a:ext cx="126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14:cNvPr>
              <p14:cNvContentPartPr/>
              <p14:nvPr/>
            </p14:nvContentPartPr>
            <p14:xfrm>
              <a:off x="3565120" y="5217754"/>
              <a:ext cx="36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02120" y="5154754"/>
                <a:ext cx="129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14:cNvPr>
              <p14:cNvContentPartPr/>
              <p14:nvPr/>
            </p14:nvContentPartPr>
            <p14:xfrm>
              <a:off x="3875440" y="5343394"/>
              <a:ext cx="3600" cy="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12440" y="52807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14:cNvPr>
              <p14:cNvContentPartPr/>
              <p14:nvPr/>
            </p14:nvContentPartPr>
            <p14:xfrm>
              <a:off x="4219600" y="553635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60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14:cNvPr>
              <p14:cNvContentPartPr/>
              <p14:nvPr/>
            </p14:nvContentPartPr>
            <p14:xfrm>
              <a:off x="4320040" y="5662354"/>
              <a:ext cx="360" cy="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040" y="55993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14:cNvPr>
              <p14:cNvContentPartPr/>
              <p14:nvPr/>
            </p14:nvContentPartPr>
            <p14:xfrm>
              <a:off x="4060120" y="574623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12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14:cNvPr>
              <p14:cNvContentPartPr/>
              <p14:nvPr/>
            </p14:nvContentPartPr>
            <p14:xfrm>
              <a:off x="3573400" y="5578474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400" y="55158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14:cNvPr>
              <p14:cNvContentPartPr/>
              <p14:nvPr/>
            </p14:nvContentPartPr>
            <p14:xfrm>
              <a:off x="3464320" y="5938834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320" y="5876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14:cNvPr>
              <p14:cNvContentPartPr/>
              <p14:nvPr/>
            </p14:nvContentPartPr>
            <p14:xfrm>
              <a:off x="3925840" y="606483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40" y="6002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14:cNvPr>
              <p14:cNvContentPartPr/>
              <p14:nvPr/>
            </p14:nvContentPartPr>
            <p14:xfrm>
              <a:off x="4370440" y="527643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440" y="5213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14:cNvPr>
              <p14:cNvContentPartPr/>
              <p14:nvPr/>
            </p14:nvContentPartPr>
            <p14:xfrm>
              <a:off x="4202680" y="50917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9680" y="5028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14:cNvPr>
              <p14:cNvContentPartPr/>
              <p14:nvPr/>
            </p14:nvContentPartPr>
            <p14:xfrm>
              <a:off x="4865440" y="5569834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44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14:cNvPr>
              <p14:cNvContentPartPr/>
              <p14:nvPr/>
            </p14:nvContentPartPr>
            <p14:xfrm>
              <a:off x="5016280" y="5746234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28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C029EB-C110-4F03-ACEE-91583153D3C8}"/>
              </a:ext>
            </a:extLst>
          </p:cNvPr>
          <p:cNvGrpSpPr/>
          <p:nvPr/>
        </p:nvGrpSpPr>
        <p:grpSpPr>
          <a:xfrm>
            <a:off x="4663840" y="5905354"/>
            <a:ext cx="176760" cy="67680"/>
            <a:chOff x="4663840" y="5905354"/>
            <a:chExt cx="17676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14:cNvPr>
                <p14:cNvContentPartPr/>
                <p14:nvPr/>
              </p14:nvContentPartPr>
              <p14:xfrm>
                <a:off x="4840240" y="597267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7600" y="5909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14:cNvPr>
                <p14:cNvContentPartPr/>
                <p14:nvPr/>
              </p14:nvContentPartPr>
              <p14:xfrm>
                <a:off x="4663840" y="5905354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1200" y="5842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4DDE6B-26D6-425E-951F-B305803675CA}"/>
              </a:ext>
            </a:extLst>
          </p:cNvPr>
          <p:cNvGrpSpPr/>
          <p:nvPr/>
        </p:nvGrpSpPr>
        <p:grpSpPr>
          <a:xfrm>
            <a:off x="5360080" y="5838394"/>
            <a:ext cx="134640" cy="92880"/>
            <a:chOff x="5360080" y="5838394"/>
            <a:chExt cx="1346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14:cNvPr>
                <p14:cNvContentPartPr/>
                <p14:nvPr/>
              </p14:nvContentPartPr>
              <p14:xfrm>
                <a:off x="5360080" y="5838394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7440" y="577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14:cNvPr>
                <p14:cNvContentPartPr/>
                <p14:nvPr/>
              </p14:nvContentPartPr>
              <p14:xfrm>
                <a:off x="5494360" y="5930914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1360" y="5867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14:cNvPr>
              <p14:cNvContentPartPr/>
              <p14:nvPr/>
            </p14:nvContentPartPr>
            <p14:xfrm>
              <a:off x="5930680" y="5964394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7680" y="590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14:cNvPr>
              <p14:cNvContentPartPr/>
              <p14:nvPr/>
            </p14:nvContentPartPr>
            <p14:xfrm>
              <a:off x="6140560" y="5796274"/>
              <a:ext cx="226800" cy="8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77560" y="5733634"/>
                <a:ext cx="352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14:cNvPr>
              <p14:cNvContentPartPr/>
              <p14:nvPr/>
            </p14:nvContentPartPr>
            <p14:xfrm>
              <a:off x="9336640" y="3355114"/>
              <a:ext cx="84240" cy="352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73640" y="3292474"/>
                <a:ext cx="209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22691D-8304-42B6-99CA-A6F8124EF743}"/>
              </a:ext>
            </a:extLst>
          </p:cNvPr>
          <p:cNvGrpSpPr/>
          <p:nvPr/>
        </p:nvGrpSpPr>
        <p:grpSpPr>
          <a:xfrm>
            <a:off x="8699080" y="2952634"/>
            <a:ext cx="134640" cy="50760"/>
            <a:chOff x="8699080" y="2952634"/>
            <a:chExt cx="13464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14:cNvPr>
                <p14:cNvContentPartPr/>
                <p14:nvPr/>
              </p14:nvContentPartPr>
              <p14:xfrm>
                <a:off x="8699080" y="3003034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080" y="2940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14:cNvPr>
                <p14:cNvContentPartPr/>
                <p14:nvPr/>
              </p14:nvContentPartPr>
              <p14:xfrm>
                <a:off x="8824720" y="2952634"/>
                <a:ext cx="9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62080" y="2889634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14:cNvPr>
              <p14:cNvContentPartPr/>
              <p14:nvPr/>
            </p14:nvContentPartPr>
            <p14:xfrm>
              <a:off x="9219280" y="27848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6280" y="272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14:cNvPr>
              <p14:cNvContentPartPr/>
              <p14:nvPr/>
            </p14:nvContentPartPr>
            <p14:xfrm>
              <a:off x="9479200" y="2508034"/>
              <a:ext cx="360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16560" y="24453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14:cNvPr>
              <p14:cNvContentPartPr/>
              <p14:nvPr/>
            </p14:nvContentPartPr>
            <p14:xfrm>
              <a:off x="9236200" y="2306794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200" y="2243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14:cNvPr>
              <p14:cNvContentPartPr/>
              <p14:nvPr/>
            </p14:nvContentPartPr>
            <p14:xfrm>
              <a:off x="8791240" y="2482834"/>
              <a:ext cx="360" cy="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8240" y="24198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14:cNvPr>
              <p14:cNvContentPartPr/>
              <p14:nvPr/>
            </p14:nvContentPartPr>
            <p14:xfrm>
              <a:off x="8271040" y="263403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400" y="2571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14:cNvPr>
              <p14:cNvContentPartPr/>
              <p14:nvPr/>
            </p14:nvContentPartPr>
            <p14:xfrm>
              <a:off x="7415320" y="26588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2680" y="259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14:cNvPr>
              <p14:cNvContentPartPr/>
              <p14:nvPr/>
            </p14:nvContentPartPr>
            <p14:xfrm>
              <a:off x="7063240" y="252495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240" y="2461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14:cNvPr>
              <p14:cNvContentPartPr/>
              <p14:nvPr/>
            </p14:nvContentPartPr>
            <p14:xfrm>
              <a:off x="6526480" y="24745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3480" y="241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14:cNvPr>
              <p14:cNvContentPartPr/>
              <p14:nvPr/>
            </p14:nvContentPartPr>
            <p14:xfrm>
              <a:off x="7465720" y="2818354"/>
              <a:ext cx="900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03080" y="2755714"/>
                <a:ext cx="134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14:cNvPr>
              <p14:cNvContentPartPr/>
              <p14:nvPr/>
            </p14:nvContentPartPr>
            <p14:xfrm>
              <a:off x="2038360" y="4437274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5360" y="437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14:cNvPr>
              <p14:cNvContentPartPr/>
              <p14:nvPr/>
            </p14:nvContentPartPr>
            <p14:xfrm>
              <a:off x="7918960" y="2415874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960" y="235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14:cNvPr>
              <p14:cNvContentPartPr/>
              <p14:nvPr/>
            </p14:nvContentPartPr>
            <p14:xfrm>
              <a:off x="7247560" y="2248114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920" y="2185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14:cNvPr>
              <p14:cNvContentPartPr/>
              <p14:nvPr/>
            </p14:nvContentPartPr>
            <p14:xfrm>
              <a:off x="8447440" y="2231194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800" y="2168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14:cNvPr>
              <p14:cNvContentPartPr/>
              <p14:nvPr/>
            </p14:nvContentPartPr>
            <p14:xfrm>
              <a:off x="8161960" y="2961274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32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14:cNvPr>
              <p14:cNvContentPartPr/>
              <p14:nvPr/>
            </p14:nvContentPartPr>
            <p14:xfrm>
              <a:off x="2890120" y="4753634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80" y="469099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8" name="Rak koppling 257">
            <a:extLst>
              <a:ext uri="{FF2B5EF4-FFF2-40B4-BE49-F238E27FC236}">
                <a16:creationId xmlns:a16="http://schemas.microsoft.com/office/drawing/2014/main" id="{09FF5651-E3FC-4EFD-8511-B89ECDFF2552}"/>
              </a:ext>
            </a:extLst>
          </p:cNvPr>
          <p:cNvSpPr/>
          <p:nvPr/>
        </p:nvSpPr>
        <p:spPr>
          <a:xfrm>
            <a:off x="7725960" y="2885040"/>
            <a:ext cx="0" cy="0"/>
          </a:xfrm>
          <a:prstGeom prst="line">
            <a:avLst/>
          </a:prstGeom>
          <a:solidFill>
            <a:srgbClr val="CB3939">
              <a:alpha val="5000"/>
            </a:srgbClr>
          </a:solidFill>
          <a:ln w="126000">
            <a:solidFill>
              <a:srgbClr val="CB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CB393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99E689B-D6CC-4741-A50B-0A6DB71C67FE}"/>
                  </a:ext>
                </a:extLst>
              </p14:cNvPr>
              <p14:cNvContentPartPr/>
              <p14:nvPr/>
            </p14:nvContentPartPr>
            <p14:xfrm>
              <a:off x="7818160" y="2751597"/>
              <a:ext cx="360" cy="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99E689B-D6CC-4741-A50B-0A6DB71C6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5520" y="268859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8FD7771-8935-48CB-BA7A-B2BC19E7DD4D}"/>
              </a:ext>
            </a:extLst>
          </p:cNvPr>
          <p:cNvGrpSpPr/>
          <p:nvPr/>
        </p:nvGrpSpPr>
        <p:grpSpPr>
          <a:xfrm>
            <a:off x="1500472" y="4688879"/>
            <a:ext cx="2289648" cy="1378942"/>
            <a:chOff x="1223635" y="4730824"/>
            <a:chExt cx="2289648" cy="13789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C997DC-9E78-4629-90F1-33ECC054B14C}"/>
                </a:ext>
              </a:extLst>
            </p:cNvPr>
            <p:cNvSpPr txBox="1"/>
            <p:nvPr/>
          </p:nvSpPr>
          <p:spPr>
            <a:xfrm>
              <a:off x="1223635" y="4730824"/>
              <a:ext cx="1284528" cy="646331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>
                      <a:lumMod val="50000"/>
                    </a:schemeClr>
                  </a:solidFill>
                </a:rPr>
                <a:t>Less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C7BB017-3DC3-4D1B-9142-E234E2173D69}"/>
                </a:ext>
              </a:extLst>
            </p:cNvPr>
            <p:cNvSpPr txBox="1"/>
            <p:nvPr/>
          </p:nvSpPr>
          <p:spPr>
            <a:xfrm>
              <a:off x="1415910" y="5378246"/>
              <a:ext cx="2097373" cy="73152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>
                      <a:lumMod val="50000"/>
                    </a:schemeClr>
                  </a:solidFill>
                </a:rPr>
                <a:t>desirable</a:t>
              </a:r>
            </a:p>
          </p:txBody>
        </p: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C595635-496C-497F-AC8B-E45F09CB7F64}"/>
              </a:ext>
            </a:extLst>
          </p:cNvPr>
          <p:cNvCxnSpPr>
            <a:cxnSpLocks/>
          </p:cNvCxnSpPr>
          <p:nvPr/>
        </p:nvCxnSpPr>
        <p:spPr>
          <a:xfrm>
            <a:off x="1001027" y="3464194"/>
            <a:ext cx="5919653" cy="2867355"/>
          </a:xfrm>
          <a:prstGeom prst="line">
            <a:avLst/>
          </a:prstGeom>
          <a:ln w="5715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2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14:cNvPr>
              <p14:cNvContentPartPr/>
              <p14:nvPr/>
            </p14:nvContentPartPr>
            <p14:xfrm>
              <a:off x="2054920" y="40934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1920" y="4030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14:cNvPr>
              <p14:cNvContentPartPr/>
              <p14:nvPr/>
            </p14:nvContentPartPr>
            <p14:xfrm>
              <a:off x="1643800" y="433683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160" y="4274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14:cNvPr>
              <p14:cNvContentPartPr/>
              <p14:nvPr/>
            </p14:nvContentPartPr>
            <p14:xfrm>
              <a:off x="1492960" y="381663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99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14:cNvPr>
              <p14:cNvContentPartPr/>
              <p14:nvPr/>
            </p14:nvContentPartPr>
            <p14:xfrm>
              <a:off x="1660720" y="402651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7720" y="396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14:cNvPr>
              <p14:cNvContentPartPr/>
              <p14:nvPr/>
            </p14:nvContentPartPr>
            <p14:xfrm>
              <a:off x="1283080" y="42695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40" y="420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14:cNvPr>
              <p14:cNvContentPartPr/>
              <p14:nvPr/>
            </p14:nvContentPartPr>
            <p14:xfrm>
              <a:off x="1467760" y="467235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760" y="4609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14:cNvPr>
              <p14:cNvContentPartPr/>
              <p14:nvPr/>
            </p14:nvContentPartPr>
            <p14:xfrm>
              <a:off x="1559920" y="503307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920" y="4970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14:cNvPr>
              <p14:cNvContentPartPr/>
              <p14:nvPr/>
            </p14:nvContentPartPr>
            <p14:xfrm>
              <a:off x="1736320" y="522603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320" y="5163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14:cNvPr>
              <p14:cNvContentPartPr/>
              <p14:nvPr/>
            </p14:nvContentPartPr>
            <p14:xfrm>
              <a:off x="1492960" y="54607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5398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14:cNvPr>
              <p14:cNvContentPartPr/>
              <p14:nvPr/>
            </p14:nvContentPartPr>
            <p14:xfrm>
              <a:off x="1551640" y="5796274"/>
              <a:ext cx="6840" cy="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89000" y="5733634"/>
                <a:ext cx="132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14:cNvPr>
              <p14:cNvContentPartPr/>
              <p14:nvPr/>
            </p14:nvContentPartPr>
            <p14:xfrm>
              <a:off x="2097040" y="5781514"/>
              <a:ext cx="360" cy="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4040" y="5718514"/>
                <a:ext cx="12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14:cNvPr>
              <p14:cNvContentPartPr/>
              <p14:nvPr/>
            </p14:nvContentPartPr>
            <p14:xfrm>
              <a:off x="2206120" y="540207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14:cNvPr>
              <p14:cNvContentPartPr/>
              <p14:nvPr/>
            </p14:nvContentPartPr>
            <p14:xfrm>
              <a:off x="2088400" y="4747954"/>
              <a:ext cx="50760" cy="33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25760" y="4684954"/>
                <a:ext cx="176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14:cNvPr>
              <p14:cNvContentPartPr/>
              <p14:nvPr/>
            </p14:nvContentPartPr>
            <p14:xfrm>
              <a:off x="2507800" y="458019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14:cNvPr>
              <p14:cNvContentPartPr/>
              <p14:nvPr/>
            </p14:nvContentPartPr>
            <p14:xfrm>
              <a:off x="2474320" y="4857034"/>
              <a:ext cx="36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11320" y="4794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14:cNvPr>
              <p14:cNvContentPartPr/>
              <p14:nvPr/>
            </p14:nvContentPartPr>
            <p14:xfrm>
              <a:off x="2684200" y="5268154"/>
              <a:ext cx="36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1560" y="52051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14:cNvPr>
              <p14:cNvContentPartPr/>
              <p14:nvPr/>
            </p14:nvContentPartPr>
            <p14:xfrm>
              <a:off x="2608600" y="553635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596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14:cNvPr>
              <p14:cNvContentPartPr/>
              <p14:nvPr/>
            </p14:nvContentPartPr>
            <p14:xfrm>
              <a:off x="2625520" y="5809954"/>
              <a:ext cx="188280" cy="7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62880" y="5746954"/>
                <a:ext cx="31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14:cNvPr>
              <p14:cNvContentPartPr/>
              <p14:nvPr/>
            </p14:nvContentPartPr>
            <p14:xfrm>
              <a:off x="3094960" y="5662354"/>
              <a:ext cx="36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32320" y="55993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14:cNvPr>
              <p14:cNvContentPartPr/>
              <p14:nvPr/>
            </p14:nvContentPartPr>
            <p14:xfrm>
              <a:off x="3087040" y="548595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4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14:cNvPr>
              <p14:cNvContentPartPr/>
              <p14:nvPr/>
            </p14:nvContentPartPr>
            <p14:xfrm>
              <a:off x="2994520" y="5130274"/>
              <a:ext cx="36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1880" y="50676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14:cNvPr>
              <p14:cNvContentPartPr/>
              <p14:nvPr/>
            </p14:nvContentPartPr>
            <p14:xfrm>
              <a:off x="3405640" y="481491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2640" y="475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14:cNvPr>
              <p14:cNvContentPartPr/>
              <p14:nvPr/>
            </p14:nvContentPartPr>
            <p14:xfrm>
              <a:off x="3321760" y="5041354"/>
              <a:ext cx="360" cy="1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59120" y="4978714"/>
                <a:ext cx="126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14:cNvPr>
              <p14:cNvContentPartPr/>
              <p14:nvPr/>
            </p14:nvContentPartPr>
            <p14:xfrm>
              <a:off x="3565120" y="5217754"/>
              <a:ext cx="36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02120" y="5154754"/>
                <a:ext cx="129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14:cNvPr>
              <p14:cNvContentPartPr/>
              <p14:nvPr/>
            </p14:nvContentPartPr>
            <p14:xfrm>
              <a:off x="3875440" y="5343394"/>
              <a:ext cx="3600" cy="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12440" y="52807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14:cNvPr>
              <p14:cNvContentPartPr/>
              <p14:nvPr/>
            </p14:nvContentPartPr>
            <p14:xfrm>
              <a:off x="4219600" y="553635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60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14:cNvPr>
              <p14:cNvContentPartPr/>
              <p14:nvPr/>
            </p14:nvContentPartPr>
            <p14:xfrm>
              <a:off x="4320040" y="5662354"/>
              <a:ext cx="360" cy="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040" y="55993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14:cNvPr>
              <p14:cNvContentPartPr/>
              <p14:nvPr/>
            </p14:nvContentPartPr>
            <p14:xfrm>
              <a:off x="4060120" y="574623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12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14:cNvPr>
              <p14:cNvContentPartPr/>
              <p14:nvPr/>
            </p14:nvContentPartPr>
            <p14:xfrm>
              <a:off x="3573400" y="5578474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400" y="55158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14:cNvPr>
              <p14:cNvContentPartPr/>
              <p14:nvPr/>
            </p14:nvContentPartPr>
            <p14:xfrm>
              <a:off x="3464320" y="5938834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320" y="5876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14:cNvPr>
              <p14:cNvContentPartPr/>
              <p14:nvPr/>
            </p14:nvContentPartPr>
            <p14:xfrm>
              <a:off x="3925840" y="606483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40" y="6002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14:cNvPr>
              <p14:cNvContentPartPr/>
              <p14:nvPr/>
            </p14:nvContentPartPr>
            <p14:xfrm>
              <a:off x="4370440" y="527643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440" y="5213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14:cNvPr>
              <p14:cNvContentPartPr/>
              <p14:nvPr/>
            </p14:nvContentPartPr>
            <p14:xfrm>
              <a:off x="4202680" y="50917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9680" y="5028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14:cNvPr>
              <p14:cNvContentPartPr/>
              <p14:nvPr/>
            </p14:nvContentPartPr>
            <p14:xfrm>
              <a:off x="4865440" y="5569834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44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14:cNvPr>
              <p14:cNvContentPartPr/>
              <p14:nvPr/>
            </p14:nvContentPartPr>
            <p14:xfrm>
              <a:off x="5016280" y="5746234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28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C029EB-C110-4F03-ACEE-91583153D3C8}"/>
              </a:ext>
            </a:extLst>
          </p:cNvPr>
          <p:cNvGrpSpPr/>
          <p:nvPr/>
        </p:nvGrpSpPr>
        <p:grpSpPr>
          <a:xfrm>
            <a:off x="4663840" y="5905354"/>
            <a:ext cx="176760" cy="67680"/>
            <a:chOff x="4663840" y="5905354"/>
            <a:chExt cx="17676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14:cNvPr>
                <p14:cNvContentPartPr/>
                <p14:nvPr/>
              </p14:nvContentPartPr>
              <p14:xfrm>
                <a:off x="4840240" y="597267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7600" y="5909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14:cNvPr>
                <p14:cNvContentPartPr/>
                <p14:nvPr/>
              </p14:nvContentPartPr>
              <p14:xfrm>
                <a:off x="4663840" y="5905354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1200" y="5842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4DDE6B-26D6-425E-951F-B305803675CA}"/>
              </a:ext>
            </a:extLst>
          </p:cNvPr>
          <p:cNvGrpSpPr/>
          <p:nvPr/>
        </p:nvGrpSpPr>
        <p:grpSpPr>
          <a:xfrm>
            <a:off x="5360080" y="5838394"/>
            <a:ext cx="134640" cy="92880"/>
            <a:chOff x="5360080" y="5838394"/>
            <a:chExt cx="1346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14:cNvPr>
                <p14:cNvContentPartPr/>
                <p14:nvPr/>
              </p14:nvContentPartPr>
              <p14:xfrm>
                <a:off x="5360080" y="5838394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7440" y="577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14:cNvPr>
                <p14:cNvContentPartPr/>
                <p14:nvPr/>
              </p14:nvContentPartPr>
              <p14:xfrm>
                <a:off x="5494360" y="5930914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1360" y="5867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14:cNvPr>
              <p14:cNvContentPartPr/>
              <p14:nvPr/>
            </p14:nvContentPartPr>
            <p14:xfrm>
              <a:off x="5930680" y="5964394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7680" y="590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14:cNvPr>
              <p14:cNvContentPartPr/>
              <p14:nvPr/>
            </p14:nvContentPartPr>
            <p14:xfrm>
              <a:off x="6140560" y="5796274"/>
              <a:ext cx="226800" cy="8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77560" y="5733634"/>
                <a:ext cx="352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14:cNvPr>
              <p14:cNvContentPartPr/>
              <p14:nvPr/>
            </p14:nvContentPartPr>
            <p14:xfrm>
              <a:off x="9336640" y="3355114"/>
              <a:ext cx="84240" cy="352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73640" y="3292474"/>
                <a:ext cx="209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22691D-8304-42B6-99CA-A6F8124EF743}"/>
              </a:ext>
            </a:extLst>
          </p:cNvPr>
          <p:cNvGrpSpPr/>
          <p:nvPr/>
        </p:nvGrpSpPr>
        <p:grpSpPr>
          <a:xfrm>
            <a:off x="8699080" y="2952634"/>
            <a:ext cx="134640" cy="50760"/>
            <a:chOff x="8699080" y="2952634"/>
            <a:chExt cx="13464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14:cNvPr>
                <p14:cNvContentPartPr/>
                <p14:nvPr/>
              </p14:nvContentPartPr>
              <p14:xfrm>
                <a:off x="8699080" y="3003034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080" y="2940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14:cNvPr>
                <p14:cNvContentPartPr/>
                <p14:nvPr/>
              </p14:nvContentPartPr>
              <p14:xfrm>
                <a:off x="8824720" y="2952634"/>
                <a:ext cx="9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62080" y="2889634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14:cNvPr>
              <p14:cNvContentPartPr/>
              <p14:nvPr/>
            </p14:nvContentPartPr>
            <p14:xfrm>
              <a:off x="9219280" y="27848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6280" y="272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14:cNvPr>
              <p14:cNvContentPartPr/>
              <p14:nvPr/>
            </p14:nvContentPartPr>
            <p14:xfrm>
              <a:off x="9479200" y="2508034"/>
              <a:ext cx="360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16560" y="24453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14:cNvPr>
              <p14:cNvContentPartPr/>
              <p14:nvPr/>
            </p14:nvContentPartPr>
            <p14:xfrm>
              <a:off x="9236200" y="2306794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200" y="2243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14:cNvPr>
              <p14:cNvContentPartPr/>
              <p14:nvPr/>
            </p14:nvContentPartPr>
            <p14:xfrm>
              <a:off x="8791240" y="2482834"/>
              <a:ext cx="360" cy="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8240" y="24198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14:cNvPr>
              <p14:cNvContentPartPr/>
              <p14:nvPr/>
            </p14:nvContentPartPr>
            <p14:xfrm>
              <a:off x="8271040" y="263403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400" y="2571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14:cNvPr>
              <p14:cNvContentPartPr/>
              <p14:nvPr/>
            </p14:nvContentPartPr>
            <p14:xfrm>
              <a:off x="7415320" y="26588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2680" y="259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14:cNvPr>
              <p14:cNvContentPartPr/>
              <p14:nvPr/>
            </p14:nvContentPartPr>
            <p14:xfrm>
              <a:off x="7063240" y="252495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240" y="2461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14:cNvPr>
              <p14:cNvContentPartPr/>
              <p14:nvPr/>
            </p14:nvContentPartPr>
            <p14:xfrm>
              <a:off x="6526480" y="24745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63480" y="241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14:cNvPr>
              <p14:cNvContentPartPr/>
              <p14:nvPr/>
            </p14:nvContentPartPr>
            <p14:xfrm>
              <a:off x="7465720" y="2818354"/>
              <a:ext cx="900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03080" y="2755714"/>
                <a:ext cx="134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14:cNvPr>
              <p14:cNvContentPartPr/>
              <p14:nvPr/>
            </p14:nvContentPartPr>
            <p14:xfrm>
              <a:off x="2038360" y="4437274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5360" y="437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14:cNvPr>
              <p14:cNvContentPartPr/>
              <p14:nvPr/>
            </p14:nvContentPartPr>
            <p14:xfrm>
              <a:off x="7918960" y="2415874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960" y="235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14:cNvPr>
              <p14:cNvContentPartPr/>
              <p14:nvPr/>
            </p14:nvContentPartPr>
            <p14:xfrm>
              <a:off x="7247560" y="2248114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920" y="2185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14:cNvPr>
              <p14:cNvContentPartPr/>
              <p14:nvPr/>
            </p14:nvContentPartPr>
            <p14:xfrm>
              <a:off x="8447440" y="2231194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800" y="2168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14:cNvPr>
              <p14:cNvContentPartPr/>
              <p14:nvPr/>
            </p14:nvContentPartPr>
            <p14:xfrm>
              <a:off x="8161960" y="2961274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32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14:cNvPr>
              <p14:cNvContentPartPr/>
              <p14:nvPr/>
            </p14:nvContentPartPr>
            <p14:xfrm>
              <a:off x="2890120" y="4753634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80" y="469099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9" name="Lige forbindelse 258">
            <a:extLst>
              <a:ext uri="{FF2B5EF4-FFF2-40B4-BE49-F238E27FC236}">
                <a16:creationId xmlns:a16="http://schemas.microsoft.com/office/drawing/2014/main" id="{7EAD7FAA-7F78-43D1-98D0-2C548802EE80}"/>
              </a:ext>
            </a:extLst>
          </p:cNvPr>
          <p:cNvSpPr/>
          <p:nvPr/>
        </p:nvSpPr>
        <p:spPr>
          <a:xfrm>
            <a:off x="7725960" y="2885040"/>
            <a:ext cx="0" cy="0"/>
          </a:xfrm>
          <a:prstGeom prst="line">
            <a:avLst/>
          </a:prstGeom>
          <a:solidFill>
            <a:srgbClr val="CB3939">
              <a:alpha val="5000"/>
            </a:srgbClr>
          </a:solidFill>
          <a:ln w="126000">
            <a:solidFill>
              <a:srgbClr val="CB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CB393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FBB95BD-4542-4FA8-89FA-3427B6F05024}"/>
                  </a:ext>
                </a:extLst>
              </p14:cNvPr>
              <p14:cNvContentPartPr/>
              <p14:nvPr/>
            </p14:nvContentPartPr>
            <p14:xfrm>
              <a:off x="7818160" y="2751597"/>
              <a:ext cx="360" cy="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FBB95BD-4542-4FA8-89FA-3427B6F050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5520" y="268859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D23A233-18DB-40CC-B511-E8FF53F5C7F2}"/>
              </a:ext>
            </a:extLst>
          </p:cNvPr>
          <p:cNvGrpSpPr/>
          <p:nvPr/>
        </p:nvGrpSpPr>
        <p:grpSpPr>
          <a:xfrm>
            <a:off x="1500472" y="4688879"/>
            <a:ext cx="2289648" cy="1378942"/>
            <a:chOff x="1223635" y="4730824"/>
            <a:chExt cx="2289648" cy="1378942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CE33B63-6729-4733-8418-8F8D56C42A1D}"/>
                </a:ext>
              </a:extLst>
            </p:cNvPr>
            <p:cNvSpPr txBox="1"/>
            <p:nvPr/>
          </p:nvSpPr>
          <p:spPr>
            <a:xfrm>
              <a:off x="1223635" y="4730824"/>
              <a:ext cx="1284528" cy="646331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>
                      <a:lumMod val="50000"/>
                    </a:schemeClr>
                  </a:solidFill>
                </a:rPr>
                <a:t>Less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51B04A8-8828-40E0-A580-0343C257EE21}"/>
                </a:ext>
              </a:extLst>
            </p:cNvPr>
            <p:cNvSpPr txBox="1"/>
            <p:nvPr/>
          </p:nvSpPr>
          <p:spPr>
            <a:xfrm>
              <a:off x="1415910" y="5378246"/>
              <a:ext cx="2097373" cy="73152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>
                      <a:lumMod val="50000"/>
                    </a:schemeClr>
                  </a:solidFill>
                </a:rPr>
                <a:t>desirable</a:t>
              </a:r>
            </a:p>
          </p:txBody>
        </p:sp>
      </p:grp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F6FDFAF-6AF2-4FA0-8834-DA3DF32CC30D}"/>
              </a:ext>
            </a:extLst>
          </p:cNvPr>
          <p:cNvCxnSpPr>
            <a:cxnSpLocks/>
          </p:cNvCxnSpPr>
          <p:nvPr/>
        </p:nvCxnSpPr>
        <p:spPr>
          <a:xfrm>
            <a:off x="5733216" y="2141555"/>
            <a:ext cx="3884033" cy="1685250"/>
          </a:xfrm>
          <a:prstGeom prst="line">
            <a:avLst/>
          </a:prstGeom>
          <a:ln w="5715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4FE80D2-E002-4F1C-97BF-F3A4120A7FE8}"/>
              </a:ext>
            </a:extLst>
          </p:cNvPr>
          <p:cNvCxnSpPr>
            <a:cxnSpLocks/>
          </p:cNvCxnSpPr>
          <p:nvPr/>
        </p:nvCxnSpPr>
        <p:spPr>
          <a:xfrm>
            <a:off x="1001027" y="3464194"/>
            <a:ext cx="5919653" cy="2867355"/>
          </a:xfrm>
          <a:prstGeom prst="line">
            <a:avLst/>
          </a:prstGeom>
          <a:ln w="5715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0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14:cNvPr>
              <p14:cNvContentPartPr/>
              <p14:nvPr/>
            </p14:nvContentPartPr>
            <p14:xfrm>
              <a:off x="2054920" y="40934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1920" y="4030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14:cNvPr>
              <p14:cNvContentPartPr/>
              <p14:nvPr/>
            </p14:nvContentPartPr>
            <p14:xfrm>
              <a:off x="1643800" y="433683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160" y="4274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14:cNvPr>
              <p14:cNvContentPartPr/>
              <p14:nvPr/>
            </p14:nvContentPartPr>
            <p14:xfrm>
              <a:off x="1492960" y="381663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99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14:cNvPr>
              <p14:cNvContentPartPr/>
              <p14:nvPr/>
            </p14:nvContentPartPr>
            <p14:xfrm>
              <a:off x="1660720" y="402651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7720" y="396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14:cNvPr>
              <p14:cNvContentPartPr/>
              <p14:nvPr/>
            </p14:nvContentPartPr>
            <p14:xfrm>
              <a:off x="1283080" y="42695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40" y="420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14:cNvPr>
              <p14:cNvContentPartPr/>
              <p14:nvPr/>
            </p14:nvContentPartPr>
            <p14:xfrm>
              <a:off x="1467760" y="467235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760" y="4609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14:cNvPr>
              <p14:cNvContentPartPr/>
              <p14:nvPr/>
            </p14:nvContentPartPr>
            <p14:xfrm>
              <a:off x="1559920" y="503307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920" y="4970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14:cNvPr>
              <p14:cNvContentPartPr/>
              <p14:nvPr/>
            </p14:nvContentPartPr>
            <p14:xfrm>
              <a:off x="1736320" y="522603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320" y="5163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14:cNvPr>
              <p14:cNvContentPartPr/>
              <p14:nvPr/>
            </p14:nvContentPartPr>
            <p14:xfrm>
              <a:off x="1492960" y="54607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5398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14:cNvPr>
              <p14:cNvContentPartPr/>
              <p14:nvPr/>
            </p14:nvContentPartPr>
            <p14:xfrm>
              <a:off x="1551640" y="5796274"/>
              <a:ext cx="6840" cy="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89000" y="5733634"/>
                <a:ext cx="132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14:cNvPr>
              <p14:cNvContentPartPr/>
              <p14:nvPr/>
            </p14:nvContentPartPr>
            <p14:xfrm>
              <a:off x="2097040" y="5781514"/>
              <a:ext cx="360" cy="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4040" y="5718514"/>
                <a:ext cx="12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14:cNvPr>
              <p14:cNvContentPartPr/>
              <p14:nvPr/>
            </p14:nvContentPartPr>
            <p14:xfrm>
              <a:off x="2206120" y="540207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14:cNvPr>
              <p14:cNvContentPartPr/>
              <p14:nvPr/>
            </p14:nvContentPartPr>
            <p14:xfrm>
              <a:off x="2088400" y="4747954"/>
              <a:ext cx="50760" cy="33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25760" y="4684954"/>
                <a:ext cx="176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14:cNvPr>
              <p14:cNvContentPartPr/>
              <p14:nvPr/>
            </p14:nvContentPartPr>
            <p14:xfrm>
              <a:off x="2507800" y="458019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14:cNvPr>
              <p14:cNvContentPartPr/>
              <p14:nvPr/>
            </p14:nvContentPartPr>
            <p14:xfrm>
              <a:off x="2474320" y="4857034"/>
              <a:ext cx="36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11320" y="4794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14:cNvPr>
              <p14:cNvContentPartPr/>
              <p14:nvPr/>
            </p14:nvContentPartPr>
            <p14:xfrm>
              <a:off x="2684200" y="5268154"/>
              <a:ext cx="36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1560" y="52051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14:cNvPr>
              <p14:cNvContentPartPr/>
              <p14:nvPr/>
            </p14:nvContentPartPr>
            <p14:xfrm>
              <a:off x="2608600" y="553635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596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14:cNvPr>
              <p14:cNvContentPartPr/>
              <p14:nvPr/>
            </p14:nvContentPartPr>
            <p14:xfrm>
              <a:off x="2625520" y="5809954"/>
              <a:ext cx="188280" cy="7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62880" y="5746954"/>
                <a:ext cx="31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14:cNvPr>
              <p14:cNvContentPartPr/>
              <p14:nvPr/>
            </p14:nvContentPartPr>
            <p14:xfrm>
              <a:off x="3094960" y="5662354"/>
              <a:ext cx="36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32320" y="55993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14:cNvPr>
              <p14:cNvContentPartPr/>
              <p14:nvPr/>
            </p14:nvContentPartPr>
            <p14:xfrm>
              <a:off x="3087040" y="548595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4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14:cNvPr>
              <p14:cNvContentPartPr/>
              <p14:nvPr/>
            </p14:nvContentPartPr>
            <p14:xfrm>
              <a:off x="2994520" y="5130274"/>
              <a:ext cx="36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1880" y="50676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14:cNvPr>
              <p14:cNvContentPartPr/>
              <p14:nvPr/>
            </p14:nvContentPartPr>
            <p14:xfrm>
              <a:off x="3405640" y="481491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2640" y="475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14:cNvPr>
              <p14:cNvContentPartPr/>
              <p14:nvPr/>
            </p14:nvContentPartPr>
            <p14:xfrm>
              <a:off x="3321760" y="5041354"/>
              <a:ext cx="360" cy="1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59120" y="4978714"/>
                <a:ext cx="126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14:cNvPr>
              <p14:cNvContentPartPr/>
              <p14:nvPr/>
            </p14:nvContentPartPr>
            <p14:xfrm>
              <a:off x="3565120" y="5217754"/>
              <a:ext cx="36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02120" y="5154754"/>
                <a:ext cx="129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14:cNvPr>
              <p14:cNvContentPartPr/>
              <p14:nvPr/>
            </p14:nvContentPartPr>
            <p14:xfrm>
              <a:off x="3875440" y="5343394"/>
              <a:ext cx="3600" cy="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12440" y="52807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14:cNvPr>
              <p14:cNvContentPartPr/>
              <p14:nvPr/>
            </p14:nvContentPartPr>
            <p14:xfrm>
              <a:off x="4219600" y="553635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60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14:cNvPr>
              <p14:cNvContentPartPr/>
              <p14:nvPr/>
            </p14:nvContentPartPr>
            <p14:xfrm>
              <a:off x="4320040" y="5662354"/>
              <a:ext cx="360" cy="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040" y="55993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14:cNvPr>
              <p14:cNvContentPartPr/>
              <p14:nvPr/>
            </p14:nvContentPartPr>
            <p14:xfrm>
              <a:off x="4060120" y="574623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12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14:cNvPr>
              <p14:cNvContentPartPr/>
              <p14:nvPr/>
            </p14:nvContentPartPr>
            <p14:xfrm>
              <a:off x="3573400" y="5578474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400" y="55158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14:cNvPr>
              <p14:cNvContentPartPr/>
              <p14:nvPr/>
            </p14:nvContentPartPr>
            <p14:xfrm>
              <a:off x="3464320" y="5938834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320" y="5876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14:cNvPr>
              <p14:cNvContentPartPr/>
              <p14:nvPr/>
            </p14:nvContentPartPr>
            <p14:xfrm>
              <a:off x="3925840" y="606483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40" y="6002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14:cNvPr>
              <p14:cNvContentPartPr/>
              <p14:nvPr/>
            </p14:nvContentPartPr>
            <p14:xfrm>
              <a:off x="4370440" y="527643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440" y="5213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14:cNvPr>
              <p14:cNvContentPartPr/>
              <p14:nvPr/>
            </p14:nvContentPartPr>
            <p14:xfrm>
              <a:off x="4202680" y="50917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9680" y="5028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14:cNvPr>
              <p14:cNvContentPartPr/>
              <p14:nvPr/>
            </p14:nvContentPartPr>
            <p14:xfrm>
              <a:off x="4865440" y="5569834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44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14:cNvPr>
              <p14:cNvContentPartPr/>
              <p14:nvPr/>
            </p14:nvContentPartPr>
            <p14:xfrm>
              <a:off x="5016280" y="5746234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28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C029EB-C110-4F03-ACEE-91583153D3C8}"/>
              </a:ext>
            </a:extLst>
          </p:cNvPr>
          <p:cNvGrpSpPr/>
          <p:nvPr/>
        </p:nvGrpSpPr>
        <p:grpSpPr>
          <a:xfrm>
            <a:off x="4663840" y="5905354"/>
            <a:ext cx="176760" cy="67680"/>
            <a:chOff x="4663840" y="5905354"/>
            <a:chExt cx="17676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14:cNvPr>
                <p14:cNvContentPartPr/>
                <p14:nvPr/>
              </p14:nvContentPartPr>
              <p14:xfrm>
                <a:off x="4840240" y="597267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7600" y="5909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14:cNvPr>
                <p14:cNvContentPartPr/>
                <p14:nvPr/>
              </p14:nvContentPartPr>
              <p14:xfrm>
                <a:off x="4663840" y="5905354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1200" y="5842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4DDE6B-26D6-425E-951F-B305803675CA}"/>
              </a:ext>
            </a:extLst>
          </p:cNvPr>
          <p:cNvGrpSpPr/>
          <p:nvPr/>
        </p:nvGrpSpPr>
        <p:grpSpPr>
          <a:xfrm>
            <a:off x="5360080" y="5838394"/>
            <a:ext cx="134640" cy="92880"/>
            <a:chOff x="5360080" y="5838394"/>
            <a:chExt cx="1346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14:cNvPr>
                <p14:cNvContentPartPr/>
                <p14:nvPr/>
              </p14:nvContentPartPr>
              <p14:xfrm>
                <a:off x="5360080" y="5838394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7440" y="577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14:cNvPr>
                <p14:cNvContentPartPr/>
                <p14:nvPr/>
              </p14:nvContentPartPr>
              <p14:xfrm>
                <a:off x="5494360" y="5930914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1360" y="5867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14:cNvPr>
              <p14:cNvContentPartPr/>
              <p14:nvPr/>
            </p14:nvContentPartPr>
            <p14:xfrm>
              <a:off x="5930680" y="5964394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7680" y="590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14:cNvPr>
              <p14:cNvContentPartPr/>
              <p14:nvPr/>
            </p14:nvContentPartPr>
            <p14:xfrm>
              <a:off x="6140560" y="5796274"/>
              <a:ext cx="226800" cy="8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77560" y="5733634"/>
                <a:ext cx="352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14:cNvPr>
              <p14:cNvContentPartPr/>
              <p14:nvPr/>
            </p14:nvContentPartPr>
            <p14:xfrm>
              <a:off x="9336640" y="3355114"/>
              <a:ext cx="84240" cy="352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73640" y="3292474"/>
                <a:ext cx="209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22691D-8304-42B6-99CA-A6F8124EF743}"/>
              </a:ext>
            </a:extLst>
          </p:cNvPr>
          <p:cNvGrpSpPr/>
          <p:nvPr/>
        </p:nvGrpSpPr>
        <p:grpSpPr>
          <a:xfrm>
            <a:off x="8699080" y="2952634"/>
            <a:ext cx="134640" cy="50760"/>
            <a:chOff x="8699080" y="2952634"/>
            <a:chExt cx="13464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14:cNvPr>
                <p14:cNvContentPartPr/>
                <p14:nvPr/>
              </p14:nvContentPartPr>
              <p14:xfrm>
                <a:off x="8699080" y="3003034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080" y="2940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14:cNvPr>
                <p14:cNvContentPartPr/>
                <p14:nvPr/>
              </p14:nvContentPartPr>
              <p14:xfrm>
                <a:off x="8824720" y="2952634"/>
                <a:ext cx="9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62080" y="2889634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14:cNvPr>
              <p14:cNvContentPartPr/>
              <p14:nvPr/>
            </p14:nvContentPartPr>
            <p14:xfrm>
              <a:off x="9219280" y="27848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6280" y="272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14:cNvPr>
              <p14:cNvContentPartPr/>
              <p14:nvPr/>
            </p14:nvContentPartPr>
            <p14:xfrm>
              <a:off x="9479200" y="2508034"/>
              <a:ext cx="360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16560" y="24453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14:cNvPr>
              <p14:cNvContentPartPr/>
              <p14:nvPr/>
            </p14:nvContentPartPr>
            <p14:xfrm>
              <a:off x="9236200" y="2306794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200" y="2243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14:cNvPr>
              <p14:cNvContentPartPr/>
              <p14:nvPr/>
            </p14:nvContentPartPr>
            <p14:xfrm>
              <a:off x="8791240" y="2482834"/>
              <a:ext cx="360" cy="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8240" y="24198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14:cNvPr>
              <p14:cNvContentPartPr/>
              <p14:nvPr/>
            </p14:nvContentPartPr>
            <p14:xfrm>
              <a:off x="8271040" y="263403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400" y="2571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14:cNvPr>
              <p14:cNvContentPartPr/>
              <p14:nvPr/>
            </p14:nvContentPartPr>
            <p14:xfrm>
              <a:off x="7415320" y="26588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2680" y="259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14:cNvPr>
              <p14:cNvContentPartPr/>
              <p14:nvPr/>
            </p14:nvContentPartPr>
            <p14:xfrm>
              <a:off x="7063240" y="252495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240" y="2461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14:cNvPr>
              <p14:cNvContentPartPr/>
              <p14:nvPr/>
            </p14:nvContentPartPr>
            <p14:xfrm>
              <a:off x="6526480" y="24745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63480" y="241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14:cNvPr>
              <p14:cNvContentPartPr/>
              <p14:nvPr/>
            </p14:nvContentPartPr>
            <p14:xfrm>
              <a:off x="7465720" y="2818354"/>
              <a:ext cx="900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03080" y="2755714"/>
                <a:ext cx="134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14:cNvPr>
              <p14:cNvContentPartPr/>
              <p14:nvPr/>
            </p14:nvContentPartPr>
            <p14:xfrm>
              <a:off x="2038360" y="4437274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5360" y="437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14:cNvPr>
              <p14:cNvContentPartPr/>
              <p14:nvPr/>
            </p14:nvContentPartPr>
            <p14:xfrm>
              <a:off x="7918960" y="2415874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960" y="235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14:cNvPr>
              <p14:cNvContentPartPr/>
              <p14:nvPr/>
            </p14:nvContentPartPr>
            <p14:xfrm>
              <a:off x="7247560" y="2248114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920" y="2185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14:cNvPr>
              <p14:cNvContentPartPr/>
              <p14:nvPr/>
            </p14:nvContentPartPr>
            <p14:xfrm>
              <a:off x="8447440" y="2231194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800" y="2168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14:cNvPr>
              <p14:cNvContentPartPr/>
              <p14:nvPr/>
            </p14:nvContentPartPr>
            <p14:xfrm>
              <a:off x="8161960" y="2961274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32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14:cNvPr>
              <p14:cNvContentPartPr/>
              <p14:nvPr/>
            </p14:nvContentPartPr>
            <p14:xfrm>
              <a:off x="2890120" y="4753634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80" y="469099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9" name="Lige forbindelse 258">
            <a:extLst>
              <a:ext uri="{FF2B5EF4-FFF2-40B4-BE49-F238E27FC236}">
                <a16:creationId xmlns:a16="http://schemas.microsoft.com/office/drawing/2014/main" id="{7EAD7FAA-7F78-43D1-98D0-2C548802EE80}"/>
              </a:ext>
            </a:extLst>
          </p:cNvPr>
          <p:cNvSpPr/>
          <p:nvPr/>
        </p:nvSpPr>
        <p:spPr>
          <a:xfrm>
            <a:off x="7725960" y="2885040"/>
            <a:ext cx="0" cy="0"/>
          </a:xfrm>
          <a:prstGeom prst="line">
            <a:avLst/>
          </a:prstGeom>
          <a:solidFill>
            <a:srgbClr val="CB3939">
              <a:alpha val="5000"/>
            </a:srgbClr>
          </a:solidFill>
          <a:ln w="126000">
            <a:solidFill>
              <a:srgbClr val="CB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CB393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FBB95BD-4542-4FA8-89FA-3427B6F05024}"/>
                  </a:ext>
                </a:extLst>
              </p14:cNvPr>
              <p14:cNvContentPartPr/>
              <p14:nvPr/>
            </p14:nvContentPartPr>
            <p14:xfrm>
              <a:off x="7818160" y="2751597"/>
              <a:ext cx="360" cy="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FBB95BD-4542-4FA8-89FA-3427B6F050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5520" y="268859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D23A233-18DB-40CC-B511-E8FF53F5C7F2}"/>
              </a:ext>
            </a:extLst>
          </p:cNvPr>
          <p:cNvGrpSpPr/>
          <p:nvPr/>
        </p:nvGrpSpPr>
        <p:grpSpPr>
          <a:xfrm>
            <a:off x="1500472" y="4688879"/>
            <a:ext cx="2289648" cy="1378942"/>
            <a:chOff x="1223635" y="4730824"/>
            <a:chExt cx="2289648" cy="1378942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CE33B63-6729-4733-8418-8F8D56C42A1D}"/>
                </a:ext>
              </a:extLst>
            </p:cNvPr>
            <p:cNvSpPr txBox="1"/>
            <p:nvPr/>
          </p:nvSpPr>
          <p:spPr>
            <a:xfrm>
              <a:off x="1223635" y="4730824"/>
              <a:ext cx="1284528" cy="646331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>
                      <a:lumMod val="50000"/>
                    </a:schemeClr>
                  </a:solidFill>
                </a:rPr>
                <a:t>Less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51B04A8-8828-40E0-A580-0343C257EE21}"/>
                </a:ext>
              </a:extLst>
            </p:cNvPr>
            <p:cNvSpPr txBox="1"/>
            <p:nvPr/>
          </p:nvSpPr>
          <p:spPr>
            <a:xfrm>
              <a:off x="1415910" y="5378246"/>
              <a:ext cx="2097373" cy="73152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>
                      <a:lumMod val="50000"/>
                    </a:schemeClr>
                  </a:solidFill>
                </a:rPr>
                <a:t>desirable</a:t>
              </a: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3E4BDB1E-CE6A-44D2-9F00-F82DF1A03A8F}"/>
              </a:ext>
            </a:extLst>
          </p:cNvPr>
          <p:cNvSpPr txBox="1"/>
          <p:nvPr/>
        </p:nvSpPr>
        <p:spPr>
          <a:xfrm>
            <a:off x="7184376" y="1663808"/>
            <a:ext cx="2369329" cy="1200329"/>
          </a:xfrm>
          <a:prstGeom prst="rect">
            <a:avLst/>
          </a:prstGeom>
          <a:solidFill>
            <a:srgbClr val="FFFFFF">
              <a:alpha val="7607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Out of your league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F6FDFAF-6AF2-4FA0-8834-DA3DF32CC30D}"/>
              </a:ext>
            </a:extLst>
          </p:cNvPr>
          <p:cNvCxnSpPr>
            <a:cxnSpLocks/>
          </p:cNvCxnSpPr>
          <p:nvPr/>
        </p:nvCxnSpPr>
        <p:spPr>
          <a:xfrm>
            <a:off x="5733216" y="2141555"/>
            <a:ext cx="3884033" cy="1685250"/>
          </a:xfrm>
          <a:prstGeom prst="line">
            <a:avLst/>
          </a:prstGeom>
          <a:ln w="5715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6EE1477-FCEF-4ACF-864C-4B54DAF9EE50}"/>
              </a:ext>
            </a:extLst>
          </p:cNvPr>
          <p:cNvCxnSpPr>
            <a:cxnSpLocks/>
          </p:cNvCxnSpPr>
          <p:nvPr/>
        </p:nvCxnSpPr>
        <p:spPr>
          <a:xfrm>
            <a:off x="1001027" y="3464194"/>
            <a:ext cx="5919653" cy="2867355"/>
          </a:xfrm>
          <a:prstGeom prst="line">
            <a:avLst/>
          </a:prstGeom>
          <a:ln w="5715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14:cNvPr>
              <p14:cNvContentPartPr/>
              <p14:nvPr/>
            </p14:nvContentPartPr>
            <p14:xfrm>
              <a:off x="6140560" y="5796274"/>
              <a:ext cx="226800" cy="8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077560" y="5733634"/>
                <a:ext cx="352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04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14:cNvPr>
              <p14:cNvContentPartPr/>
              <p14:nvPr/>
            </p14:nvContentPartPr>
            <p14:xfrm>
              <a:off x="6140560" y="5796274"/>
              <a:ext cx="226800" cy="8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077560" y="5733634"/>
                <a:ext cx="352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7D31FC0-4497-4BEC-984C-E644CF5249D7}"/>
              </a:ext>
            </a:extLst>
          </p:cNvPr>
          <p:cNvCxnSpPr>
            <a:cxnSpLocks/>
          </p:cNvCxnSpPr>
          <p:nvPr/>
        </p:nvCxnSpPr>
        <p:spPr>
          <a:xfrm>
            <a:off x="1778080" y="2248114"/>
            <a:ext cx="8048680" cy="3237840"/>
          </a:xfrm>
          <a:prstGeom prst="line">
            <a:avLst/>
          </a:prstGeom>
          <a:ln w="57150" cap="rnd">
            <a:solidFill>
              <a:srgbClr val="8B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D8E48D4A-BD52-4DC3-87F5-B64798796116}"/>
                  </a:ext>
                </a:extLst>
              </p:cNvPr>
              <p:cNvSpPr txBox="1"/>
              <p:nvPr/>
            </p:nvSpPr>
            <p:spPr>
              <a:xfrm>
                <a:off x="9691454" y="5225654"/>
                <a:ext cx="146234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2400" b="1" i="1" smtClean="0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8B2525"/>
                  </a:solidFill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D8E48D4A-BD52-4DC3-87F5-B6479879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454" y="5225654"/>
                <a:ext cx="1462345" cy="470000"/>
              </a:xfrm>
              <a:prstGeom prst="rect">
                <a:avLst/>
              </a:prstGeom>
              <a:blipFill>
                <a:blip r:embed="rId2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20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14:cNvPr>
              <p14:cNvContentPartPr/>
              <p14:nvPr/>
            </p14:nvContentPartPr>
            <p14:xfrm>
              <a:off x="2054920" y="40934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1920" y="4030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14:cNvPr>
              <p14:cNvContentPartPr/>
              <p14:nvPr/>
            </p14:nvContentPartPr>
            <p14:xfrm>
              <a:off x="1643800" y="433683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160" y="4274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14:cNvPr>
              <p14:cNvContentPartPr/>
              <p14:nvPr/>
            </p14:nvContentPartPr>
            <p14:xfrm>
              <a:off x="1492960" y="381663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99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14:cNvPr>
              <p14:cNvContentPartPr/>
              <p14:nvPr/>
            </p14:nvContentPartPr>
            <p14:xfrm>
              <a:off x="1660720" y="402651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97720" y="396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14:cNvPr>
              <p14:cNvContentPartPr/>
              <p14:nvPr/>
            </p14:nvContentPartPr>
            <p14:xfrm>
              <a:off x="1283080" y="42695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40" y="420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14:cNvPr>
              <p14:cNvContentPartPr/>
              <p14:nvPr/>
            </p14:nvContentPartPr>
            <p14:xfrm>
              <a:off x="1467760" y="467235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760" y="4609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14:cNvPr>
              <p14:cNvContentPartPr/>
              <p14:nvPr/>
            </p14:nvContentPartPr>
            <p14:xfrm>
              <a:off x="1559920" y="503307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920" y="4970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14:cNvPr>
              <p14:cNvContentPartPr/>
              <p14:nvPr/>
            </p14:nvContentPartPr>
            <p14:xfrm>
              <a:off x="1736320" y="522603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320" y="5163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14:cNvPr>
              <p14:cNvContentPartPr/>
              <p14:nvPr/>
            </p14:nvContentPartPr>
            <p14:xfrm>
              <a:off x="1492960" y="54607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5398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14:cNvPr>
              <p14:cNvContentPartPr/>
              <p14:nvPr/>
            </p14:nvContentPartPr>
            <p14:xfrm>
              <a:off x="1551640" y="5796274"/>
              <a:ext cx="6840" cy="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89000" y="5733634"/>
                <a:ext cx="132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14:cNvPr>
              <p14:cNvContentPartPr/>
              <p14:nvPr/>
            </p14:nvContentPartPr>
            <p14:xfrm>
              <a:off x="2097040" y="5781514"/>
              <a:ext cx="360" cy="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34040" y="5718514"/>
                <a:ext cx="12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14:cNvPr>
              <p14:cNvContentPartPr/>
              <p14:nvPr/>
            </p14:nvContentPartPr>
            <p14:xfrm>
              <a:off x="2206120" y="540207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14:cNvPr>
              <p14:cNvContentPartPr/>
              <p14:nvPr/>
            </p14:nvContentPartPr>
            <p14:xfrm>
              <a:off x="2088400" y="4747954"/>
              <a:ext cx="50760" cy="33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25760" y="4684954"/>
                <a:ext cx="176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14:cNvPr>
              <p14:cNvContentPartPr/>
              <p14:nvPr/>
            </p14:nvContentPartPr>
            <p14:xfrm>
              <a:off x="2507800" y="458019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14:cNvPr>
              <p14:cNvContentPartPr/>
              <p14:nvPr/>
            </p14:nvContentPartPr>
            <p14:xfrm>
              <a:off x="2474320" y="4857034"/>
              <a:ext cx="36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11320" y="4794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14:cNvPr>
              <p14:cNvContentPartPr/>
              <p14:nvPr/>
            </p14:nvContentPartPr>
            <p14:xfrm>
              <a:off x="2684200" y="5268154"/>
              <a:ext cx="36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1560" y="52051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14:cNvPr>
              <p14:cNvContentPartPr/>
              <p14:nvPr/>
            </p14:nvContentPartPr>
            <p14:xfrm>
              <a:off x="2608600" y="553635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596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14:cNvPr>
              <p14:cNvContentPartPr/>
              <p14:nvPr/>
            </p14:nvContentPartPr>
            <p14:xfrm>
              <a:off x="2625520" y="5809954"/>
              <a:ext cx="188280" cy="7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62880" y="5746954"/>
                <a:ext cx="31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14:cNvPr>
              <p14:cNvContentPartPr/>
              <p14:nvPr/>
            </p14:nvContentPartPr>
            <p14:xfrm>
              <a:off x="3094960" y="5662354"/>
              <a:ext cx="36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32320" y="55993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14:cNvPr>
              <p14:cNvContentPartPr/>
              <p14:nvPr/>
            </p14:nvContentPartPr>
            <p14:xfrm>
              <a:off x="3087040" y="548595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4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14:cNvPr>
              <p14:cNvContentPartPr/>
              <p14:nvPr/>
            </p14:nvContentPartPr>
            <p14:xfrm>
              <a:off x="2994520" y="5130274"/>
              <a:ext cx="36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1880" y="50676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14:cNvPr>
              <p14:cNvContentPartPr/>
              <p14:nvPr/>
            </p14:nvContentPartPr>
            <p14:xfrm>
              <a:off x="3405640" y="481491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2640" y="475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14:cNvPr>
              <p14:cNvContentPartPr/>
              <p14:nvPr/>
            </p14:nvContentPartPr>
            <p14:xfrm>
              <a:off x="3321760" y="5041354"/>
              <a:ext cx="360" cy="1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59120" y="4978714"/>
                <a:ext cx="126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14:cNvPr>
              <p14:cNvContentPartPr/>
              <p14:nvPr/>
            </p14:nvContentPartPr>
            <p14:xfrm>
              <a:off x="3565120" y="5217754"/>
              <a:ext cx="36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02120" y="5154754"/>
                <a:ext cx="129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14:cNvPr>
              <p14:cNvContentPartPr/>
              <p14:nvPr/>
            </p14:nvContentPartPr>
            <p14:xfrm>
              <a:off x="3875440" y="5343394"/>
              <a:ext cx="3600" cy="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12440" y="52807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14:cNvPr>
              <p14:cNvContentPartPr/>
              <p14:nvPr/>
            </p14:nvContentPartPr>
            <p14:xfrm>
              <a:off x="4219600" y="553635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60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14:cNvPr>
              <p14:cNvContentPartPr/>
              <p14:nvPr/>
            </p14:nvContentPartPr>
            <p14:xfrm>
              <a:off x="4320040" y="5662354"/>
              <a:ext cx="360" cy="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040" y="55993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14:cNvPr>
              <p14:cNvContentPartPr/>
              <p14:nvPr/>
            </p14:nvContentPartPr>
            <p14:xfrm>
              <a:off x="4060120" y="574623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12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14:cNvPr>
              <p14:cNvContentPartPr/>
              <p14:nvPr/>
            </p14:nvContentPartPr>
            <p14:xfrm>
              <a:off x="3573400" y="5578474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400" y="55158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14:cNvPr>
              <p14:cNvContentPartPr/>
              <p14:nvPr/>
            </p14:nvContentPartPr>
            <p14:xfrm>
              <a:off x="3464320" y="5938834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320" y="5876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14:cNvPr>
              <p14:cNvContentPartPr/>
              <p14:nvPr/>
            </p14:nvContentPartPr>
            <p14:xfrm>
              <a:off x="3925840" y="606483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40" y="6002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14:cNvPr>
              <p14:cNvContentPartPr/>
              <p14:nvPr/>
            </p14:nvContentPartPr>
            <p14:xfrm>
              <a:off x="4370440" y="527643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440" y="5213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14:cNvPr>
              <p14:cNvContentPartPr/>
              <p14:nvPr/>
            </p14:nvContentPartPr>
            <p14:xfrm>
              <a:off x="4202680" y="50917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9680" y="5028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14:cNvPr>
              <p14:cNvContentPartPr/>
              <p14:nvPr/>
            </p14:nvContentPartPr>
            <p14:xfrm>
              <a:off x="4865440" y="5569834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44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14:cNvPr>
              <p14:cNvContentPartPr/>
              <p14:nvPr/>
            </p14:nvContentPartPr>
            <p14:xfrm>
              <a:off x="5016280" y="5746234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28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C029EB-C110-4F03-ACEE-91583153D3C8}"/>
              </a:ext>
            </a:extLst>
          </p:cNvPr>
          <p:cNvGrpSpPr/>
          <p:nvPr/>
        </p:nvGrpSpPr>
        <p:grpSpPr>
          <a:xfrm>
            <a:off x="4663840" y="5905354"/>
            <a:ext cx="176760" cy="67680"/>
            <a:chOff x="4663840" y="5905354"/>
            <a:chExt cx="17676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14:cNvPr>
                <p14:cNvContentPartPr/>
                <p14:nvPr/>
              </p14:nvContentPartPr>
              <p14:xfrm>
                <a:off x="4840240" y="597267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7600" y="5909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14:cNvPr>
                <p14:cNvContentPartPr/>
                <p14:nvPr/>
              </p14:nvContentPartPr>
              <p14:xfrm>
                <a:off x="4663840" y="5905354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1200" y="5842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4DDE6B-26D6-425E-951F-B305803675CA}"/>
              </a:ext>
            </a:extLst>
          </p:cNvPr>
          <p:cNvGrpSpPr/>
          <p:nvPr/>
        </p:nvGrpSpPr>
        <p:grpSpPr>
          <a:xfrm>
            <a:off x="5360080" y="5838394"/>
            <a:ext cx="134640" cy="92880"/>
            <a:chOff x="5360080" y="5838394"/>
            <a:chExt cx="1346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14:cNvPr>
                <p14:cNvContentPartPr/>
                <p14:nvPr/>
              </p14:nvContentPartPr>
              <p14:xfrm>
                <a:off x="5360080" y="5838394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7440" y="577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14:cNvPr>
                <p14:cNvContentPartPr/>
                <p14:nvPr/>
              </p14:nvContentPartPr>
              <p14:xfrm>
                <a:off x="5494360" y="5930914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1360" y="5867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14:cNvPr>
              <p14:cNvContentPartPr/>
              <p14:nvPr/>
            </p14:nvContentPartPr>
            <p14:xfrm>
              <a:off x="5930680" y="5964394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FF01067-2E65-4541-A966-F1B765A36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7680" y="590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14:cNvPr>
              <p14:cNvContentPartPr/>
              <p14:nvPr/>
            </p14:nvContentPartPr>
            <p14:xfrm>
              <a:off x="6140560" y="5796274"/>
              <a:ext cx="226800" cy="8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77560" y="5733634"/>
                <a:ext cx="352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14:cNvPr>
              <p14:cNvContentPartPr/>
              <p14:nvPr/>
            </p14:nvContentPartPr>
            <p14:xfrm>
              <a:off x="9336640" y="3355114"/>
              <a:ext cx="84240" cy="352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73640" y="3292474"/>
                <a:ext cx="209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22691D-8304-42B6-99CA-A6F8124EF743}"/>
              </a:ext>
            </a:extLst>
          </p:cNvPr>
          <p:cNvGrpSpPr/>
          <p:nvPr/>
        </p:nvGrpSpPr>
        <p:grpSpPr>
          <a:xfrm>
            <a:off x="8699080" y="2952634"/>
            <a:ext cx="134640" cy="50760"/>
            <a:chOff x="8699080" y="2952634"/>
            <a:chExt cx="13464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14:cNvPr>
                <p14:cNvContentPartPr/>
                <p14:nvPr/>
              </p14:nvContentPartPr>
              <p14:xfrm>
                <a:off x="8699080" y="3003034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080" y="2940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14:cNvPr>
                <p14:cNvContentPartPr/>
                <p14:nvPr/>
              </p14:nvContentPartPr>
              <p14:xfrm>
                <a:off x="8824720" y="2952634"/>
                <a:ext cx="9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62080" y="2889634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14:cNvPr>
              <p14:cNvContentPartPr/>
              <p14:nvPr/>
            </p14:nvContentPartPr>
            <p14:xfrm>
              <a:off x="9219280" y="27848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6280" y="272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14:cNvPr>
              <p14:cNvContentPartPr/>
              <p14:nvPr/>
            </p14:nvContentPartPr>
            <p14:xfrm>
              <a:off x="9479200" y="2508034"/>
              <a:ext cx="360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16560" y="24453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14:cNvPr>
              <p14:cNvContentPartPr/>
              <p14:nvPr/>
            </p14:nvContentPartPr>
            <p14:xfrm>
              <a:off x="9236200" y="2306794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200" y="2243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14:cNvPr>
              <p14:cNvContentPartPr/>
              <p14:nvPr/>
            </p14:nvContentPartPr>
            <p14:xfrm>
              <a:off x="8791240" y="2482834"/>
              <a:ext cx="360" cy="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8240" y="24198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14:cNvPr>
              <p14:cNvContentPartPr/>
              <p14:nvPr/>
            </p14:nvContentPartPr>
            <p14:xfrm>
              <a:off x="8271040" y="263403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400" y="2571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14:cNvPr>
              <p14:cNvContentPartPr/>
              <p14:nvPr/>
            </p14:nvContentPartPr>
            <p14:xfrm>
              <a:off x="7415320" y="26588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2680" y="259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14:cNvPr>
              <p14:cNvContentPartPr/>
              <p14:nvPr/>
            </p14:nvContentPartPr>
            <p14:xfrm>
              <a:off x="7063240" y="252495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240" y="2461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14:cNvPr>
              <p14:cNvContentPartPr/>
              <p14:nvPr/>
            </p14:nvContentPartPr>
            <p14:xfrm>
              <a:off x="6526480" y="24745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63480" y="241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14:cNvPr>
              <p14:cNvContentPartPr/>
              <p14:nvPr/>
            </p14:nvContentPartPr>
            <p14:xfrm>
              <a:off x="7465720" y="2818354"/>
              <a:ext cx="900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03080" y="2755714"/>
                <a:ext cx="134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14:cNvPr>
              <p14:cNvContentPartPr/>
              <p14:nvPr/>
            </p14:nvContentPartPr>
            <p14:xfrm>
              <a:off x="2038360" y="4437274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5360" y="437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14:cNvPr>
              <p14:cNvContentPartPr/>
              <p14:nvPr/>
            </p14:nvContentPartPr>
            <p14:xfrm>
              <a:off x="7918960" y="2415874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960" y="235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14:cNvPr>
              <p14:cNvContentPartPr/>
              <p14:nvPr/>
            </p14:nvContentPartPr>
            <p14:xfrm>
              <a:off x="7247560" y="2248114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920" y="2185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14:cNvPr>
              <p14:cNvContentPartPr/>
              <p14:nvPr/>
            </p14:nvContentPartPr>
            <p14:xfrm>
              <a:off x="8447440" y="2231194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800" y="2168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14:cNvPr>
              <p14:cNvContentPartPr/>
              <p14:nvPr/>
            </p14:nvContentPartPr>
            <p14:xfrm>
              <a:off x="8161960" y="2961274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32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14:cNvPr>
              <p14:cNvContentPartPr/>
              <p14:nvPr/>
            </p14:nvContentPartPr>
            <p14:xfrm>
              <a:off x="2890120" y="4753634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2994D8A-9376-4D9D-8F55-199CB219AD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80" y="469099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9" name="Lige forbindelse 258">
            <a:extLst>
              <a:ext uri="{FF2B5EF4-FFF2-40B4-BE49-F238E27FC236}">
                <a16:creationId xmlns:a16="http://schemas.microsoft.com/office/drawing/2014/main" id="{7EAD7FAA-7F78-43D1-98D0-2C548802EE80}"/>
              </a:ext>
            </a:extLst>
          </p:cNvPr>
          <p:cNvSpPr/>
          <p:nvPr/>
        </p:nvSpPr>
        <p:spPr>
          <a:xfrm>
            <a:off x="7725960" y="2885040"/>
            <a:ext cx="0" cy="0"/>
          </a:xfrm>
          <a:prstGeom prst="line">
            <a:avLst/>
          </a:prstGeom>
          <a:solidFill>
            <a:srgbClr val="CB3939">
              <a:alpha val="5000"/>
            </a:srgbClr>
          </a:solidFill>
          <a:ln w="126000">
            <a:solidFill>
              <a:srgbClr val="CB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CB393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FBB95BD-4542-4FA8-89FA-3427B6F05024}"/>
                  </a:ext>
                </a:extLst>
              </p14:cNvPr>
              <p14:cNvContentPartPr/>
              <p14:nvPr/>
            </p14:nvContentPartPr>
            <p14:xfrm>
              <a:off x="7818160" y="2751597"/>
              <a:ext cx="360" cy="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FBB95BD-4542-4FA8-89FA-3427B6F050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5520" y="268859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D23A233-18DB-40CC-B511-E8FF53F5C7F2}"/>
              </a:ext>
            </a:extLst>
          </p:cNvPr>
          <p:cNvGrpSpPr/>
          <p:nvPr/>
        </p:nvGrpSpPr>
        <p:grpSpPr>
          <a:xfrm>
            <a:off x="1500472" y="4688879"/>
            <a:ext cx="2289648" cy="1378942"/>
            <a:chOff x="1223635" y="4730824"/>
            <a:chExt cx="2289648" cy="1378942"/>
          </a:xfrm>
        </p:grpSpPr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CE33B63-6729-4733-8418-8F8D56C42A1D}"/>
                </a:ext>
              </a:extLst>
            </p:cNvPr>
            <p:cNvSpPr txBox="1"/>
            <p:nvPr/>
          </p:nvSpPr>
          <p:spPr>
            <a:xfrm>
              <a:off x="1223635" y="4730824"/>
              <a:ext cx="1284528" cy="646331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>
                      <a:lumMod val="50000"/>
                    </a:schemeClr>
                  </a:solidFill>
                </a:rPr>
                <a:t>Less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51B04A8-8828-40E0-A580-0343C257EE21}"/>
                </a:ext>
              </a:extLst>
            </p:cNvPr>
            <p:cNvSpPr txBox="1"/>
            <p:nvPr/>
          </p:nvSpPr>
          <p:spPr>
            <a:xfrm>
              <a:off x="1415910" y="5378246"/>
              <a:ext cx="2097373" cy="731520"/>
            </a:xfrm>
            <a:prstGeom prst="rect">
              <a:avLst/>
            </a:prstGeom>
            <a:solidFill>
              <a:srgbClr val="FFFFFF">
                <a:alpha val="76078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>
                      <a:lumMod val="50000"/>
                    </a:schemeClr>
                  </a:solidFill>
                </a:rPr>
                <a:t>desirable</a:t>
              </a: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3E4BDB1E-CE6A-44D2-9F00-F82DF1A03A8F}"/>
              </a:ext>
            </a:extLst>
          </p:cNvPr>
          <p:cNvSpPr txBox="1"/>
          <p:nvPr/>
        </p:nvSpPr>
        <p:spPr>
          <a:xfrm>
            <a:off x="7184376" y="1663808"/>
            <a:ext cx="2369329" cy="1200329"/>
          </a:xfrm>
          <a:prstGeom prst="rect">
            <a:avLst/>
          </a:prstGeom>
          <a:solidFill>
            <a:srgbClr val="FFFFFF">
              <a:alpha val="7607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Out of your league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F6FDFAF-6AF2-4FA0-8834-DA3DF32CC30D}"/>
              </a:ext>
            </a:extLst>
          </p:cNvPr>
          <p:cNvCxnSpPr>
            <a:cxnSpLocks/>
          </p:cNvCxnSpPr>
          <p:nvPr/>
        </p:nvCxnSpPr>
        <p:spPr>
          <a:xfrm>
            <a:off x="5733216" y="2141555"/>
            <a:ext cx="3884033" cy="1685250"/>
          </a:xfrm>
          <a:prstGeom prst="line">
            <a:avLst/>
          </a:prstGeom>
          <a:ln w="5715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6EE1477-FCEF-4ACF-864C-4B54DAF9EE50}"/>
              </a:ext>
            </a:extLst>
          </p:cNvPr>
          <p:cNvCxnSpPr>
            <a:cxnSpLocks/>
          </p:cNvCxnSpPr>
          <p:nvPr/>
        </p:nvCxnSpPr>
        <p:spPr>
          <a:xfrm>
            <a:off x="1001027" y="3464194"/>
            <a:ext cx="5919653" cy="2867355"/>
          </a:xfrm>
          <a:prstGeom prst="line">
            <a:avLst/>
          </a:prstGeom>
          <a:ln w="5715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7B0B226-316F-405A-8D58-09C276C1A71E}"/>
              </a:ext>
            </a:extLst>
          </p:cNvPr>
          <p:cNvCxnSpPr>
            <a:cxnSpLocks/>
          </p:cNvCxnSpPr>
          <p:nvPr/>
        </p:nvCxnSpPr>
        <p:spPr>
          <a:xfrm>
            <a:off x="1778080" y="2248114"/>
            <a:ext cx="8048680" cy="3237840"/>
          </a:xfrm>
          <a:prstGeom prst="line">
            <a:avLst/>
          </a:prstGeom>
          <a:ln w="57150" cap="rnd">
            <a:solidFill>
              <a:srgbClr val="8B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9BD1C44-A690-4CCE-9928-244EF877367B}"/>
                  </a:ext>
                </a:extLst>
              </p:cNvPr>
              <p:cNvSpPr txBox="1"/>
              <p:nvPr/>
            </p:nvSpPr>
            <p:spPr>
              <a:xfrm>
                <a:off x="9691454" y="5225654"/>
                <a:ext cx="146234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2400" b="1" i="1" smtClean="0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8B252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9BD1C44-A690-4CCE-9928-244EF8773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454" y="5225654"/>
                <a:ext cx="1462345" cy="470000"/>
              </a:xfrm>
              <a:prstGeom prst="rect">
                <a:avLst/>
              </a:prstGeom>
              <a:blipFill>
                <a:blip r:embed="rId2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41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14:cNvPr>
              <p14:cNvContentPartPr/>
              <p14:nvPr/>
            </p14:nvContentPartPr>
            <p14:xfrm>
              <a:off x="2054920" y="40934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1920" y="4030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14:cNvPr>
              <p14:cNvContentPartPr/>
              <p14:nvPr/>
            </p14:nvContentPartPr>
            <p14:xfrm>
              <a:off x="1643800" y="433683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160" y="4274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14:cNvPr>
              <p14:cNvContentPartPr/>
              <p14:nvPr/>
            </p14:nvContentPartPr>
            <p14:xfrm>
              <a:off x="1492960" y="381663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14:cNvPr>
              <p14:cNvContentPartPr/>
              <p14:nvPr/>
            </p14:nvContentPartPr>
            <p14:xfrm>
              <a:off x="1660720" y="402651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080" y="396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14:cNvPr>
              <p14:cNvContentPartPr/>
              <p14:nvPr/>
            </p14:nvContentPartPr>
            <p14:xfrm>
              <a:off x="1283080" y="42695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40" y="420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14:cNvPr>
              <p14:cNvContentPartPr/>
              <p14:nvPr/>
            </p14:nvContentPartPr>
            <p14:xfrm>
              <a:off x="1467760" y="467235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760" y="4609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14:cNvPr>
              <p14:cNvContentPartPr/>
              <p14:nvPr/>
            </p14:nvContentPartPr>
            <p14:xfrm>
              <a:off x="1559920" y="503307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920" y="4970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14:cNvPr>
              <p14:cNvContentPartPr/>
              <p14:nvPr/>
            </p14:nvContentPartPr>
            <p14:xfrm>
              <a:off x="1736320" y="522603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320" y="5163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14:cNvPr>
              <p14:cNvContentPartPr/>
              <p14:nvPr/>
            </p14:nvContentPartPr>
            <p14:xfrm>
              <a:off x="1492960" y="54607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5398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14:cNvPr>
              <p14:cNvContentPartPr/>
              <p14:nvPr/>
            </p14:nvContentPartPr>
            <p14:xfrm>
              <a:off x="1551640" y="5796274"/>
              <a:ext cx="6840" cy="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89000" y="5733634"/>
                <a:ext cx="132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14:cNvPr>
              <p14:cNvContentPartPr/>
              <p14:nvPr/>
            </p14:nvContentPartPr>
            <p14:xfrm>
              <a:off x="2097040" y="5781514"/>
              <a:ext cx="360" cy="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4040" y="5718514"/>
                <a:ext cx="12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14:cNvPr>
              <p14:cNvContentPartPr/>
              <p14:nvPr/>
            </p14:nvContentPartPr>
            <p14:xfrm>
              <a:off x="2206120" y="540207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14:cNvPr>
              <p14:cNvContentPartPr/>
              <p14:nvPr/>
            </p14:nvContentPartPr>
            <p14:xfrm>
              <a:off x="2088400" y="4747954"/>
              <a:ext cx="50760" cy="33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25760" y="4684954"/>
                <a:ext cx="176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14:cNvPr>
              <p14:cNvContentPartPr/>
              <p14:nvPr/>
            </p14:nvContentPartPr>
            <p14:xfrm>
              <a:off x="2507800" y="458019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14:cNvPr>
              <p14:cNvContentPartPr/>
              <p14:nvPr/>
            </p14:nvContentPartPr>
            <p14:xfrm>
              <a:off x="2474320" y="4857034"/>
              <a:ext cx="36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11320" y="4794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14:cNvPr>
              <p14:cNvContentPartPr/>
              <p14:nvPr/>
            </p14:nvContentPartPr>
            <p14:xfrm>
              <a:off x="2684200" y="5268154"/>
              <a:ext cx="36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1560" y="52051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14:cNvPr>
              <p14:cNvContentPartPr/>
              <p14:nvPr/>
            </p14:nvContentPartPr>
            <p14:xfrm>
              <a:off x="2608600" y="553635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596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14:cNvPr>
              <p14:cNvContentPartPr/>
              <p14:nvPr/>
            </p14:nvContentPartPr>
            <p14:xfrm>
              <a:off x="2625520" y="5809954"/>
              <a:ext cx="188280" cy="7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62880" y="5746954"/>
                <a:ext cx="31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14:cNvPr>
              <p14:cNvContentPartPr/>
              <p14:nvPr/>
            </p14:nvContentPartPr>
            <p14:xfrm>
              <a:off x="3094960" y="5662354"/>
              <a:ext cx="36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32320" y="55993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14:cNvPr>
              <p14:cNvContentPartPr/>
              <p14:nvPr/>
            </p14:nvContentPartPr>
            <p14:xfrm>
              <a:off x="3087040" y="548595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4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14:cNvPr>
              <p14:cNvContentPartPr/>
              <p14:nvPr/>
            </p14:nvContentPartPr>
            <p14:xfrm>
              <a:off x="2994520" y="5130274"/>
              <a:ext cx="36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1880" y="50676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14:cNvPr>
              <p14:cNvContentPartPr/>
              <p14:nvPr/>
            </p14:nvContentPartPr>
            <p14:xfrm>
              <a:off x="3405640" y="481491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2640" y="475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14:cNvPr>
              <p14:cNvContentPartPr/>
              <p14:nvPr/>
            </p14:nvContentPartPr>
            <p14:xfrm>
              <a:off x="3321760" y="5041354"/>
              <a:ext cx="360" cy="1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59120" y="4978714"/>
                <a:ext cx="126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14:cNvPr>
              <p14:cNvContentPartPr/>
              <p14:nvPr/>
            </p14:nvContentPartPr>
            <p14:xfrm>
              <a:off x="3565120" y="5217754"/>
              <a:ext cx="36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02120" y="5154754"/>
                <a:ext cx="129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14:cNvPr>
              <p14:cNvContentPartPr/>
              <p14:nvPr/>
            </p14:nvContentPartPr>
            <p14:xfrm>
              <a:off x="3875440" y="5343394"/>
              <a:ext cx="3600" cy="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12440" y="52807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14:cNvPr>
              <p14:cNvContentPartPr/>
              <p14:nvPr/>
            </p14:nvContentPartPr>
            <p14:xfrm>
              <a:off x="4219600" y="553635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60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14:cNvPr>
              <p14:cNvContentPartPr/>
              <p14:nvPr/>
            </p14:nvContentPartPr>
            <p14:xfrm>
              <a:off x="4320040" y="5662354"/>
              <a:ext cx="360" cy="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040" y="55993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14:cNvPr>
              <p14:cNvContentPartPr/>
              <p14:nvPr/>
            </p14:nvContentPartPr>
            <p14:xfrm>
              <a:off x="4060120" y="574623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12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14:cNvPr>
              <p14:cNvContentPartPr/>
              <p14:nvPr/>
            </p14:nvContentPartPr>
            <p14:xfrm>
              <a:off x="3573400" y="5578474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400" y="55158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14:cNvPr>
              <p14:cNvContentPartPr/>
              <p14:nvPr/>
            </p14:nvContentPartPr>
            <p14:xfrm>
              <a:off x="3464320" y="5938834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320" y="5876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14:cNvPr>
              <p14:cNvContentPartPr/>
              <p14:nvPr/>
            </p14:nvContentPartPr>
            <p14:xfrm>
              <a:off x="3925840" y="606483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40" y="6002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14:cNvPr>
              <p14:cNvContentPartPr/>
              <p14:nvPr/>
            </p14:nvContentPartPr>
            <p14:xfrm>
              <a:off x="4370440" y="527643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440" y="5213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14:cNvPr>
              <p14:cNvContentPartPr/>
              <p14:nvPr/>
            </p14:nvContentPartPr>
            <p14:xfrm>
              <a:off x="4202680" y="50917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68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14:cNvPr>
              <p14:cNvContentPartPr/>
              <p14:nvPr/>
            </p14:nvContentPartPr>
            <p14:xfrm>
              <a:off x="4865440" y="5569834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44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14:cNvPr>
              <p14:cNvContentPartPr/>
              <p14:nvPr/>
            </p14:nvContentPartPr>
            <p14:xfrm>
              <a:off x="5016280" y="5746234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28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C029EB-C110-4F03-ACEE-91583153D3C8}"/>
              </a:ext>
            </a:extLst>
          </p:cNvPr>
          <p:cNvGrpSpPr/>
          <p:nvPr/>
        </p:nvGrpSpPr>
        <p:grpSpPr>
          <a:xfrm>
            <a:off x="4663840" y="5905354"/>
            <a:ext cx="176760" cy="67680"/>
            <a:chOff x="4663840" y="5905354"/>
            <a:chExt cx="17676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14:cNvPr>
                <p14:cNvContentPartPr/>
                <p14:nvPr/>
              </p14:nvContentPartPr>
              <p14:xfrm>
                <a:off x="4840240" y="597267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7600" y="5909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14:cNvPr>
                <p14:cNvContentPartPr/>
                <p14:nvPr/>
              </p14:nvContentPartPr>
              <p14:xfrm>
                <a:off x="4663840" y="5905354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1200" y="5842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4DDE6B-26D6-425E-951F-B305803675CA}"/>
              </a:ext>
            </a:extLst>
          </p:cNvPr>
          <p:cNvGrpSpPr/>
          <p:nvPr/>
        </p:nvGrpSpPr>
        <p:grpSpPr>
          <a:xfrm>
            <a:off x="5360080" y="5838394"/>
            <a:ext cx="134640" cy="92880"/>
            <a:chOff x="5360080" y="5838394"/>
            <a:chExt cx="1346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14:cNvPr>
                <p14:cNvContentPartPr/>
                <p14:nvPr/>
              </p14:nvContentPartPr>
              <p14:xfrm>
                <a:off x="5360080" y="5838394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7440" y="577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14:cNvPr>
                <p14:cNvContentPartPr/>
                <p14:nvPr/>
              </p14:nvContentPartPr>
              <p14:xfrm>
                <a:off x="5494360" y="5930914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1360" y="5867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266B22F-69ED-4319-9CC6-AE09B0B69621}"/>
              </a:ext>
            </a:extLst>
          </p:cNvPr>
          <p:cNvGrpSpPr/>
          <p:nvPr/>
        </p:nvGrpSpPr>
        <p:grpSpPr>
          <a:xfrm>
            <a:off x="5930680" y="5796274"/>
            <a:ext cx="436680" cy="168480"/>
            <a:chOff x="5930680" y="5796274"/>
            <a:chExt cx="43668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FF01067-2E65-4541-A966-F1B765A369FC}"/>
                    </a:ext>
                  </a:extLst>
                </p14:cNvPr>
                <p14:cNvContentPartPr/>
                <p14:nvPr/>
              </p14:nvContentPartPr>
              <p14:xfrm>
                <a:off x="5930680" y="5964394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FF01067-2E65-4541-A966-F1B765A369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67680" y="590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753DD59-07CD-4769-9A7F-82FE949F243E}"/>
                    </a:ext>
                  </a:extLst>
                </p14:cNvPr>
                <p14:cNvContentPartPr/>
                <p14:nvPr/>
              </p14:nvContentPartPr>
              <p14:xfrm>
                <a:off x="6140560" y="5796274"/>
                <a:ext cx="226800" cy="8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753DD59-07CD-4769-9A7F-82FE949F243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77560" y="5733634"/>
                  <a:ext cx="35244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14:cNvPr>
              <p14:cNvContentPartPr/>
              <p14:nvPr/>
            </p14:nvContentPartPr>
            <p14:xfrm>
              <a:off x="9336640" y="3355114"/>
              <a:ext cx="84240" cy="352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273640" y="3292474"/>
                <a:ext cx="209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22691D-8304-42B6-99CA-A6F8124EF743}"/>
              </a:ext>
            </a:extLst>
          </p:cNvPr>
          <p:cNvGrpSpPr/>
          <p:nvPr/>
        </p:nvGrpSpPr>
        <p:grpSpPr>
          <a:xfrm>
            <a:off x="8699080" y="2952634"/>
            <a:ext cx="134640" cy="50760"/>
            <a:chOff x="8699080" y="2952634"/>
            <a:chExt cx="13464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14:cNvPr>
                <p14:cNvContentPartPr/>
                <p14:nvPr/>
              </p14:nvContentPartPr>
              <p14:xfrm>
                <a:off x="8699080" y="3003034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080" y="2940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14:cNvPr>
                <p14:cNvContentPartPr/>
                <p14:nvPr/>
              </p14:nvContentPartPr>
              <p14:xfrm>
                <a:off x="8824720" y="2952634"/>
                <a:ext cx="9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62080" y="2889634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14:cNvPr>
              <p14:cNvContentPartPr/>
              <p14:nvPr/>
            </p14:nvContentPartPr>
            <p14:xfrm>
              <a:off x="9219280" y="27848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6280" y="272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14:cNvPr>
              <p14:cNvContentPartPr/>
              <p14:nvPr/>
            </p14:nvContentPartPr>
            <p14:xfrm>
              <a:off x="9479200" y="2508034"/>
              <a:ext cx="360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16560" y="24453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14:cNvPr>
              <p14:cNvContentPartPr/>
              <p14:nvPr/>
            </p14:nvContentPartPr>
            <p14:xfrm>
              <a:off x="9236200" y="2306794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200" y="2243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14:cNvPr>
              <p14:cNvContentPartPr/>
              <p14:nvPr/>
            </p14:nvContentPartPr>
            <p14:xfrm>
              <a:off x="8791240" y="2482834"/>
              <a:ext cx="360" cy="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8240" y="24198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14:cNvPr>
              <p14:cNvContentPartPr/>
              <p14:nvPr/>
            </p14:nvContentPartPr>
            <p14:xfrm>
              <a:off x="8271040" y="263403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400" y="2571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14:cNvPr>
              <p14:cNvContentPartPr/>
              <p14:nvPr/>
            </p14:nvContentPartPr>
            <p14:xfrm>
              <a:off x="7415320" y="26588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2680" y="259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14:cNvPr>
              <p14:cNvContentPartPr/>
              <p14:nvPr/>
            </p14:nvContentPartPr>
            <p14:xfrm>
              <a:off x="7063240" y="252495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240" y="2461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14:cNvPr>
              <p14:cNvContentPartPr/>
              <p14:nvPr/>
            </p14:nvContentPartPr>
            <p14:xfrm>
              <a:off x="6526480" y="24745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3480" y="241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14:cNvPr>
              <p14:cNvContentPartPr/>
              <p14:nvPr/>
            </p14:nvContentPartPr>
            <p14:xfrm>
              <a:off x="7465720" y="2818354"/>
              <a:ext cx="900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403080" y="2755714"/>
                <a:ext cx="134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14:cNvPr>
              <p14:cNvContentPartPr/>
              <p14:nvPr/>
            </p14:nvContentPartPr>
            <p14:xfrm>
              <a:off x="2038360" y="4437274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5360" y="437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14:cNvPr>
              <p14:cNvContentPartPr/>
              <p14:nvPr/>
            </p14:nvContentPartPr>
            <p14:xfrm>
              <a:off x="7918960" y="2415874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960" y="235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14:cNvPr>
              <p14:cNvContentPartPr/>
              <p14:nvPr/>
            </p14:nvContentPartPr>
            <p14:xfrm>
              <a:off x="7247560" y="2248114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920" y="2185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14:cNvPr>
              <p14:cNvContentPartPr/>
              <p14:nvPr/>
            </p14:nvContentPartPr>
            <p14:xfrm>
              <a:off x="8447440" y="2231194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800" y="2168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14:cNvPr>
              <p14:cNvContentPartPr/>
              <p14:nvPr/>
            </p14:nvContentPartPr>
            <p14:xfrm>
              <a:off x="8161960" y="2961274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32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13DFAFD-727C-458B-B3F0-77BA364AE3B4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13DFAFD-727C-458B-B3F0-77BA364AE3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2188AD7-28E7-461C-A75E-C359B15BC962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2188AD7-28E7-461C-A75E-C359B15BC9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450708C-CF55-44D1-A9B8-227B87E5BC11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450708C-CF55-44D1-A9B8-227B87E5BC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650DB0F-B2BB-47BB-9ECA-730A100DF269}"/>
                  </a:ext>
                </a:extLst>
              </p14:cNvPr>
              <p14:cNvContentPartPr/>
              <p14:nvPr/>
            </p14:nvContentPartPr>
            <p14:xfrm>
              <a:off x="2890120" y="4753634"/>
              <a:ext cx="36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650DB0F-B2BB-47BB-9ECA-730A100DF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480" y="469099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9" name="Rovná spojnica 258">
            <a:extLst>
              <a:ext uri="{FF2B5EF4-FFF2-40B4-BE49-F238E27FC236}">
                <a16:creationId xmlns:a16="http://schemas.microsoft.com/office/drawing/2014/main" id="{0E416D2D-ED94-46E2-B89B-435DD4AE91E7}"/>
              </a:ext>
            </a:extLst>
          </p:cNvPr>
          <p:cNvSpPr/>
          <p:nvPr/>
        </p:nvSpPr>
        <p:spPr>
          <a:xfrm>
            <a:off x="7725960" y="2885040"/>
            <a:ext cx="0" cy="0"/>
          </a:xfrm>
          <a:prstGeom prst="line">
            <a:avLst/>
          </a:prstGeom>
          <a:solidFill>
            <a:srgbClr val="CB3939">
              <a:alpha val="5000"/>
            </a:srgbClr>
          </a:solidFill>
          <a:ln w="126000">
            <a:solidFill>
              <a:srgbClr val="CB3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CB3939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4ABE953-9A28-44C6-BD91-58C3868C365B}"/>
                  </a:ext>
                </a:extLst>
              </p14:cNvPr>
              <p14:cNvContentPartPr/>
              <p14:nvPr/>
            </p14:nvContentPartPr>
            <p14:xfrm>
              <a:off x="7818160" y="2751597"/>
              <a:ext cx="360" cy="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4ABE953-9A28-44C6-BD91-58C3868C3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5520" y="2688597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F57AB18-7987-42BB-8695-6836A8465FC9}"/>
              </a:ext>
            </a:extLst>
          </p:cNvPr>
          <p:cNvCxnSpPr>
            <a:cxnSpLocks/>
          </p:cNvCxnSpPr>
          <p:nvPr/>
        </p:nvCxnSpPr>
        <p:spPr>
          <a:xfrm>
            <a:off x="1033969" y="4058189"/>
            <a:ext cx="8669868" cy="21560"/>
          </a:xfrm>
          <a:prstGeom prst="line">
            <a:avLst/>
          </a:prstGeom>
          <a:ln w="57150" cap="rnd">
            <a:solidFill>
              <a:srgbClr val="8B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8AF70-194E-4244-A082-699D697C0039}"/>
                  </a:ext>
                </a:extLst>
              </p:cNvPr>
              <p:cNvSpPr txBox="1"/>
              <p:nvPr/>
            </p:nvSpPr>
            <p:spPr>
              <a:xfrm>
                <a:off x="9516627" y="3815432"/>
                <a:ext cx="146234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1" i="1" smtClean="0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8B252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58AF70-194E-4244-A082-699D697C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27" y="3815432"/>
                <a:ext cx="1462345" cy="470000"/>
              </a:xfrm>
              <a:prstGeom prst="rect">
                <a:avLst/>
              </a:prstGeom>
              <a:blipFill>
                <a:blip r:embed="rId2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E56E4FF-E025-4E76-83BC-97E0F8077FD9}"/>
              </a:ext>
            </a:extLst>
          </p:cNvPr>
          <p:cNvSpPr/>
          <p:nvPr/>
        </p:nvSpPr>
        <p:spPr>
          <a:xfrm>
            <a:off x="960926" y="1973179"/>
            <a:ext cx="8865831" cy="42464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4919C7CD-2C64-4E3B-AF65-6AFCB7F8EAFA}"/>
              </a:ext>
            </a:extLst>
          </p:cNvPr>
          <p:cNvSpPr/>
          <p:nvPr/>
        </p:nvSpPr>
        <p:spPr>
          <a:xfrm>
            <a:off x="3761683" y="3290686"/>
            <a:ext cx="1456661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Nice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C583A23-7B36-49F4-8375-458D7F2CD62E}"/>
              </a:ext>
            </a:extLst>
          </p:cNvPr>
          <p:cNvSpPr/>
          <p:nvPr/>
        </p:nvSpPr>
        <p:spPr>
          <a:xfrm>
            <a:off x="6954995" y="3290686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Hot</a:t>
            </a:r>
          </a:p>
        </p:txBody>
      </p:sp>
    </p:spTree>
    <p:extLst>
      <p:ext uri="{BB962C8B-B14F-4D97-AF65-F5344CB8AC3E}">
        <p14:creationId xmlns:p14="http://schemas.microsoft.com/office/powerpoint/2010/main" val="26750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14:cNvPr>
              <p14:cNvContentPartPr/>
              <p14:nvPr/>
            </p14:nvContentPartPr>
            <p14:xfrm>
              <a:off x="6140560" y="5796274"/>
              <a:ext cx="226800" cy="84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53DD59-07CD-4769-9A7F-82FE949F243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077560" y="5733634"/>
                <a:ext cx="352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835080" y="315387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080" y="309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14:cNvPr>
              <p14:cNvContentPartPr/>
              <p14:nvPr/>
            </p14:nvContentPartPr>
            <p14:xfrm>
              <a:off x="3181433" y="4084410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1980EFB-3462-490F-A22F-7549D3E03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8793" y="40217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14:cNvPr>
              <p14:cNvContentPartPr/>
              <p14:nvPr/>
            </p14:nvContentPartPr>
            <p14:xfrm>
              <a:off x="3014033" y="4305538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16EB6B2-89E4-46BC-92C9-122715814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1393" y="4242898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7D31FC0-4497-4BEC-984C-E644CF5249D7}"/>
              </a:ext>
            </a:extLst>
          </p:cNvPr>
          <p:cNvCxnSpPr>
            <a:cxnSpLocks/>
          </p:cNvCxnSpPr>
          <p:nvPr/>
        </p:nvCxnSpPr>
        <p:spPr>
          <a:xfrm>
            <a:off x="1778080" y="2248114"/>
            <a:ext cx="8048680" cy="3237840"/>
          </a:xfrm>
          <a:prstGeom prst="line">
            <a:avLst/>
          </a:prstGeom>
          <a:ln w="57150" cap="rnd">
            <a:solidFill>
              <a:srgbClr val="8B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D8E48D4A-BD52-4DC3-87F5-B64798796116}"/>
                  </a:ext>
                </a:extLst>
              </p:cNvPr>
              <p:cNvSpPr txBox="1"/>
              <p:nvPr/>
            </p:nvSpPr>
            <p:spPr>
              <a:xfrm>
                <a:off x="9691454" y="5225654"/>
                <a:ext cx="146234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8B252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2400" b="1" i="1" smtClean="0">
                          <a:solidFill>
                            <a:srgbClr val="8B2525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8B2525"/>
                  </a:solidFill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D8E48D4A-BD52-4DC3-87F5-B6479879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454" y="5225654"/>
                <a:ext cx="1462345" cy="470000"/>
              </a:xfrm>
              <a:prstGeom prst="rect">
                <a:avLst/>
              </a:prstGeom>
              <a:blipFill>
                <a:blip r:embed="rId2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ectangle 185">
            <a:extLst>
              <a:ext uri="{FF2B5EF4-FFF2-40B4-BE49-F238E27FC236}">
                <a16:creationId xmlns:a16="http://schemas.microsoft.com/office/drawing/2014/main" id="{5CF9F037-529F-4A2E-B099-DDB4FCB013FD}"/>
              </a:ext>
            </a:extLst>
          </p:cNvPr>
          <p:cNvSpPr/>
          <p:nvPr/>
        </p:nvSpPr>
        <p:spPr>
          <a:xfrm>
            <a:off x="960926" y="1973179"/>
            <a:ext cx="8941072" cy="42464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412CB6B-EA69-4163-9639-E730727885B5}"/>
              </a:ext>
            </a:extLst>
          </p:cNvPr>
          <p:cNvSpPr/>
          <p:nvPr/>
        </p:nvSpPr>
        <p:spPr>
          <a:xfrm>
            <a:off x="3761683" y="3290686"/>
            <a:ext cx="1456661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Nice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8C14EC8-0785-455D-9BDE-6CF0B772C754}"/>
              </a:ext>
            </a:extLst>
          </p:cNvPr>
          <p:cNvSpPr/>
          <p:nvPr/>
        </p:nvSpPr>
        <p:spPr>
          <a:xfrm>
            <a:off x="6954995" y="3290686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Hot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B091AA66-9F34-47A5-A1E9-38A89BE5F291}"/>
              </a:ext>
            </a:extLst>
          </p:cNvPr>
          <p:cNvSpPr/>
          <p:nvPr/>
        </p:nvSpPr>
        <p:spPr>
          <a:xfrm>
            <a:off x="5376999" y="4713806"/>
            <a:ext cx="1456661" cy="903768"/>
          </a:xfrm>
          <a:prstGeom prst="ellipse">
            <a:avLst/>
          </a:prstGeom>
          <a:solidFill>
            <a:srgbClr val="DDB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Preference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31D4B5F-32DF-435F-A4A5-F90395ECBFAE}"/>
              </a:ext>
            </a:extLst>
          </p:cNvPr>
          <p:cNvCxnSpPr>
            <a:cxnSpLocks/>
            <a:stCxn id="224" idx="1"/>
            <a:endCxn id="222" idx="5"/>
          </p:cNvCxnSpPr>
          <p:nvPr/>
        </p:nvCxnSpPr>
        <p:spPr>
          <a:xfrm flipH="1" flipV="1">
            <a:off x="5005021" y="4062100"/>
            <a:ext cx="585301" cy="78406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0C446C1-A326-4F86-8748-D543EC3AF900}"/>
              </a:ext>
            </a:extLst>
          </p:cNvPr>
          <p:cNvCxnSpPr>
            <a:cxnSpLocks/>
            <a:stCxn id="224" idx="7"/>
            <a:endCxn id="223" idx="3"/>
          </p:cNvCxnSpPr>
          <p:nvPr/>
        </p:nvCxnSpPr>
        <p:spPr>
          <a:xfrm flipV="1">
            <a:off x="6620337" y="4062100"/>
            <a:ext cx="547981" cy="78406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14CF-CC37-43ED-8D0F-E347415B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causation causes associations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264-CABC-48E1-8122-CCE7F9FC2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4 reasons to see associations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causes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are confounded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are selected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264-CABC-48E1-8122-CCE7F9FC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C37E1AE-E399-429F-B1DA-3C0BBE2208A6}"/>
                  </a:ext>
                </a:extLst>
              </p:cNvPr>
              <p:cNvSpPr/>
              <p:nvPr/>
            </p:nvSpPr>
            <p:spPr>
              <a:xfrm>
                <a:off x="6096000" y="2513268"/>
                <a:ext cx="617766" cy="617285"/>
              </a:xfrm>
              <a:prstGeom prst="ellipse">
                <a:avLst/>
              </a:prstGeom>
              <a:solidFill>
                <a:srgbClr val="F7C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C37E1AE-E399-429F-B1DA-3C0BBE220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3268"/>
                <a:ext cx="617766" cy="6172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D6208A-6307-4AFF-A9C7-5C02B49C9D12}"/>
                  </a:ext>
                </a:extLst>
              </p:cNvPr>
              <p:cNvSpPr/>
              <p:nvPr/>
            </p:nvSpPr>
            <p:spPr>
              <a:xfrm>
                <a:off x="7931095" y="2513265"/>
                <a:ext cx="617766" cy="617285"/>
              </a:xfrm>
              <a:prstGeom prst="ellipse">
                <a:avLst/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D6208A-6307-4AFF-A9C7-5C02B49C9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95" y="2513265"/>
                <a:ext cx="617766" cy="6172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BC8830-A67E-4944-9605-D039223BF63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713766" y="2821908"/>
            <a:ext cx="1217329" cy="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35BBF5-E7DA-4F26-A33E-CAC368F19BC8}"/>
                  </a:ext>
                </a:extLst>
              </p:cNvPr>
              <p:cNvSpPr/>
              <p:nvPr/>
            </p:nvSpPr>
            <p:spPr>
              <a:xfrm>
                <a:off x="6096000" y="3327000"/>
                <a:ext cx="617766" cy="617285"/>
              </a:xfrm>
              <a:prstGeom prst="ellipse">
                <a:avLst/>
              </a:prstGeom>
              <a:solidFill>
                <a:srgbClr val="F7C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35BBF5-E7DA-4F26-A33E-CAC368F19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27000"/>
                <a:ext cx="617766" cy="61728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A44BE9-DFB7-4AD7-8DCA-7042BE3F9603}"/>
                  </a:ext>
                </a:extLst>
              </p:cNvPr>
              <p:cNvSpPr/>
              <p:nvPr/>
            </p:nvSpPr>
            <p:spPr>
              <a:xfrm>
                <a:off x="7931095" y="3326997"/>
                <a:ext cx="617766" cy="617285"/>
              </a:xfrm>
              <a:prstGeom prst="ellipse">
                <a:avLst/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A44BE9-DFB7-4AD7-8DCA-7042BE3F9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95" y="3326997"/>
                <a:ext cx="617766" cy="6172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6C0E82-732C-4A39-9082-11B8BAE17F2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713766" y="3635640"/>
            <a:ext cx="1217329" cy="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20A073F-8473-4343-B807-1A8902570999}"/>
                  </a:ext>
                </a:extLst>
              </p:cNvPr>
              <p:cNvSpPr/>
              <p:nvPr/>
            </p:nvSpPr>
            <p:spPr>
              <a:xfrm>
                <a:off x="6096000" y="4597655"/>
                <a:ext cx="617766" cy="617285"/>
              </a:xfrm>
              <a:prstGeom prst="ellipse">
                <a:avLst/>
              </a:prstGeom>
              <a:solidFill>
                <a:srgbClr val="F7C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20A073F-8473-4343-B807-1A8902570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97655"/>
                <a:ext cx="617766" cy="6172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865F9BC-7A13-4155-A4DF-B68F51D27025}"/>
                  </a:ext>
                </a:extLst>
              </p:cNvPr>
              <p:cNvSpPr/>
              <p:nvPr/>
            </p:nvSpPr>
            <p:spPr>
              <a:xfrm>
                <a:off x="7931095" y="4597652"/>
                <a:ext cx="617766" cy="617285"/>
              </a:xfrm>
              <a:prstGeom prst="ellipse">
                <a:avLst/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865F9BC-7A13-4155-A4DF-B68F51D27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95" y="4597652"/>
                <a:ext cx="617766" cy="6172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E2614F8-08AC-4D47-B5E9-B8F18E4699E2}"/>
                  </a:ext>
                </a:extLst>
              </p:cNvPr>
              <p:cNvSpPr/>
              <p:nvPr/>
            </p:nvSpPr>
            <p:spPr>
              <a:xfrm>
                <a:off x="7013547" y="4001294"/>
                <a:ext cx="617766" cy="617285"/>
              </a:xfrm>
              <a:prstGeom prst="ellipse">
                <a:avLst/>
              </a:prstGeom>
              <a:solidFill>
                <a:srgbClr val="B0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E2614F8-08AC-4D47-B5E9-B8F18E469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47" y="4001294"/>
                <a:ext cx="617766" cy="61728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6CB120A-E21E-454C-9146-492C7DA74BCA}"/>
                  </a:ext>
                </a:extLst>
              </p:cNvPr>
              <p:cNvSpPr/>
              <p:nvPr/>
            </p:nvSpPr>
            <p:spPr>
              <a:xfrm>
                <a:off x="7013547" y="5433861"/>
                <a:ext cx="617766" cy="617285"/>
              </a:xfrm>
              <a:prstGeom prst="ellipse">
                <a:avLst/>
              </a:prstGeom>
              <a:solidFill>
                <a:srgbClr val="DDB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6CB120A-E21E-454C-9146-492C7DA74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47" y="5433861"/>
                <a:ext cx="617766" cy="61728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D49CD1-1B4A-46EC-967F-57AC20EF1FAA}"/>
              </a:ext>
            </a:extLst>
          </p:cNvPr>
          <p:cNvCxnSpPr>
            <a:cxnSpLocks/>
            <a:stCxn id="13" idx="3"/>
            <a:endCxn id="10" idx="6"/>
          </p:cNvCxnSpPr>
          <p:nvPr/>
        </p:nvCxnSpPr>
        <p:spPr>
          <a:xfrm flipH="1">
            <a:off x="6713766" y="4528180"/>
            <a:ext cx="390251" cy="3781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35257-449B-4312-BD22-75AB1B9E4170}"/>
              </a:ext>
            </a:extLst>
          </p:cNvPr>
          <p:cNvCxnSpPr>
            <a:cxnSpLocks/>
            <a:stCxn id="13" idx="5"/>
            <a:endCxn id="11" idx="2"/>
          </p:cNvCxnSpPr>
          <p:nvPr/>
        </p:nvCxnSpPr>
        <p:spPr>
          <a:xfrm>
            <a:off x="7540843" y="4528180"/>
            <a:ext cx="390252" cy="3781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2B6757-3FBE-4EBD-B1BF-85E732A12CB7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6623296" y="5124541"/>
            <a:ext cx="480721" cy="39971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0F1DFD-72F1-44E0-B651-1FF9FCEE5006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7540843" y="5124538"/>
            <a:ext cx="480722" cy="39972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E568-D2A3-4241-B477-D78B1BB4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BCA1-CD9C-4F4C-A435-6DC4238E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57A4E7-7641-4017-B939-4A207F5165B4}"/>
              </a:ext>
            </a:extLst>
          </p:cNvPr>
          <p:cNvSpPr/>
          <p:nvPr/>
        </p:nvSpPr>
        <p:spPr>
          <a:xfrm>
            <a:off x="3761683" y="3290686"/>
            <a:ext cx="1456661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3B39D2-57D1-4686-825B-2FF03C5056AB}"/>
              </a:ext>
            </a:extLst>
          </p:cNvPr>
          <p:cNvSpPr/>
          <p:nvPr/>
        </p:nvSpPr>
        <p:spPr>
          <a:xfrm>
            <a:off x="6954995" y="3290686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92C53-E6CF-41C2-8B6F-F9D3B892F08B}"/>
              </a:ext>
            </a:extLst>
          </p:cNvPr>
          <p:cNvSpPr/>
          <p:nvPr/>
        </p:nvSpPr>
        <p:spPr>
          <a:xfrm>
            <a:off x="5376999" y="4713806"/>
            <a:ext cx="1456661" cy="903768"/>
          </a:xfrm>
          <a:prstGeom prst="ellipse">
            <a:avLst/>
          </a:prstGeom>
          <a:solidFill>
            <a:srgbClr val="DDB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Preference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1C7177-9846-487A-BB9B-1D66A483FB71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5005021" y="4062100"/>
            <a:ext cx="585301" cy="78406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732D9D-3519-4B4C-A5FA-D70D017A8C0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620337" y="4062100"/>
            <a:ext cx="547981" cy="78406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6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14:cNvPr>
              <p14:cNvContentPartPr/>
              <p14:nvPr/>
            </p14:nvContentPartPr>
            <p14:xfrm>
              <a:off x="2080120" y="25749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932B6-9BA0-4135-847C-6E9F7FC53D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80" y="2511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14:cNvPr>
              <p14:cNvContentPartPr/>
              <p14:nvPr/>
            </p14:nvContentPartPr>
            <p14:xfrm>
              <a:off x="1652080" y="2541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F2281-4496-4E22-8E21-8B02CC1DF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14:cNvPr>
              <p14:cNvContentPartPr/>
              <p14:nvPr/>
            </p14:nvContentPartPr>
            <p14:xfrm>
              <a:off x="1702480" y="3246034"/>
              <a:ext cx="36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17DEA7-D4EB-451D-A4E9-06867A9B1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9840" y="31833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14:cNvPr>
              <p14:cNvContentPartPr/>
              <p14:nvPr/>
            </p14:nvContentPartPr>
            <p14:xfrm>
              <a:off x="2013160" y="29612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5177AF5-78A3-4E2E-ABBC-3C99CF98A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16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14:cNvPr>
              <p14:cNvContentPartPr/>
              <p14:nvPr/>
            </p14:nvContentPartPr>
            <p14:xfrm>
              <a:off x="1450840" y="30278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E8982F-3336-4715-B2AB-934CBCCB3F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14:cNvPr>
              <p14:cNvContentPartPr/>
              <p14:nvPr/>
            </p14:nvContentPartPr>
            <p14:xfrm>
              <a:off x="1442560" y="344763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35646-02FD-4720-A086-AC85529C3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14:cNvPr>
              <p14:cNvContentPartPr/>
              <p14:nvPr/>
            </p14:nvContentPartPr>
            <p14:xfrm>
              <a:off x="1778080" y="36657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D39B6D1-83D6-4191-8871-153C85693D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50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2EBF58-CB34-4640-8904-66680BE0F470}"/>
              </a:ext>
            </a:extLst>
          </p:cNvPr>
          <p:cNvGrpSpPr/>
          <p:nvPr/>
        </p:nvGrpSpPr>
        <p:grpSpPr>
          <a:xfrm>
            <a:off x="1962400" y="3430714"/>
            <a:ext cx="159840" cy="109440"/>
            <a:chOff x="1962400" y="3430714"/>
            <a:chExt cx="159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14:cNvPr>
                <p14:cNvContentPartPr/>
                <p14:nvPr/>
              </p14:nvContentPartPr>
              <p14:xfrm>
                <a:off x="1962400" y="3536554"/>
                <a:ext cx="360" cy="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98C48A-4A8F-430F-9CED-05B5143E95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9760" y="34735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14:cNvPr>
                <p14:cNvContentPartPr/>
                <p14:nvPr/>
              </p14:nvContentPartPr>
              <p14:xfrm>
                <a:off x="2121880" y="34307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6EE9F4-491E-4BE9-A9F3-7A580EE3DB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9240" y="336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14:cNvPr>
              <p14:cNvContentPartPr/>
              <p14:nvPr/>
            </p14:nvContentPartPr>
            <p14:xfrm>
              <a:off x="2365240" y="397611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4C4F9D-0BCA-49BD-BF5D-80E56B5352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40" y="3913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14:cNvPr>
              <p14:cNvContentPartPr/>
              <p14:nvPr/>
            </p14:nvContentPartPr>
            <p14:xfrm>
              <a:off x="2054920" y="409347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96D626-A92B-4858-9D1A-E238E34F9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1920" y="4030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14:cNvPr>
              <p14:cNvContentPartPr/>
              <p14:nvPr/>
            </p14:nvContentPartPr>
            <p14:xfrm>
              <a:off x="1643800" y="433683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00E646-E6DD-4C82-98F0-FCEF41D5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160" y="4274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14:cNvPr>
              <p14:cNvContentPartPr/>
              <p14:nvPr/>
            </p14:nvContentPartPr>
            <p14:xfrm>
              <a:off x="1492960" y="381663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D83372-00FE-4800-8516-574BDFC2B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14:cNvPr>
              <p14:cNvContentPartPr/>
              <p14:nvPr/>
            </p14:nvContentPartPr>
            <p14:xfrm>
              <a:off x="1660720" y="402651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8F69C2-CA93-462B-97B1-232500B6C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080" y="396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14:cNvPr>
              <p14:cNvContentPartPr/>
              <p14:nvPr/>
            </p14:nvContentPartPr>
            <p14:xfrm>
              <a:off x="1283080" y="426951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DC2A22-BE23-44AF-BF25-F932D8229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440" y="420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14:cNvPr>
              <p14:cNvContentPartPr/>
              <p14:nvPr/>
            </p14:nvContentPartPr>
            <p14:xfrm>
              <a:off x="1467760" y="467235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8B396F-8D2C-4869-973A-31CE8AB44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760" y="4609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14:cNvPr>
              <p14:cNvContentPartPr/>
              <p14:nvPr/>
            </p14:nvContentPartPr>
            <p14:xfrm>
              <a:off x="1559920" y="503307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7C34CD-AF74-4A42-9BA3-BDFBB1FD4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920" y="4970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14:cNvPr>
              <p14:cNvContentPartPr/>
              <p14:nvPr/>
            </p14:nvContentPartPr>
            <p14:xfrm>
              <a:off x="1736320" y="522603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C92BD7-2DBC-4CF5-BE7A-3AFC9068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320" y="5163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14:cNvPr>
              <p14:cNvContentPartPr/>
              <p14:nvPr/>
            </p14:nvContentPartPr>
            <p14:xfrm>
              <a:off x="1492960" y="546075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F07C90E-9911-4A93-95F8-EBA00E42C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320" y="5398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14:cNvPr>
              <p14:cNvContentPartPr/>
              <p14:nvPr/>
            </p14:nvContentPartPr>
            <p14:xfrm>
              <a:off x="1551640" y="5796274"/>
              <a:ext cx="6840" cy="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58D851-219C-4254-902D-568499051F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89000" y="5733634"/>
                <a:ext cx="1324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14:cNvPr>
              <p14:cNvContentPartPr/>
              <p14:nvPr/>
            </p14:nvContentPartPr>
            <p14:xfrm>
              <a:off x="2097040" y="5781514"/>
              <a:ext cx="360" cy="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536EBC-5B00-4025-9791-61FB4C98E6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4040" y="5718514"/>
                <a:ext cx="12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14:cNvPr>
              <p14:cNvContentPartPr/>
              <p14:nvPr/>
            </p14:nvContentPartPr>
            <p14:xfrm>
              <a:off x="2206120" y="540207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7A23C2-7513-4ABE-8FB6-6B0C4A54E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14:cNvPr>
              <p14:cNvContentPartPr/>
              <p14:nvPr/>
            </p14:nvContentPartPr>
            <p14:xfrm>
              <a:off x="2088400" y="4747954"/>
              <a:ext cx="50760" cy="335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102402-FBD5-4B6B-8D3E-F3AF74651D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25760" y="4684954"/>
                <a:ext cx="176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14:cNvPr>
              <p14:cNvContentPartPr/>
              <p14:nvPr/>
            </p14:nvContentPartPr>
            <p14:xfrm>
              <a:off x="2507800" y="458019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8CEECC-20E4-4577-93BF-F00507DBE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51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14:cNvPr>
              <p14:cNvContentPartPr/>
              <p14:nvPr/>
            </p14:nvContentPartPr>
            <p14:xfrm>
              <a:off x="2474320" y="4857034"/>
              <a:ext cx="36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9421AC-B3CA-4F04-8B1D-AE2E611406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11320" y="4794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14:cNvPr>
              <p14:cNvContentPartPr/>
              <p14:nvPr/>
            </p14:nvContentPartPr>
            <p14:xfrm>
              <a:off x="2684200" y="5268154"/>
              <a:ext cx="36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22C7F59-BCC5-4AF8-8737-315D3C59A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1560" y="52051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14:cNvPr>
              <p14:cNvContentPartPr/>
              <p14:nvPr/>
            </p14:nvContentPartPr>
            <p14:xfrm>
              <a:off x="2608600" y="553635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9D62C5-6FC9-489F-BEBB-828F35E81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596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14:cNvPr>
              <p14:cNvContentPartPr/>
              <p14:nvPr/>
            </p14:nvContentPartPr>
            <p14:xfrm>
              <a:off x="2625520" y="5809954"/>
              <a:ext cx="188280" cy="7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910418-528F-47E2-8F4D-EC1CCAC526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62880" y="5746954"/>
                <a:ext cx="31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14:cNvPr>
              <p14:cNvContentPartPr/>
              <p14:nvPr/>
            </p14:nvContentPartPr>
            <p14:xfrm>
              <a:off x="3094960" y="5662354"/>
              <a:ext cx="36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8EE92F-5118-41CE-848F-19C5CAEC95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32320" y="55993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14:cNvPr>
              <p14:cNvContentPartPr/>
              <p14:nvPr/>
            </p14:nvContentPartPr>
            <p14:xfrm>
              <a:off x="3087040" y="548595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7F8EF0-AD60-435D-9D2C-E48B3FC96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4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14:cNvPr>
              <p14:cNvContentPartPr/>
              <p14:nvPr/>
            </p14:nvContentPartPr>
            <p14:xfrm>
              <a:off x="2994520" y="5130274"/>
              <a:ext cx="36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710131D-D47F-47C4-A498-C3D8E915B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1880" y="50676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AFDCFF-43A4-47E7-B86E-5529A8C9A449}"/>
                  </a:ext>
                </a:extLst>
              </p14:cNvPr>
              <p14:cNvContentPartPr/>
              <p14:nvPr/>
            </p14:nvContentPartPr>
            <p14:xfrm>
              <a:off x="2868880" y="4269514"/>
              <a:ext cx="109440" cy="47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AFDCFF-43A4-47E7-B86E-5529A8C9A4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05880" y="4206874"/>
                <a:ext cx="2350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14:cNvPr>
              <p14:cNvContentPartPr/>
              <p14:nvPr/>
            </p14:nvContentPartPr>
            <p14:xfrm>
              <a:off x="2717680" y="4059994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45C2FA-6D91-4A95-B63B-0344C58FDB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50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E25C1E-3D40-4997-B2F4-50EF0743C17F}"/>
              </a:ext>
            </a:extLst>
          </p:cNvPr>
          <p:cNvGrpSpPr/>
          <p:nvPr/>
        </p:nvGrpSpPr>
        <p:grpSpPr>
          <a:xfrm>
            <a:off x="2516440" y="3271234"/>
            <a:ext cx="327600" cy="302400"/>
            <a:chOff x="2516440" y="3271234"/>
            <a:chExt cx="32760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14:cNvPr>
                <p14:cNvContentPartPr/>
                <p14:nvPr/>
              </p14:nvContentPartPr>
              <p14:xfrm>
                <a:off x="2776360" y="35732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D2D8AA-6600-48FB-80C4-D4D388D2D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3720" y="351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14:cNvPr>
                <p14:cNvContentPartPr/>
                <p14:nvPr/>
              </p14:nvContentPartPr>
              <p14:xfrm>
                <a:off x="2843680" y="345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F86FE9-0E36-4CED-9528-2E7FB9774D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40" y="339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14:cNvPr>
                <p14:cNvContentPartPr/>
                <p14:nvPr/>
              </p14:nvContentPartPr>
              <p14:xfrm>
                <a:off x="2516440" y="3271234"/>
                <a:ext cx="17280" cy="27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307F53-EE49-452E-B345-7F28676A43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53800" y="3208234"/>
                  <a:ext cx="14292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14:cNvPr>
              <p14:cNvContentPartPr/>
              <p14:nvPr/>
            </p14:nvContentPartPr>
            <p14:xfrm>
              <a:off x="2843680" y="255843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645538-B29D-4167-9F6C-41D7FC9FC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040" y="2495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14:cNvPr>
              <p14:cNvContentPartPr/>
              <p14:nvPr/>
            </p14:nvContentPartPr>
            <p14:xfrm>
              <a:off x="3128800" y="258363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EC46026-10CC-4D76-9FB8-35BFC910D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5800" y="2520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14:cNvPr>
              <p14:cNvContentPartPr/>
              <p14:nvPr/>
            </p14:nvContentPartPr>
            <p14:xfrm>
              <a:off x="2675560" y="2877034"/>
              <a:ext cx="252000" cy="75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CD290F-DF70-45B1-8B0C-699EB4E6828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612920" y="2814394"/>
                <a:ext cx="37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14:cNvPr>
              <p14:cNvContentPartPr/>
              <p14:nvPr/>
            </p14:nvContentPartPr>
            <p14:xfrm>
              <a:off x="2616880" y="2733034"/>
              <a:ext cx="13680" cy="10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A85B11-34BC-480C-A44E-EB2AC9FB0BC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554240" y="2670034"/>
                <a:ext cx="1393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5D309F6-1E60-4F26-A64F-8AEB5F554A42}"/>
              </a:ext>
            </a:extLst>
          </p:cNvPr>
          <p:cNvGrpSpPr/>
          <p:nvPr/>
        </p:nvGrpSpPr>
        <p:grpSpPr>
          <a:xfrm>
            <a:off x="3447760" y="2776234"/>
            <a:ext cx="126000" cy="92520"/>
            <a:chOff x="3447760" y="2776234"/>
            <a:chExt cx="126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14:cNvPr>
                <p14:cNvContentPartPr/>
                <p14:nvPr/>
              </p14:nvContentPartPr>
              <p14:xfrm>
                <a:off x="3447760" y="2776234"/>
                <a:ext cx="36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8888FC-7914-4B5F-A1C0-4BF88B78D6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84760" y="27135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14:cNvPr>
                <p14:cNvContentPartPr/>
                <p14:nvPr/>
              </p14:nvContentPartPr>
              <p14:xfrm>
                <a:off x="3573400" y="28683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32331A-4AF8-40C0-BDF0-517E4112AE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280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14:cNvPr>
              <p14:cNvContentPartPr/>
              <p14:nvPr/>
            </p14:nvContentPartPr>
            <p14:xfrm>
              <a:off x="3279640" y="3112114"/>
              <a:ext cx="101160" cy="209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8942B9-7084-4E82-A2F7-63B59BFA1E4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217000" y="3049114"/>
                <a:ext cx="226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14:cNvPr>
              <p14:cNvContentPartPr/>
              <p14:nvPr/>
            </p14:nvContentPartPr>
            <p14:xfrm>
              <a:off x="3531280" y="354843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1BD55-A991-4A7A-8484-2AFE733DE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8640" y="348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14:cNvPr>
              <p14:cNvContentPartPr/>
              <p14:nvPr/>
            </p14:nvContentPartPr>
            <p14:xfrm>
              <a:off x="3279640" y="3732754"/>
              <a:ext cx="3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BE77ED-9CBA-4839-8556-88E0AFDF0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7000" y="3670114"/>
                <a:ext cx="1260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F6CD6D7-6703-4B5D-844C-7F627E84A355}"/>
              </a:ext>
            </a:extLst>
          </p:cNvPr>
          <p:cNvGrpSpPr/>
          <p:nvPr/>
        </p:nvGrpSpPr>
        <p:grpSpPr>
          <a:xfrm>
            <a:off x="3573400" y="4101754"/>
            <a:ext cx="187920" cy="25560"/>
            <a:chOff x="3573400" y="4101754"/>
            <a:chExt cx="1879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14:cNvPr>
                <p14:cNvContentPartPr/>
                <p14:nvPr/>
              </p14:nvContentPartPr>
              <p14:xfrm>
                <a:off x="3573400" y="410175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D520E2-462E-479B-B4AE-164F96F53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400" y="4039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14:cNvPr>
                <p14:cNvContentPartPr/>
                <p14:nvPr/>
              </p14:nvContentPartPr>
              <p14:xfrm>
                <a:off x="3757720" y="4126954"/>
                <a:ext cx="360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D3EA60-C868-4494-B5E3-61DF4E72FE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5080" y="40643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14:cNvPr>
              <p14:cNvContentPartPr/>
              <p14:nvPr/>
            </p14:nvContentPartPr>
            <p14:xfrm>
              <a:off x="4076680" y="3430714"/>
              <a:ext cx="360" cy="268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9E88A4-0B4F-4BA2-8E9D-17A72A5E6B8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14040" y="3367714"/>
                <a:ext cx="126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14:cNvPr>
              <p14:cNvContentPartPr/>
              <p14:nvPr/>
            </p14:nvContentPartPr>
            <p14:xfrm>
              <a:off x="4068040" y="29612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10761B3-DA89-41C7-A5E9-3038687B4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540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14:cNvPr>
              <p14:cNvContentPartPr/>
              <p14:nvPr/>
            </p14:nvContentPartPr>
            <p14:xfrm>
              <a:off x="4168840" y="254151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8AABF6F-0EC7-4949-AE9B-459D3AC0E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6200" y="2478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14:cNvPr>
              <p14:cNvContentPartPr/>
              <p14:nvPr/>
            </p14:nvContentPartPr>
            <p14:xfrm>
              <a:off x="4084960" y="240723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C74899-AFF5-427B-8425-66DCF80E3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320" y="2344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14:cNvPr>
              <p14:cNvContentPartPr/>
              <p14:nvPr/>
            </p14:nvContentPartPr>
            <p14:xfrm>
              <a:off x="3757720" y="231507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890692-F4D9-4367-AAD6-92677DC62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08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14:cNvPr>
              <p14:cNvContentPartPr/>
              <p14:nvPr/>
            </p14:nvContentPartPr>
            <p14:xfrm>
              <a:off x="3137440" y="336375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B87BF6E-5BE9-4F59-B178-A5B9A5AC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440" y="3301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14:cNvPr>
              <p14:cNvContentPartPr/>
              <p14:nvPr/>
            </p14:nvContentPartPr>
            <p14:xfrm>
              <a:off x="3850240" y="324603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2D1240-0CF9-4D71-9DB0-FAD91BAA0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600" y="3183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14:cNvPr>
              <p14:cNvContentPartPr/>
              <p14:nvPr/>
            </p14:nvContentPartPr>
            <p14:xfrm>
              <a:off x="3741160" y="382527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30AC59-036E-4CBC-A0C7-36439C95F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520" y="376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14:cNvPr>
              <p14:cNvContentPartPr/>
              <p14:nvPr/>
            </p14:nvContentPartPr>
            <p14:xfrm>
              <a:off x="3472600" y="439551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9C568D-0FDB-4F01-A666-057913382C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9960" y="433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14:cNvPr>
              <p14:cNvContentPartPr/>
              <p14:nvPr/>
            </p14:nvContentPartPr>
            <p14:xfrm>
              <a:off x="3405640" y="481491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C89D23-FF1A-40ED-B1AA-6789B34B8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2640" y="4752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14:cNvPr>
              <p14:cNvContentPartPr/>
              <p14:nvPr/>
            </p14:nvContentPartPr>
            <p14:xfrm>
              <a:off x="3321760" y="5041354"/>
              <a:ext cx="360" cy="1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53666E-2D15-4C28-8A5B-A5B359B1D5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59120" y="4978714"/>
                <a:ext cx="126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14:cNvPr>
              <p14:cNvContentPartPr/>
              <p14:nvPr/>
            </p14:nvContentPartPr>
            <p14:xfrm>
              <a:off x="3565120" y="5217754"/>
              <a:ext cx="36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821C8D-015D-4A7C-8702-E6E5BAEBD9A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02120" y="5154754"/>
                <a:ext cx="129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14:cNvPr>
              <p14:cNvContentPartPr/>
              <p14:nvPr/>
            </p14:nvContentPartPr>
            <p14:xfrm>
              <a:off x="3875440" y="5343394"/>
              <a:ext cx="3600" cy="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20425F-ECB0-44C7-9E16-DB057E9383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12440" y="52807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14:cNvPr>
              <p14:cNvContentPartPr/>
              <p14:nvPr/>
            </p14:nvContentPartPr>
            <p14:xfrm>
              <a:off x="4219600" y="5536354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3DFD5C1-714F-4B92-A5F7-D1BDD3FE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600" y="5473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14:cNvPr>
              <p14:cNvContentPartPr/>
              <p14:nvPr/>
            </p14:nvContentPartPr>
            <p14:xfrm>
              <a:off x="4320040" y="5662354"/>
              <a:ext cx="360" cy="3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877537-B36F-4A00-BE16-ABD0CC8B10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040" y="559935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14:cNvPr>
              <p14:cNvContentPartPr/>
              <p14:nvPr/>
            </p14:nvContentPartPr>
            <p14:xfrm>
              <a:off x="4060120" y="574623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6AE01A-5513-4817-9405-9FD7AE0BD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12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14:cNvPr>
              <p14:cNvContentPartPr/>
              <p14:nvPr/>
            </p14:nvContentPartPr>
            <p14:xfrm>
              <a:off x="3573400" y="5578474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FF17DB-646B-4CC2-805E-ED6A0CD68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400" y="55158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14:cNvPr>
              <p14:cNvContentPartPr/>
              <p14:nvPr/>
            </p14:nvContentPartPr>
            <p14:xfrm>
              <a:off x="3464320" y="5938834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74F2122-1EC4-4080-AA17-284C8263E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320" y="5876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14:cNvPr>
              <p14:cNvContentPartPr/>
              <p14:nvPr/>
            </p14:nvContentPartPr>
            <p14:xfrm>
              <a:off x="3925840" y="606483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8E4A33-C469-48FB-9597-BF6539009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2840" y="6002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14:cNvPr>
              <p14:cNvContentPartPr/>
              <p14:nvPr/>
            </p14:nvContentPartPr>
            <p14:xfrm>
              <a:off x="4370440" y="5276434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B6BA67E-B174-4C7C-91C1-7DC739DE3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7440" y="5213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14:cNvPr>
              <p14:cNvContentPartPr/>
              <p14:nvPr/>
            </p14:nvContentPartPr>
            <p14:xfrm>
              <a:off x="4202680" y="50917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A569F40-9A40-4415-A064-B1ED8563A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68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14:cNvPr>
              <p14:cNvContentPartPr/>
              <p14:nvPr/>
            </p14:nvContentPartPr>
            <p14:xfrm>
              <a:off x="3766360" y="4756234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34FD3C-FF99-42A0-9BD9-FEF06447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3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14:cNvPr>
              <p14:cNvContentPartPr/>
              <p14:nvPr/>
            </p14:nvContentPartPr>
            <p14:xfrm>
              <a:off x="4018000" y="4580194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4E4C95-110A-4E01-95AB-B367094D7C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0" y="451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14:cNvPr>
              <p14:cNvContentPartPr/>
              <p14:nvPr/>
            </p14:nvContentPartPr>
            <p14:xfrm>
              <a:off x="4294840" y="4487674"/>
              <a:ext cx="36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9222E4-F1A8-451D-9BA7-4B0098198F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2200" y="44250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14:cNvPr>
              <p14:cNvContentPartPr/>
              <p14:nvPr/>
            </p14:nvContentPartPr>
            <p14:xfrm>
              <a:off x="4563040" y="454635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6507EC-F95A-42A1-8312-63FA20501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400" y="4483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14:cNvPr>
              <p14:cNvContentPartPr/>
              <p14:nvPr/>
            </p14:nvContentPartPr>
            <p14:xfrm>
              <a:off x="4857160" y="47227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1A9798-6D1B-48E8-B755-BEB0EED5DF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160" y="4659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14:cNvPr>
              <p14:cNvContentPartPr/>
              <p14:nvPr/>
            </p14:nvContentPartPr>
            <p14:xfrm>
              <a:off x="4748080" y="497439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D8E04AD-A30B-49E7-90AC-F9F3254D5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0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14:cNvPr>
              <p14:cNvContentPartPr/>
              <p14:nvPr/>
            </p14:nvContentPartPr>
            <p14:xfrm>
              <a:off x="4772920" y="52681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B6AC8F9-33EA-41E5-80E3-26791746DF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0280" y="520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14:cNvPr>
              <p14:cNvContentPartPr/>
              <p14:nvPr/>
            </p14:nvContentPartPr>
            <p14:xfrm>
              <a:off x="4865440" y="5569834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6AB0C6-D005-44BD-8D06-E1EB9E5C9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44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14:cNvPr>
              <p14:cNvContentPartPr/>
              <p14:nvPr/>
            </p14:nvContentPartPr>
            <p14:xfrm>
              <a:off x="5016280" y="5746234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687D29D-A61F-4DDA-B28E-7A2D6E1050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3280" y="56832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C029EB-C110-4F03-ACEE-91583153D3C8}"/>
              </a:ext>
            </a:extLst>
          </p:cNvPr>
          <p:cNvGrpSpPr/>
          <p:nvPr/>
        </p:nvGrpSpPr>
        <p:grpSpPr>
          <a:xfrm>
            <a:off x="4663840" y="5905354"/>
            <a:ext cx="176760" cy="67680"/>
            <a:chOff x="4663840" y="5905354"/>
            <a:chExt cx="17676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14:cNvPr>
                <p14:cNvContentPartPr/>
                <p14:nvPr/>
              </p14:nvContentPartPr>
              <p14:xfrm>
                <a:off x="4840240" y="597267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A89142-B8E6-44B3-88DC-8DEFB591D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7600" y="5909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14:cNvPr>
                <p14:cNvContentPartPr/>
                <p14:nvPr/>
              </p14:nvContentPartPr>
              <p14:xfrm>
                <a:off x="4663840" y="5905354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E78B37-CCCF-49A2-BA2B-CA4EC10C2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1200" y="5842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14:cNvPr>
              <p14:cNvContentPartPr/>
              <p14:nvPr/>
            </p14:nvContentPartPr>
            <p14:xfrm>
              <a:off x="5418760" y="5402074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B868DD6-08BC-407B-9902-623B3CA06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120" y="53394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4DDE6B-26D6-425E-951F-B305803675CA}"/>
              </a:ext>
            </a:extLst>
          </p:cNvPr>
          <p:cNvGrpSpPr/>
          <p:nvPr/>
        </p:nvGrpSpPr>
        <p:grpSpPr>
          <a:xfrm>
            <a:off x="5360080" y="5838394"/>
            <a:ext cx="134640" cy="92880"/>
            <a:chOff x="5360080" y="5838394"/>
            <a:chExt cx="13464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14:cNvPr>
                <p14:cNvContentPartPr/>
                <p14:nvPr/>
              </p14:nvContentPartPr>
              <p14:xfrm>
                <a:off x="5360080" y="5838394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C385A7-046B-4A6C-B5FD-E7E271CA11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7440" y="577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14:cNvPr>
                <p14:cNvContentPartPr/>
                <p14:nvPr/>
              </p14:nvContentPartPr>
              <p14:xfrm>
                <a:off x="5494360" y="5930914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43ED10-2791-4867-97A5-659B2B762D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31360" y="5867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266B22F-69ED-4319-9CC6-AE09B0B69621}"/>
              </a:ext>
            </a:extLst>
          </p:cNvPr>
          <p:cNvGrpSpPr/>
          <p:nvPr/>
        </p:nvGrpSpPr>
        <p:grpSpPr>
          <a:xfrm>
            <a:off x="5930680" y="5796274"/>
            <a:ext cx="436680" cy="168480"/>
            <a:chOff x="5930680" y="5796274"/>
            <a:chExt cx="43668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FF01067-2E65-4541-A966-F1B765A369FC}"/>
                    </a:ext>
                  </a:extLst>
                </p14:cNvPr>
                <p14:cNvContentPartPr/>
                <p14:nvPr/>
              </p14:nvContentPartPr>
              <p14:xfrm>
                <a:off x="5930680" y="5964394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FF01067-2E65-4541-A966-F1B765A369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67680" y="590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753DD59-07CD-4769-9A7F-82FE949F243E}"/>
                    </a:ext>
                  </a:extLst>
                </p14:cNvPr>
                <p14:cNvContentPartPr/>
                <p14:nvPr/>
              </p14:nvContentPartPr>
              <p14:xfrm>
                <a:off x="6140560" y="5796274"/>
                <a:ext cx="226800" cy="8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753DD59-07CD-4769-9A7F-82FE949F243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077560" y="5733634"/>
                  <a:ext cx="35244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14:cNvPr>
              <p14:cNvContentPartPr/>
              <p14:nvPr/>
            </p14:nvContentPartPr>
            <p14:xfrm>
              <a:off x="6677320" y="573759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89D705-8A6F-4826-A26F-14D2FB4DAB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4320" y="5674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14:cNvPr>
              <p14:cNvContentPartPr/>
              <p14:nvPr/>
            </p14:nvContentPartPr>
            <p14:xfrm>
              <a:off x="7088080" y="5821834"/>
              <a:ext cx="360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3A95CE3-9B5F-4843-9EDB-F09953E674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5440" y="5758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14:cNvPr>
              <p14:cNvContentPartPr/>
              <p14:nvPr/>
            </p14:nvContentPartPr>
            <p14:xfrm>
              <a:off x="7398760" y="5888434"/>
              <a:ext cx="532440" cy="33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324F075-1FCC-4C22-B22A-09CEC421C3F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335760" y="5825794"/>
                <a:ext cx="6580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07E38E-2A41-40C1-BB44-67C9A32FF869}"/>
              </a:ext>
            </a:extLst>
          </p:cNvPr>
          <p:cNvGrpSpPr/>
          <p:nvPr/>
        </p:nvGrpSpPr>
        <p:grpSpPr>
          <a:xfrm>
            <a:off x="8531320" y="5913994"/>
            <a:ext cx="231840" cy="37080"/>
            <a:chOff x="8531320" y="5913994"/>
            <a:chExt cx="23184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14:cNvPr>
                <p14:cNvContentPartPr/>
                <p14:nvPr/>
              </p14:nvContentPartPr>
              <p14:xfrm>
                <a:off x="8531320" y="5913994"/>
                <a:ext cx="360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EF6B9F-5E50-46B3-ACF5-87D19D8E9B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68320" y="585099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14:cNvPr>
                <p14:cNvContentPartPr/>
                <p14:nvPr/>
              </p14:nvContentPartPr>
              <p14:xfrm>
                <a:off x="8757760" y="5947474"/>
                <a:ext cx="5400" cy="3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3B80C9E-4580-48F4-912C-FB2698E2F2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95120" y="5884834"/>
                  <a:ext cx="1310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14:cNvPr>
              <p14:cNvContentPartPr/>
              <p14:nvPr/>
            </p14:nvContentPartPr>
            <p14:xfrm>
              <a:off x="9051520" y="595575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4646EF-6C65-42E8-B22B-6B267A3A8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8520" y="5893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9F07D3-7132-4162-B090-761FEF6D3FEC}"/>
              </a:ext>
            </a:extLst>
          </p:cNvPr>
          <p:cNvGrpSpPr/>
          <p:nvPr/>
        </p:nvGrpSpPr>
        <p:grpSpPr>
          <a:xfrm>
            <a:off x="9378760" y="5578474"/>
            <a:ext cx="145800" cy="33840"/>
            <a:chOff x="9378760" y="5578474"/>
            <a:chExt cx="145800" cy="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14:cNvPr>
                <p14:cNvContentPartPr/>
                <p14:nvPr/>
              </p14:nvContentPartPr>
              <p14:xfrm>
                <a:off x="9378760" y="5611954"/>
                <a:ext cx="36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899521-3771-4472-8B1C-83546E397D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5760" y="5548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14:cNvPr>
                <p14:cNvContentPartPr/>
                <p14:nvPr/>
              </p14:nvContentPartPr>
              <p14:xfrm>
                <a:off x="9520960" y="5578474"/>
                <a:ext cx="3600" cy="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9C4AA1-6ACB-4725-8983-5BB265296A8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58320" y="551583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14:cNvPr>
              <p14:cNvContentPartPr/>
              <p14:nvPr/>
            </p14:nvContentPartPr>
            <p14:xfrm>
              <a:off x="9537880" y="58635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0FB783-02E5-46C5-92D4-A5D659AB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5800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14:cNvPr>
              <p14:cNvContentPartPr/>
              <p14:nvPr/>
            </p14:nvContentPartPr>
            <p14:xfrm>
              <a:off x="9160600" y="57797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4723957-38ED-4E57-BB09-BF5CFF63F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600" y="57170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14:cNvPr>
              <p14:cNvContentPartPr/>
              <p14:nvPr/>
            </p14:nvContentPartPr>
            <p14:xfrm>
              <a:off x="8942440" y="556155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755B88-51BF-4A6B-BEB5-418D50750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9440" y="5498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14:cNvPr>
              <p14:cNvContentPartPr/>
              <p14:nvPr/>
            </p14:nvContentPartPr>
            <p14:xfrm>
              <a:off x="9361840" y="524259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01A9474-640A-45AB-9B26-29EBCE9DA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9200" y="5179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14:cNvPr>
              <p14:cNvContentPartPr/>
              <p14:nvPr/>
            </p14:nvContentPartPr>
            <p14:xfrm>
              <a:off x="9470920" y="489051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858E06-A6BD-4E4D-9D30-8D25ED530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8280" y="4827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14:cNvPr>
              <p14:cNvContentPartPr/>
              <p14:nvPr/>
            </p14:nvContentPartPr>
            <p14:xfrm>
              <a:off x="9537880" y="4538074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61378D-5CD9-4A01-9A90-580272FCD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880" y="447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14:cNvPr>
              <p14:cNvContentPartPr/>
              <p14:nvPr/>
            </p14:nvContentPartPr>
            <p14:xfrm>
              <a:off x="9487840" y="419427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744966E-A770-434C-9A7F-BED9DAADA4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840" y="4131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14:cNvPr>
              <p14:cNvContentPartPr/>
              <p14:nvPr/>
            </p14:nvContentPartPr>
            <p14:xfrm>
              <a:off x="9336640" y="3355114"/>
              <a:ext cx="84240" cy="352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EF6F8B8-7846-4692-8E5A-898F4546435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273640" y="3292474"/>
                <a:ext cx="209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14:cNvPr>
              <p14:cNvContentPartPr/>
              <p14:nvPr/>
            </p14:nvContentPartPr>
            <p14:xfrm>
              <a:off x="9101560" y="369927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72B94F-E9F1-4D16-85F6-3CE619C08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8920" y="3636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14:cNvPr>
              <p14:cNvContentPartPr/>
              <p14:nvPr/>
            </p14:nvContentPartPr>
            <p14:xfrm>
              <a:off x="8799880" y="4169074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8A74C1-52B8-4E53-98C3-7F47881E0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6880" y="4106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14:cNvPr>
              <p14:cNvContentPartPr/>
              <p14:nvPr/>
            </p14:nvContentPartPr>
            <p14:xfrm>
              <a:off x="8606560" y="3447634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B6DBEA9-72F6-4227-8B92-01C85A0A7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3920" y="33846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022691D-8304-42B6-99CA-A6F8124EF743}"/>
              </a:ext>
            </a:extLst>
          </p:cNvPr>
          <p:cNvGrpSpPr/>
          <p:nvPr/>
        </p:nvGrpSpPr>
        <p:grpSpPr>
          <a:xfrm>
            <a:off x="8699080" y="2952634"/>
            <a:ext cx="134640" cy="50760"/>
            <a:chOff x="8699080" y="2952634"/>
            <a:chExt cx="13464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14:cNvPr>
                <p14:cNvContentPartPr/>
                <p14:nvPr/>
              </p14:nvContentPartPr>
              <p14:xfrm>
                <a:off x="8699080" y="3003034"/>
                <a:ext cx="36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FE3B710-9D72-407B-9C98-A982ECD25F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6080" y="2940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14:cNvPr>
                <p14:cNvContentPartPr/>
                <p14:nvPr/>
              </p14:nvContentPartPr>
              <p14:xfrm>
                <a:off x="8824720" y="2952634"/>
                <a:ext cx="900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6F665E-95BF-415C-9404-0ABC1AF3662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62080" y="2889634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14:cNvPr>
              <p14:cNvContentPartPr/>
              <p14:nvPr/>
            </p14:nvContentPartPr>
            <p14:xfrm>
              <a:off x="9219280" y="27848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CD024A1-A6D5-4ED7-BCA7-A50A819A2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6280" y="272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14:cNvPr>
              <p14:cNvContentPartPr/>
              <p14:nvPr/>
            </p14:nvContentPartPr>
            <p14:xfrm>
              <a:off x="9479200" y="2508034"/>
              <a:ext cx="360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9B7E63-E053-4A7C-A8BA-30AC7C8635E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16560" y="24453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14:cNvPr>
              <p14:cNvContentPartPr/>
              <p14:nvPr/>
            </p14:nvContentPartPr>
            <p14:xfrm>
              <a:off x="9236200" y="2306794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6E3D0BD-EC70-4557-AD46-BF04E149A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200" y="2243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14:cNvPr>
              <p14:cNvContentPartPr/>
              <p14:nvPr/>
            </p14:nvContentPartPr>
            <p14:xfrm>
              <a:off x="8791240" y="2482834"/>
              <a:ext cx="360" cy="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AB96F7-BC62-4DDA-AD17-3AB024DD35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8240" y="24198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14:cNvPr>
              <p14:cNvContentPartPr/>
              <p14:nvPr/>
            </p14:nvContentPartPr>
            <p14:xfrm>
              <a:off x="8271040" y="263403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583D55-2248-4B08-8CD5-6E413B985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400" y="2571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14:cNvPr>
              <p14:cNvContentPartPr/>
              <p14:nvPr/>
            </p14:nvContentPartPr>
            <p14:xfrm>
              <a:off x="7415320" y="26588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8A33AF-66A8-4BC7-BC41-350026F2A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2680" y="259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14:cNvPr>
              <p14:cNvContentPartPr/>
              <p14:nvPr/>
            </p14:nvContentPartPr>
            <p14:xfrm>
              <a:off x="7063240" y="252495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B768F7-5B86-4064-9194-A939F2386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240" y="2461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14:cNvPr>
              <p14:cNvContentPartPr/>
              <p14:nvPr/>
            </p14:nvContentPartPr>
            <p14:xfrm>
              <a:off x="6526480" y="24745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53140FD-8F10-46C0-BEFB-DE5809E4E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3480" y="241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14:cNvPr>
              <p14:cNvContentPartPr/>
              <p14:nvPr/>
            </p14:nvContentPartPr>
            <p14:xfrm>
              <a:off x="5435680" y="2465914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35E9349-1921-4EBA-98BC-EF04601F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3040" y="24029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14:cNvPr>
              <p14:cNvContentPartPr/>
              <p14:nvPr/>
            </p14:nvContentPartPr>
            <p14:xfrm>
              <a:off x="4831600" y="23903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EF01D9-5D1B-4F29-8ABE-0B3AA5243B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8960" y="23276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14:cNvPr>
              <p14:cNvContentPartPr/>
              <p14:nvPr/>
            </p14:nvContentPartPr>
            <p14:xfrm>
              <a:off x="5771200" y="2231194"/>
              <a:ext cx="3600" cy="5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A03931-E255-43B5-80DA-53708C9CC0A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08200" y="2168554"/>
                <a:ext cx="129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14:cNvPr>
              <p14:cNvContentPartPr/>
              <p14:nvPr/>
            </p14:nvContentPartPr>
            <p14:xfrm>
              <a:off x="6090160" y="2415874"/>
              <a:ext cx="360" cy="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3F973AF-0DED-426D-912F-53B8339C5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27160" y="235287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14:cNvPr>
              <p14:cNvContentPartPr/>
              <p14:nvPr/>
            </p14:nvContentPartPr>
            <p14:xfrm>
              <a:off x="6039760" y="286047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371B109-EC0D-442F-9385-731D7703F3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60" y="279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14:cNvPr>
              <p14:cNvContentPartPr/>
              <p14:nvPr/>
            </p14:nvContentPartPr>
            <p14:xfrm>
              <a:off x="5100160" y="3027874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40C07C-17E0-409E-AD94-35103D834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20" y="296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14:cNvPr>
              <p14:cNvContentPartPr/>
              <p14:nvPr/>
            </p14:nvContentPartPr>
            <p14:xfrm>
              <a:off x="4689040" y="292743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F1F4783-D233-414A-82B3-35BF1B49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4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14:cNvPr>
              <p14:cNvContentPartPr/>
              <p14:nvPr/>
            </p14:nvContentPartPr>
            <p14:xfrm>
              <a:off x="4336600" y="309519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7DE85B-B785-4E5C-8930-D0591BF07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3960" y="3032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14:cNvPr>
              <p14:cNvContentPartPr/>
              <p14:nvPr/>
            </p14:nvContentPartPr>
            <p14:xfrm>
              <a:off x="4437400" y="33216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285F25-E0A8-44F1-AFD2-3AD4DE5C5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760" y="3258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14:cNvPr>
              <p14:cNvContentPartPr/>
              <p14:nvPr/>
            </p14:nvContentPartPr>
            <p14:xfrm>
              <a:off x="4756360" y="346419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D33026B-790C-4FDE-B551-9A81E2543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360" y="3401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14:cNvPr>
              <p14:cNvContentPartPr/>
              <p14:nvPr/>
            </p14:nvContentPartPr>
            <p14:xfrm>
              <a:off x="4840240" y="364887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511791F-4C20-4FC0-8253-333948FB2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600" y="3585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14:cNvPr>
              <p14:cNvContentPartPr/>
              <p14:nvPr/>
            </p14:nvContentPartPr>
            <p14:xfrm>
              <a:off x="4613440" y="37914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4078685-7813-4249-A57E-2CE4D96A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800" y="3728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14:cNvPr>
              <p14:cNvContentPartPr/>
              <p14:nvPr/>
            </p14:nvContentPartPr>
            <p14:xfrm>
              <a:off x="4714240" y="4076554"/>
              <a:ext cx="185040" cy="67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8EE5A7B-5F82-4205-8C61-DF5F405B7E9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51600" y="4013914"/>
                <a:ext cx="310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14:cNvPr>
              <p14:cNvContentPartPr/>
              <p14:nvPr/>
            </p14:nvContentPartPr>
            <p14:xfrm>
              <a:off x="4328680" y="4169074"/>
              <a:ext cx="360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9486236-C4FB-4326-9047-3B83C7490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5680" y="4106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14:cNvPr>
              <p14:cNvContentPartPr/>
              <p14:nvPr/>
            </p14:nvContentPartPr>
            <p14:xfrm>
              <a:off x="5989360" y="4286434"/>
              <a:ext cx="3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2DD5361-9033-41D1-9EBB-32D1C31DFF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6360" y="4223794"/>
                <a:ext cx="129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BB6DC65-9936-4AAB-99D6-7A1C7F21A3AC}"/>
              </a:ext>
            </a:extLst>
          </p:cNvPr>
          <p:cNvGrpSpPr/>
          <p:nvPr/>
        </p:nvGrpSpPr>
        <p:grpSpPr>
          <a:xfrm>
            <a:off x="5855080" y="3640594"/>
            <a:ext cx="210240" cy="67320"/>
            <a:chOff x="5855080" y="3640594"/>
            <a:chExt cx="2102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14:cNvPr>
                <p14:cNvContentPartPr/>
                <p14:nvPr/>
              </p14:nvContentPartPr>
              <p14:xfrm>
                <a:off x="6064960" y="37075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99ED0F-CB73-421E-8E49-D2DF1AEA11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232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14:cNvPr>
                <p14:cNvContentPartPr/>
                <p14:nvPr/>
              </p14:nvContentPartPr>
              <p14:xfrm>
                <a:off x="5855080" y="36405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F7D79E-187C-4333-9FF9-DFC0EEFAA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2440" y="3577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14:cNvPr>
              <p14:cNvContentPartPr/>
              <p14:nvPr/>
            </p14:nvContentPartPr>
            <p14:xfrm>
              <a:off x="5754640" y="322119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D4E72-23A3-4E74-9E66-C6DFAC92D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000" y="3158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14:cNvPr>
              <p14:cNvContentPartPr/>
              <p14:nvPr/>
            </p14:nvContentPartPr>
            <p14:xfrm>
              <a:off x="6182320" y="3136954"/>
              <a:ext cx="360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88576B5-E891-4107-ACBD-E658E73006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19680" y="30743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14:cNvPr>
              <p14:cNvContentPartPr/>
              <p14:nvPr/>
            </p14:nvContentPartPr>
            <p14:xfrm>
              <a:off x="6601720" y="3112114"/>
              <a:ext cx="360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8228AE-C185-46F8-9471-A6EFE9A68C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9080" y="30491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14:cNvPr>
              <p14:cNvContentPartPr/>
              <p14:nvPr/>
            </p14:nvContentPartPr>
            <p14:xfrm>
              <a:off x="6928960" y="2927434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863033-A9F2-450A-92B8-A9AD7B8BB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320" y="2864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14:cNvPr>
              <p14:cNvContentPartPr/>
              <p14:nvPr/>
            </p14:nvContentPartPr>
            <p14:xfrm>
              <a:off x="7465720" y="2818354"/>
              <a:ext cx="900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8EF3076-E9D4-45C6-A6CF-58598149D06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403080" y="2755714"/>
                <a:ext cx="134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14:cNvPr>
              <p14:cNvContentPartPr/>
              <p14:nvPr/>
            </p14:nvContentPartPr>
            <p14:xfrm>
              <a:off x="7726000" y="2885314"/>
              <a:ext cx="109440" cy="268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C4294BB-6BB8-47B0-8A86-89DBB438EE9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663000" y="2822674"/>
                <a:ext cx="2350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14:cNvPr>
              <p14:cNvContentPartPr/>
              <p14:nvPr/>
            </p14:nvContentPartPr>
            <p14:xfrm>
              <a:off x="8095000" y="3346834"/>
              <a:ext cx="360" cy="3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08B47D0-FA48-4851-BF11-D31619FC32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000" y="32841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14:cNvPr>
              <p14:cNvContentPartPr/>
              <p14:nvPr/>
            </p14:nvContentPartPr>
            <p14:xfrm>
              <a:off x="8229280" y="3548434"/>
              <a:ext cx="360" cy="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1DF002-9100-484D-BCE8-E3CF991BC3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66640" y="348543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14:cNvPr>
              <p14:cNvContentPartPr/>
              <p14:nvPr/>
            </p14:nvContentPartPr>
            <p14:xfrm>
              <a:off x="8447440" y="3791434"/>
              <a:ext cx="360" cy="36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08029A-3DA4-4136-8350-7C34D474D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4800" y="372879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14:cNvPr>
              <p14:cNvContentPartPr/>
              <p14:nvPr/>
            </p14:nvContentPartPr>
            <p14:xfrm>
              <a:off x="8808160" y="3808354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4B44C-F166-45BA-B39D-80FD922D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5160" y="3745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14:cNvPr>
              <p14:cNvContentPartPr/>
              <p14:nvPr/>
            </p14:nvContentPartPr>
            <p14:xfrm>
              <a:off x="8933800" y="4487674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446680-BBC9-455F-A46B-C9B498B9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1160" y="442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14:cNvPr>
              <p14:cNvContentPartPr/>
              <p14:nvPr/>
            </p14:nvContentPartPr>
            <p14:xfrm>
              <a:off x="9110200" y="465543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77D616B-82A1-4501-86F2-24286D968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7200" y="459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14:cNvPr>
              <p14:cNvContentPartPr/>
              <p14:nvPr/>
            </p14:nvContentPartPr>
            <p14:xfrm>
              <a:off x="8967640" y="5016514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EF02C5E-5018-4D95-A679-18BAEB83B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4640" y="495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14:cNvPr>
              <p14:cNvContentPartPr/>
              <p14:nvPr/>
            </p14:nvContentPartPr>
            <p14:xfrm>
              <a:off x="8741200" y="5175994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6B132FC-73B2-4311-ADCE-39EC45DBF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200" y="51129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14:cNvPr>
              <p14:cNvContentPartPr/>
              <p14:nvPr/>
            </p14:nvContentPartPr>
            <p14:xfrm>
              <a:off x="8523040" y="5553274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E87151-ABDA-4869-8A33-E653AE980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40" y="549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14:cNvPr>
              <p14:cNvContentPartPr/>
              <p14:nvPr/>
            </p14:nvContentPartPr>
            <p14:xfrm>
              <a:off x="8137120" y="5645434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F087AC2-27A1-4EF8-A2A0-EE3408C43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4120" y="5582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14:cNvPr>
              <p14:cNvContentPartPr/>
              <p14:nvPr/>
            </p14:nvContentPartPr>
            <p14:xfrm>
              <a:off x="7566520" y="556983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B1C30C9-8EB4-4F5D-A5B8-4E3B7D7D26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80" y="55071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14:cNvPr>
              <p14:cNvContentPartPr/>
              <p14:nvPr/>
            </p14:nvContentPartPr>
            <p14:xfrm>
              <a:off x="7172320" y="548595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CE768E-7B97-4083-95D0-E080131C5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54229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14:cNvPr>
              <p14:cNvContentPartPr/>
              <p14:nvPr/>
            </p14:nvContentPartPr>
            <p14:xfrm>
              <a:off x="6497680" y="5377234"/>
              <a:ext cx="360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6C88D23-0E86-4AAB-9301-D7B8EE5A25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5040" y="53142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14:cNvPr>
              <p14:cNvContentPartPr/>
              <p14:nvPr/>
            </p14:nvContentPartPr>
            <p14:xfrm>
              <a:off x="6202480" y="5544994"/>
              <a:ext cx="21960" cy="3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F08423B-1233-475A-8F9D-4E07BED838B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139840" y="5481994"/>
                <a:ext cx="147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14:cNvPr>
              <p14:cNvContentPartPr/>
              <p14:nvPr/>
            </p14:nvContentPartPr>
            <p14:xfrm>
              <a:off x="5726200" y="5569834"/>
              <a:ext cx="360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90E12C-0622-4B4C-8136-80B42607F5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63200" y="5507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14:cNvPr>
              <p14:cNvContentPartPr/>
              <p14:nvPr/>
            </p14:nvContentPartPr>
            <p14:xfrm>
              <a:off x="5091520" y="5142154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C61684-0801-469B-906A-CB49D2F47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14:cNvPr>
              <p14:cNvContentPartPr/>
              <p14:nvPr/>
            </p14:nvContentPartPr>
            <p14:xfrm>
              <a:off x="5184040" y="4664074"/>
              <a:ext cx="360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65A7F7D-45D8-4C2B-8BFB-2989124C1F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1040" y="46014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14:cNvPr>
              <p14:cNvContentPartPr/>
              <p14:nvPr/>
            </p14:nvContentPartPr>
            <p14:xfrm>
              <a:off x="5293120" y="427779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60E6123-3771-43FF-9744-939D171AD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0120" y="42151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14:cNvPr>
              <p14:cNvContentPartPr/>
              <p14:nvPr/>
            </p14:nvContentPartPr>
            <p14:xfrm>
              <a:off x="5377000" y="3942274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F360603-BF34-4FF3-AF0B-7145477EE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4360" y="3879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14:cNvPr>
              <p14:cNvContentPartPr/>
              <p14:nvPr/>
            </p14:nvContentPartPr>
            <p14:xfrm>
              <a:off x="5192680" y="3665794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DF15966-0D35-424C-AFAA-BD0FD823E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9680" y="36027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14:cNvPr>
              <p14:cNvContentPartPr/>
              <p14:nvPr/>
            </p14:nvContentPartPr>
            <p14:xfrm>
              <a:off x="5360080" y="3372034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C1725E1-8DA8-4262-BE84-599B010A4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440" y="3309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14:cNvPr>
              <p14:cNvContentPartPr/>
              <p14:nvPr/>
            </p14:nvContentPartPr>
            <p14:xfrm>
              <a:off x="6727720" y="3346834"/>
              <a:ext cx="360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81B431-635B-436F-A74B-42DE7FF961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65080" y="328419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14:cNvPr>
              <p14:cNvContentPartPr/>
              <p14:nvPr/>
            </p14:nvContentPartPr>
            <p14:xfrm>
              <a:off x="7222720" y="3355114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258CA55-391B-4A18-A451-51A843575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9720" y="3292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14:cNvPr>
              <p14:cNvContentPartPr/>
              <p14:nvPr/>
            </p14:nvContentPartPr>
            <p14:xfrm>
              <a:off x="7818160" y="3472474"/>
              <a:ext cx="360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5D922D8-9411-4F82-BEB0-527480C135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5160" y="340983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14:cNvPr>
              <p14:cNvContentPartPr/>
              <p14:nvPr/>
            </p14:nvContentPartPr>
            <p14:xfrm>
              <a:off x="7969360" y="3766594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7AE9A18-E67D-48A6-A5BC-13DE934BE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60" y="370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14:cNvPr>
              <p14:cNvContentPartPr/>
              <p14:nvPr/>
            </p14:nvContentPartPr>
            <p14:xfrm>
              <a:off x="8372200" y="4202554"/>
              <a:ext cx="360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56BED0-1EB3-40A5-9FB8-842DEA739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9200" y="413955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14:cNvPr>
              <p14:cNvContentPartPr/>
              <p14:nvPr/>
            </p14:nvContentPartPr>
            <p14:xfrm>
              <a:off x="8506120" y="4512874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E20DDCE-ADBC-4519-8B18-9AF19D7D2B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480" y="4449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14:cNvPr>
              <p14:cNvContentPartPr/>
              <p14:nvPr/>
            </p14:nvContentPartPr>
            <p14:xfrm>
              <a:off x="8590000" y="4781434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748A49-6E06-4E48-93EE-4D4E50841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7000" y="4718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14:cNvPr>
              <p14:cNvContentPartPr/>
              <p14:nvPr/>
            </p14:nvContentPartPr>
            <p14:xfrm>
              <a:off x="8388400" y="5041354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8A490-4788-4AF7-AA75-E3A279B3E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5760" y="4978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14:cNvPr>
              <p14:cNvContentPartPr/>
              <p14:nvPr/>
            </p14:nvContentPartPr>
            <p14:xfrm>
              <a:off x="8229280" y="5259514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21E74D7-48F0-4A7F-8CD6-389D1D4464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640" y="5196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14:cNvPr>
              <p14:cNvContentPartPr/>
              <p14:nvPr/>
            </p14:nvContentPartPr>
            <p14:xfrm>
              <a:off x="7960720" y="5167354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CF23964-5520-48A8-BF17-2770325DC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5104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14:cNvPr>
              <p14:cNvContentPartPr/>
              <p14:nvPr/>
            </p14:nvContentPartPr>
            <p14:xfrm>
              <a:off x="7960720" y="4806274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8A4B969-C105-48D6-AC08-68AA6D4A6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080" y="474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14:cNvPr>
              <p14:cNvContentPartPr/>
              <p14:nvPr/>
            </p14:nvContentPartPr>
            <p14:xfrm>
              <a:off x="8111560" y="4563274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6EC9EBF-626B-4D6C-A3AE-BE2CB58055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920" y="4500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14:cNvPr>
              <p14:cNvContentPartPr/>
              <p14:nvPr/>
            </p14:nvContentPartPr>
            <p14:xfrm>
              <a:off x="7910320" y="4362034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7D0808-75A0-4760-BC7F-E19E93CC59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7680" y="4299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14:cNvPr>
              <p14:cNvContentPartPr/>
              <p14:nvPr/>
            </p14:nvContentPartPr>
            <p14:xfrm>
              <a:off x="7633480" y="4059994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BD59FD-3AE4-4632-A720-0E053EB4F4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40" y="3997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14:cNvPr>
              <p14:cNvContentPartPr/>
              <p14:nvPr/>
            </p14:nvContentPartPr>
            <p14:xfrm>
              <a:off x="7524400" y="3816634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7E0607C-224A-47C3-8AF5-26602A0F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1760" y="3753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14:cNvPr>
              <p14:cNvContentPartPr/>
              <p14:nvPr/>
            </p14:nvContentPartPr>
            <p14:xfrm>
              <a:off x="7231000" y="3850114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DF19CE-2B1D-4579-808C-5570B5DA1B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8000" y="3787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14:cNvPr>
              <p14:cNvContentPartPr/>
              <p14:nvPr/>
            </p14:nvContentPartPr>
            <p14:xfrm>
              <a:off x="6719080" y="3875314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DCB8E-2E25-492A-AEB3-AF4F407917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40" y="38123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14:cNvPr>
              <p14:cNvContentPartPr/>
              <p14:nvPr/>
            </p14:nvContentPartPr>
            <p14:xfrm>
              <a:off x="6476080" y="3707554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C1C5042-414F-4240-9638-7C77A19F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080" y="36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14:cNvPr>
              <p14:cNvContentPartPr/>
              <p14:nvPr/>
            </p14:nvContentPartPr>
            <p14:xfrm>
              <a:off x="6375280" y="3984394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2DDE9D1-1254-48EA-8814-223B8FAAB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280" y="3921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14:cNvPr>
              <p14:cNvContentPartPr/>
              <p14:nvPr/>
            </p14:nvContentPartPr>
            <p14:xfrm>
              <a:off x="6803320" y="4177354"/>
              <a:ext cx="360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BBAE644-E716-476D-9813-19E1018A42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40320" y="4114714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14:cNvPr>
              <p14:cNvContentPartPr/>
              <p14:nvPr/>
            </p14:nvContentPartPr>
            <p14:xfrm>
              <a:off x="7172320" y="4219114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85144C2-B023-4FE2-BDF7-A966E9AE0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320" y="41564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14:cNvPr>
              <p14:cNvContentPartPr/>
              <p14:nvPr/>
            </p14:nvContentPartPr>
            <p14:xfrm>
              <a:off x="7482640" y="4479394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F7FE257-16B3-439F-A303-41A788D01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0000" y="44163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14:cNvPr>
              <p14:cNvContentPartPr/>
              <p14:nvPr/>
            </p14:nvContentPartPr>
            <p14:xfrm>
              <a:off x="7499560" y="4697554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8DD8E14-791A-455F-8DCD-AEC349FAF9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65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14:cNvPr>
              <p14:cNvContentPartPr/>
              <p14:nvPr/>
            </p14:nvContentPartPr>
            <p14:xfrm>
              <a:off x="7440880" y="4974394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12042B-7DA5-4F18-BB60-A9BEE3A2C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880" y="49117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14:cNvPr>
              <p14:cNvContentPartPr/>
              <p14:nvPr/>
            </p14:nvContentPartPr>
            <p14:xfrm>
              <a:off x="7239640" y="5133514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4DC932A-F46F-4CD5-9DB9-9FCD2CF6B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6640" y="5070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14:cNvPr>
              <p14:cNvContentPartPr/>
              <p14:nvPr/>
            </p14:nvContentPartPr>
            <p14:xfrm>
              <a:off x="6954160" y="5142154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331C80E-9B9A-4EB4-A7B0-89914DA69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1160" y="5079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14:cNvPr>
              <p14:cNvContentPartPr/>
              <p14:nvPr/>
            </p14:nvContentPartPr>
            <p14:xfrm>
              <a:off x="6920680" y="4881874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6B67FD-7E27-464D-BB23-56EAA44A9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7680" y="4819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14:cNvPr>
              <p14:cNvContentPartPr/>
              <p14:nvPr/>
            </p14:nvContentPartPr>
            <p14:xfrm>
              <a:off x="7029400" y="476451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63A13AE-29D2-4679-993D-3F6F85F19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6760" y="4701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14:cNvPr>
              <p14:cNvContentPartPr/>
              <p14:nvPr/>
            </p14:nvContentPartPr>
            <p14:xfrm>
              <a:off x="6669040" y="4571914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9A994D6-2AD8-411F-9210-F8D21615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6400" y="45089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C02FE2-2381-4295-8BE3-A70F977DA912}"/>
              </a:ext>
            </a:extLst>
          </p:cNvPr>
          <p:cNvGrpSpPr/>
          <p:nvPr/>
        </p:nvGrpSpPr>
        <p:grpSpPr>
          <a:xfrm>
            <a:off x="6367000" y="4957834"/>
            <a:ext cx="243360" cy="100800"/>
            <a:chOff x="6367000" y="4957834"/>
            <a:chExt cx="2433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14:cNvPr>
                <p14:cNvContentPartPr/>
                <p14:nvPr/>
              </p14:nvContentPartPr>
              <p14:xfrm>
                <a:off x="6610000" y="49578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82C7A7-0C39-46D1-9825-9DC19E830A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360" y="4894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14:cNvPr>
                <p14:cNvContentPartPr/>
                <p14:nvPr/>
              </p14:nvContentPartPr>
              <p14:xfrm>
                <a:off x="6367000" y="505827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F43A0F-F969-4274-B9A5-B2E08845B3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04000" y="4995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14:cNvPr>
              <p14:cNvContentPartPr/>
              <p14:nvPr/>
            </p14:nvContentPartPr>
            <p14:xfrm>
              <a:off x="6048400" y="5066914"/>
              <a:ext cx="360" cy="3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7464DA1-5C45-48F5-AF18-F7557B8E62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5400" y="5003914"/>
                <a:ext cx="12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14:cNvPr>
              <p14:cNvContentPartPr/>
              <p14:nvPr/>
            </p14:nvContentPartPr>
            <p14:xfrm>
              <a:off x="5779840" y="5091754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D0C67F1-7C3E-4898-9FE8-2D15CAB83B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502911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C36CAA1-40CF-4F82-BC0C-84D9CED1083C}"/>
              </a:ext>
            </a:extLst>
          </p:cNvPr>
          <p:cNvGrpSpPr/>
          <p:nvPr/>
        </p:nvGrpSpPr>
        <p:grpSpPr>
          <a:xfrm>
            <a:off x="5503000" y="4773154"/>
            <a:ext cx="168120" cy="75960"/>
            <a:chOff x="5503000" y="4773154"/>
            <a:chExt cx="16812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14:cNvPr>
                <p14:cNvContentPartPr/>
                <p14:nvPr/>
              </p14:nvContentPartPr>
              <p14:xfrm>
                <a:off x="5503000" y="484875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0E6654C-D311-4F9B-98ED-AD3CC8FEBE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0000" y="4785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14:cNvPr>
                <p14:cNvContentPartPr/>
                <p14:nvPr/>
              </p14:nvContentPartPr>
              <p14:xfrm>
                <a:off x="5670760" y="47731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9D6E22-8FBA-4AD7-9E61-AB2625E17F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7760" y="471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14:cNvPr>
              <p14:cNvContentPartPr/>
              <p14:nvPr/>
            </p14:nvContentPartPr>
            <p14:xfrm>
              <a:off x="6090160" y="475623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F346DBA-FF8A-4020-A9DA-89F87D544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7160" y="4693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14:cNvPr>
              <p14:cNvContentPartPr/>
              <p14:nvPr/>
            </p14:nvContentPartPr>
            <p14:xfrm>
              <a:off x="6408760" y="4697554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FDF5E37-23C3-4103-A61F-5D7174A53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760" y="463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14:cNvPr>
              <p14:cNvContentPartPr/>
              <p14:nvPr/>
            </p14:nvContentPartPr>
            <p14:xfrm>
              <a:off x="6383560" y="4420714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B70EF0D-E0BA-46AF-B55F-37BB7352A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0920" y="4357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14:cNvPr>
              <p14:cNvContentPartPr/>
              <p14:nvPr/>
            </p14:nvContentPartPr>
            <p14:xfrm>
              <a:off x="5771200" y="4521514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6129E9E-D608-43E8-BFB1-CF0C01067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200" y="4458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14:cNvPr>
              <p14:cNvContentPartPr/>
              <p14:nvPr/>
            </p14:nvContentPartPr>
            <p14:xfrm>
              <a:off x="5612080" y="4303354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E060EDA-E982-4CAD-A110-F31BE7B15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080" y="42403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14:cNvPr>
              <p14:cNvContentPartPr/>
              <p14:nvPr/>
            </p14:nvContentPartPr>
            <p14:xfrm>
              <a:off x="5779840" y="3993034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C769E2-8C3D-40F5-B258-749A3C837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40" y="3930034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659754F-1DA8-443A-98D0-2702F46AC90F}"/>
              </a:ext>
            </a:extLst>
          </p:cNvPr>
          <p:cNvGrpSpPr/>
          <p:nvPr/>
        </p:nvGrpSpPr>
        <p:grpSpPr>
          <a:xfrm>
            <a:off x="5444320" y="2877034"/>
            <a:ext cx="235080" cy="17280"/>
            <a:chOff x="5444320" y="2877034"/>
            <a:chExt cx="23508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14:cNvPr>
                <p14:cNvContentPartPr/>
                <p14:nvPr/>
              </p14:nvContentPartPr>
              <p14:xfrm>
                <a:off x="5679040" y="289395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98C19-BFDE-4BC3-AE79-B08B4B847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16040" y="2830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14:cNvPr>
                <p14:cNvContentPartPr/>
                <p14:nvPr/>
              </p14:nvContentPartPr>
              <p14:xfrm>
                <a:off x="5444320" y="287703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0D4485D-CE2C-4202-BE80-B02B88053F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1320" y="2814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14:cNvPr>
              <p14:cNvContentPartPr/>
              <p14:nvPr/>
            </p14:nvContentPartPr>
            <p14:xfrm>
              <a:off x="5091520" y="2759674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F578EA-B384-460D-BB4A-34F33BE08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880" y="2697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14:cNvPr>
              <p14:cNvContentPartPr/>
              <p14:nvPr/>
            </p14:nvContentPartPr>
            <p14:xfrm>
              <a:off x="2038360" y="4437274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ABABFD6-A785-4600-9D60-1A8680902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5360" y="4374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14:cNvPr>
              <p14:cNvContentPartPr/>
              <p14:nvPr/>
            </p14:nvContentPartPr>
            <p14:xfrm>
              <a:off x="7918960" y="2415874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BCCF6EA-10D1-4855-B37B-69F98C81C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960" y="23528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14:cNvPr>
              <p14:cNvContentPartPr/>
              <p14:nvPr/>
            </p14:nvContentPartPr>
            <p14:xfrm>
              <a:off x="7247560" y="2248114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797CCCB-F1E5-4CE8-9749-88076BAE6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4920" y="21851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14:cNvPr>
              <p14:cNvContentPartPr/>
              <p14:nvPr/>
            </p14:nvContentPartPr>
            <p14:xfrm>
              <a:off x="8447440" y="2231194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F34875F-153D-4549-9EC3-FFFFD65F5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800" y="2168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14:cNvPr>
              <p14:cNvContentPartPr/>
              <p14:nvPr/>
            </p14:nvContentPartPr>
            <p14:xfrm>
              <a:off x="8161960" y="2961274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9E85D5-F1EE-493D-A09B-6BD14BEA1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9320" y="289827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14:cNvPr>
              <p14:cNvContentPartPr/>
              <p14:nvPr/>
            </p14:nvContentPartPr>
            <p14:xfrm>
              <a:off x="2466040" y="2214274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DB1D9E-E5EC-48E8-9AE8-A33B5583A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400" y="21516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14:cNvPr>
              <p14:cNvContentPartPr/>
              <p14:nvPr/>
            </p14:nvContentPartPr>
            <p14:xfrm>
              <a:off x="1366960" y="2315074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BF1CB3-DB32-4EB2-B1EA-1029544F9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320" y="2252074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8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14CF-CC37-43ED-8D0F-E347415B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causation causes associations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264-CABC-48E1-8122-CCE7F9FC2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4 reasons to see associations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causes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are confounded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are selected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D5264-CABC-48E1-8122-CCE7F9FC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C37E1AE-E399-429F-B1DA-3C0BBE2208A6}"/>
                  </a:ext>
                </a:extLst>
              </p:cNvPr>
              <p:cNvSpPr/>
              <p:nvPr/>
            </p:nvSpPr>
            <p:spPr>
              <a:xfrm>
                <a:off x="6096000" y="2513268"/>
                <a:ext cx="617766" cy="617285"/>
              </a:xfrm>
              <a:prstGeom prst="ellipse">
                <a:avLst/>
              </a:prstGeom>
              <a:solidFill>
                <a:srgbClr val="F7C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C37E1AE-E399-429F-B1DA-3C0BBE220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3268"/>
                <a:ext cx="617766" cy="6172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D6208A-6307-4AFF-A9C7-5C02B49C9D12}"/>
                  </a:ext>
                </a:extLst>
              </p:cNvPr>
              <p:cNvSpPr/>
              <p:nvPr/>
            </p:nvSpPr>
            <p:spPr>
              <a:xfrm>
                <a:off x="7931095" y="2513265"/>
                <a:ext cx="617766" cy="617285"/>
              </a:xfrm>
              <a:prstGeom prst="ellipse">
                <a:avLst/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D6208A-6307-4AFF-A9C7-5C02B49C9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95" y="2513265"/>
                <a:ext cx="617766" cy="6172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BC8830-A67E-4944-9605-D039223BF63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713766" y="2821908"/>
            <a:ext cx="1217329" cy="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35BBF5-E7DA-4F26-A33E-CAC368F19BC8}"/>
                  </a:ext>
                </a:extLst>
              </p:cNvPr>
              <p:cNvSpPr/>
              <p:nvPr/>
            </p:nvSpPr>
            <p:spPr>
              <a:xfrm>
                <a:off x="6096000" y="3327000"/>
                <a:ext cx="617766" cy="617285"/>
              </a:xfrm>
              <a:prstGeom prst="ellipse">
                <a:avLst/>
              </a:prstGeom>
              <a:solidFill>
                <a:srgbClr val="F7C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35BBF5-E7DA-4F26-A33E-CAC368F19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27000"/>
                <a:ext cx="617766" cy="61728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A44BE9-DFB7-4AD7-8DCA-7042BE3F9603}"/>
                  </a:ext>
                </a:extLst>
              </p:cNvPr>
              <p:cNvSpPr/>
              <p:nvPr/>
            </p:nvSpPr>
            <p:spPr>
              <a:xfrm>
                <a:off x="7931095" y="3326997"/>
                <a:ext cx="617766" cy="617285"/>
              </a:xfrm>
              <a:prstGeom prst="ellipse">
                <a:avLst/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A44BE9-DFB7-4AD7-8DCA-7042BE3F9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95" y="3326997"/>
                <a:ext cx="617766" cy="6172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6C0E82-732C-4A39-9082-11B8BAE17F2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713766" y="3635640"/>
            <a:ext cx="1217329" cy="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20A073F-8473-4343-B807-1A8902570999}"/>
                  </a:ext>
                </a:extLst>
              </p:cNvPr>
              <p:cNvSpPr/>
              <p:nvPr/>
            </p:nvSpPr>
            <p:spPr>
              <a:xfrm>
                <a:off x="6096000" y="4597655"/>
                <a:ext cx="617766" cy="617285"/>
              </a:xfrm>
              <a:prstGeom prst="ellipse">
                <a:avLst/>
              </a:prstGeom>
              <a:solidFill>
                <a:srgbClr val="F7C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20A073F-8473-4343-B807-1A8902570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97655"/>
                <a:ext cx="617766" cy="6172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865F9BC-7A13-4155-A4DF-B68F51D27025}"/>
                  </a:ext>
                </a:extLst>
              </p:cNvPr>
              <p:cNvSpPr/>
              <p:nvPr/>
            </p:nvSpPr>
            <p:spPr>
              <a:xfrm>
                <a:off x="7931095" y="4597652"/>
                <a:ext cx="617766" cy="617285"/>
              </a:xfrm>
              <a:prstGeom prst="ellipse">
                <a:avLst/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865F9BC-7A13-4155-A4DF-B68F51D27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95" y="4597652"/>
                <a:ext cx="617766" cy="6172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E2614F8-08AC-4D47-B5E9-B8F18E4699E2}"/>
                  </a:ext>
                </a:extLst>
              </p:cNvPr>
              <p:cNvSpPr/>
              <p:nvPr/>
            </p:nvSpPr>
            <p:spPr>
              <a:xfrm>
                <a:off x="7013547" y="4001294"/>
                <a:ext cx="617766" cy="617285"/>
              </a:xfrm>
              <a:prstGeom prst="ellipse">
                <a:avLst/>
              </a:prstGeom>
              <a:solidFill>
                <a:srgbClr val="B0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E2614F8-08AC-4D47-B5E9-B8F18E469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47" y="4001294"/>
                <a:ext cx="617766" cy="61728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6CB120A-E21E-454C-9146-492C7DA74BCA}"/>
                  </a:ext>
                </a:extLst>
              </p:cNvPr>
              <p:cNvSpPr/>
              <p:nvPr/>
            </p:nvSpPr>
            <p:spPr>
              <a:xfrm>
                <a:off x="7013547" y="5433861"/>
                <a:ext cx="617766" cy="617285"/>
              </a:xfrm>
              <a:prstGeom prst="ellipse">
                <a:avLst/>
              </a:prstGeom>
              <a:solidFill>
                <a:srgbClr val="DDB1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6CB120A-E21E-454C-9146-492C7DA74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47" y="5433861"/>
                <a:ext cx="617766" cy="61728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D49CD1-1B4A-46EC-967F-57AC20EF1FAA}"/>
              </a:ext>
            </a:extLst>
          </p:cNvPr>
          <p:cNvCxnSpPr>
            <a:cxnSpLocks/>
            <a:stCxn id="13" idx="3"/>
            <a:endCxn id="10" idx="6"/>
          </p:cNvCxnSpPr>
          <p:nvPr/>
        </p:nvCxnSpPr>
        <p:spPr>
          <a:xfrm flipH="1">
            <a:off x="6713766" y="4528180"/>
            <a:ext cx="390251" cy="3781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35257-449B-4312-BD22-75AB1B9E4170}"/>
              </a:ext>
            </a:extLst>
          </p:cNvPr>
          <p:cNvCxnSpPr>
            <a:cxnSpLocks/>
            <a:stCxn id="13" idx="5"/>
            <a:endCxn id="11" idx="2"/>
          </p:cNvCxnSpPr>
          <p:nvPr/>
        </p:nvCxnSpPr>
        <p:spPr>
          <a:xfrm>
            <a:off x="7540843" y="4528180"/>
            <a:ext cx="390252" cy="3781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2B6757-3FBE-4EBD-B1BF-85E732A12CB7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6623296" y="5124541"/>
            <a:ext cx="480721" cy="39971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0F1DFD-72F1-44E0-B651-1FF9FCEE5006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7540843" y="5124538"/>
            <a:ext cx="480722" cy="39972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4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low pressure device">
            <a:extLst>
              <a:ext uri="{FF2B5EF4-FFF2-40B4-BE49-F238E27FC236}">
                <a16:creationId xmlns:a16="http://schemas.microsoft.com/office/drawing/2014/main" id="{35699DDC-C1CE-4FFF-A5B2-D00BD8A1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176" y="3512634"/>
            <a:ext cx="2896824" cy="33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61A27-9879-45AF-854F-D88647F5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873F-84EC-4451-AD5D-8ED72198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1"/>
            <a:ext cx="10753725" cy="521970"/>
          </a:xfrm>
        </p:spPr>
        <p:txBody>
          <a:bodyPr>
            <a:normAutofit/>
          </a:bodyPr>
          <a:lstStyle/>
          <a:p>
            <a:r>
              <a:rPr lang="en-US" sz="2800" dirty="0"/>
              <a:t>Data can only show patterns of association.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54FAC-5A3E-4193-A204-2904FFEF3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21" y="3190876"/>
            <a:ext cx="3667124" cy="366712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EA4C398-E04D-4B51-8444-34210C7FDF8E}"/>
              </a:ext>
            </a:extLst>
          </p:cNvPr>
          <p:cNvGrpSpPr/>
          <p:nvPr/>
        </p:nvGrpSpPr>
        <p:grpSpPr>
          <a:xfrm>
            <a:off x="5356440" y="3190876"/>
            <a:ext cx="3729808" cy="3667124"/>
            <a:chOff x="5356440" y="3190876"/>
            <a:chExt cx="3729808" cy="36671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2AF4D4-BCCE-4EB6-AAEF-9A4F1CC7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6440" y="3190876"/>
              <a:ext cx="3667124" cy="366712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CEF4B2-92A6-4725-AD88-AF55B8DC36CF}"/>
                </a:ext>
              </a:extLst>
            </p:cNvPr>
            <p:cNvSpPr/>
            <p:nvPr/>
          </p:nvSpPr>
          <p:spPr>
            <a:xfrm>
              <a:off x="8691613" y="6314173"/>
              <a:ext cx="394635" cy="327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23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low pressure device">
            <a:extLst>
              <a:ext uri="{FF2B5EF4-FFF2-40B4-BE49-F238E27FC236}">
                <a16:creationId xmlns:a16="http://schemas.microsoft.com/office/drawing/2014/main" id="{35699DDC-C1CE-4FFF-A5B2-D00BD8A1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176" y="3512634"/>
            <a:ext cx="2896824" cy="33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61A27-9879-45AF-854F-D88647F5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873F-84EC-4451-AD5D-8ED72198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1"/>
            <a:ext cx="10753725" cy="831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 we can impose additional knowledge structure (meta-data) to talk about causes and effects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54FAC-5A3E-4193-A204-2904FFEF3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21" y="3190876"/>
            <a:ext cx="3667124" cy="366712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EA4C398-E04D-4B51-8444-34210C7FDF8E}"/>
              </a:ext>
            </a:extLst>
          </p:cNvPr>
          <p:cNvGrpSpPr/>
          <p:nvPr/>
        </p:nvGrpSpPr>
        <p:grpSpPr>
          <a:xfrm>
            <a:off x="5356440" y="3190876"/>
            <a:ext cx="3729808" cy="3667124"/>
            <a:chOff x="5356440" y="3190876"/>
            <a:chExt cx="3729808" cy="36671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2AF4D4-BCCE-4EB6-AAEF-9A4F1CC73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6440" y="3190876"/>
              <a:ext cx="3667124" cy="366712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CEF4B2-92A6-4725-AD88-AF55B8DC36CF}"/>
                </a:ext>
              </a:extLst>
            </p:cNvPr>
            <p:cNvSpPr/>
            <p:nvPr/>
          </p:nvSpPr>
          <p:spPr>
            <a:xfrm>
              <a:off x="8691613" y="6314173"/>
              <a:ext cx="394635" cy="327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A89778F-11A7-427B-9E17-F5B36183EC7C}"/>
              </a:ext>
            </a:extLst>
          </p:cNvPr>
          <p:cNvSpPr/>
          <p:nvPr/>
        </p:nvSpPr>
        <p:spPr>
          <a:xfrm>
            <a:off x="981512" y="2952925"/>
            <a:ext cx="8221211" cy="3905075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100000">
                <a:schemeClr val="bg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57C80A-CE1B-4523-9476-1DA93271A9A9}"/>
              </a:ext>
            </a:extLst>
          </p:cNvPr>
          <p:cNvSpPr/>
          <p:nvPr/>
        </p:nvSpPr>
        <p:spPr>
          <a:xfrm>
            <a:off x="4047108" y="4196104"/>
            <a:ext cx="904472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2DFDF5-4B17-487C-A970-DA6505574A2A}"/>
              </a:ext>
            </a:extLst>
          </p:cNvPr>
          <p:cNvSpPr/>
          <p:nvPr/>
        </p:nvSpPr>
        <p:spPr>
          <a:xfrm>
            <a:off x="7240420" y="4196104"/>
            <a:ext cx="904472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1D068-B959-488B-A8BB-4D79693E834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951580" y="4647988"/>
            <a:ext cx="228884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9" descr="Heart organ">
            <a:extLst>
              <a:ext uri="{FF2B5EF4-FFF2-40B4-BE49-F238E27FC236}">
                <a16:creationId xmlns:a16="http://schemas.microsoft.com/office/drawing/2014/main" id="{DEC5978B-169A-4027-969C-3373F8C72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5842" y="4304486"/>
            <a:ext cx="687003" cy="687003"/>
          </a:xfrm>
          <a:prstGeom prst="rect">
            <a:avLst/>
          </a:prstGeom>
        </p:spPr>
      </p:pic>
      <p:pic>
        <p:nvPicPr>
          <p:cNvPr id="20" name="Graphic 19" descr="Stethoscope">
            <a:extLst>
              <a:ext uri="{FF2B5EF4-FFF2-40B4-BE49-F238E27FC236}">
                <a16:creationId xmlns:a16="http://schemas.microsoft.com/office/drawing/2014/main" id="{56E9ED99-43D5-4433-9E2E-8433B5779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9155" y="4304486"/>
            <a:ext cx="687003" cy="6870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9B806F-3E02-4B9D-BD09-F7EB6F3EC9D1}"/>
              </a:ext>
            </a:extLst>
          </p:cNvPr>
          <p:cNvSpPr txBox="1"/>
          <p:nvPr/>
        </p:nvSpPr>
        <p:spPr>
          <a:xfrm>
            <a:off x="4940259" y="4758121"/>
            <a:ext cx="231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Association between phenomena and measurement</a:t>
            </a:r>
          </a:p>
        </p:txBody>
      </p:sp>
    </p:spTree>
    <p:extLst>
      <p:ext uri="{BB962C8B-B14F-4D97-AF65-F5344CB8AC3E}">
        <p14:creationId xmlns:p14="http://schemas.microsoft.com/office/powerpoint/2010/main" val="306144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low pressure device">
            <a:extLst>
              <a:ext uri="{FF2B5EF4-FFF2-40B4-BE49-F238E27FC236}">
                <a16:creationId xmlns:a16="http://schemas.microsoft.com/office/drawing/2014/main" id="{35699DDC-C1CE-4FFF-A5B2-D00BD8A1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176" y="3512634"/>
            <a:ext cx="2896824" cy="33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61A27-9879-45AF-854F-D88647F5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causes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54FAC-5A3E-4193-A204-2904FFEF3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21" y="3190876"/>
            <a:ext cx="3667124" cy="3667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2AF4D4-BCCE-4EB6-AAEF-9A4F1CC73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778" y="3190876"/>
            <a:ext cx="3535370" cy="36671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7544222-B40F-4A91-AF58-D7F5FF6310BF}"/>
              </a:ext>
            </a:extLst>
          </p:cNvPr>
          <p:cNvSpPr/>
          <p:nvPr/>
        </p:nvSpPr>
        <p:spPr>
          <a:xfrm>
            <a:off x="1949393" y="2461439"/>
            <a:ext cx="822247" cy="821607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9B0D6-E35E-4EB2-A29D-7A2CF3533838}"/>
              </a:ext>
            </a:extLst>
          </p:cNvPr>
          <p:cNvSpPr/>
          <p:nvPr/>
        </p:nvSpPr>
        <p:spPr>
          <a:xfrm>
            <a:off x="4044547" y="2461436"/>
            <a:ext cx="822247" cy="821607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DE7FA5-0428-46A5-8729-8D67272AB18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771640" y="2872240"/>
            <a:ext cx="1272907" cy="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9" descr="Heart organ">
            <a:extLst>
              <a:ext uri="{FF2B5EF4-FFF2-40B4-BE49-F238E27FC236}">
                <a16:creationId xmlns:a16="http://schemas.microsoft.com/office/drawing/2014/main" id="{E53E21D3-D2BB-4C0D-9BBD-116737C4A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8241" y="2559967"/>
            <a:ext cx="624548" cy="624548"/>
          </a:xfrm>
          <a:prstGeom prst="rect">
            <a:avLst/>
          </a:prstGeom>
        </p:spPr>
      </p:pic>
      <p:pic>
        <p:nvPicPr>
          <p:cNvPr id="13" name="Graphic 12" descr="Stethoscope">
            <a:extLst>
              <a:ext uri="{FF2B5EF4-FFF2-40B4-BE49-F238E27FC236}">
                <a16:creationId xmlns:a16="http://schemas.microsoft.com/office/drawing/2014/main" id="{5037F3EC-ED56-40FB-B1B9-98BB7C35D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6269" y="2588356"/>
            <a:ext cx="567771" cy="5677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D49B366-DAC5-49B4-9D91-976FA079FE2F}"/>
              </a:ext>
            </a:extLst>
          </p:cNvPr>
          <p:cNvSpPr/>
          <p:nvPr/>
        </p:nvSpPr>
        <p:spPr>
          <a:xfrm>
            <a:off x="6058699" y="2461438"/>
            <a:ext cx="822247" cy="821607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B12C4D-9534-4238-9B13-C94246DEBDE1}"/>
              </a:ext>
            </a:extLst>
          </p:cNvPr>
          <p:cNvSpPr/>
          <p:nvPr/>
        </p:nvSpPr>
        <p:spPr>
          <a:xfrm>
            <a:off x="8153853" y="2461436"/>
            <a:ext cx="822247" cy="821607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7EC65B-F753-426A-ABDE-332412D3AD16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6880946" y="2872240"/>
            <a:ext cx="1272907" cy="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9" descr="Heart organ">
            <a:extLst>
              <a:ext uri="{FF2B5EF4-FFF2-40B4-BE49-F238E27FC236}">
                <a16:creationId xmlns:a16="http://schemas.microsoft.com/office/drawing/2014/main" id="{A65BBD13-6D8E-4269-8A93-A378A43E6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57547" y="2559966"/>
            <a:ext cx="624548" cy="624548"/>
          </a:xfrm>
          <a:prstGeom prst="rect">
            <a:avLst/>
          </a:prstGeom>
        </p:spPr>
      </p:pic>
      <p:pic>
        <p:nvPicPr>
          <p:cNvPr id="18" name="Graphic 17" descr="Stethoscope">
            <a:extLst>
              <a:ext uri="{FF2B5EF4-FFF2-40B4-BE49-F238E27FC236}">
                <a16:creationId xmlns:a16="http://schemas.microsoft.com/office/drawing/2014/main" id="{E92CA9A7-F605-4281-89AB-2EED624AA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2702" y="2559966"/>
            <a:ext cx="624548" cy="6245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F59FF-C966-4951-9110-D72DE7392FB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816639" y="2362708"/>
            <a:ext cx="253169" cy="219053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F58F-B851-4A60-A12D-E5A9419F71D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8855685" y="2369303"/>
            <a:ext cx="274736" cy="212455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D8389A-B8CB-4FE5-B34B-BE5558E63A86}"/>
              </a:ext>
            </a:extLst>
          </p:cNvPr>
          <p:cNvSpPr txBox="1"/>
          <p:nvPr/>
        </p:nvSpPr>
        <p:spPr>
          <a:xfrm>
            <a:off x="9043743" y="2139995"/>
            <a:ext cx="106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increase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BEBAB-7D7B-433B-8DD8-D4FD6C6AEA1E}"/>
              </a:ext>
            </a:extLst>
          </p:cNvPr>
          <p:cNvSpPr txBox="1"/>
          <p:nvPr/>
        </p:nvSpPr>
        <p:spPr>
          <a:xfrm>
            <a:off x="816961" y="2139994"/>
            <a:ext cx="106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increase</a:t>
            </a:r>
          </a:p>
        </p:txBody>
      </p:sp>
    </p:spTree>
    <p:extLst>
      <p:ext uri="{BB962C8B-B14F-4D97-AF65-F5344CB8AC3E}">
        <p14:creationId xmlns:p14="http://schemas.microsoft.com/office/powerpoint/2010/main" val="176668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4BFF-4175-4296-B805-CC57B2C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084B-1D10-4CD8-9EFE-02551B9D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Exchangeability / </a:t>
            </a:r>
            <a:r>
              <a:rPr lang="en-US" b="1" dirty="0" err="1"/>
              <a:t>Ignorability</a:t>
            </a:r>
            <a:r>
              <a:rPr lang="en-US" b="1" dirty="0"/>
              <a:t> </a:t>
            </a:r>
            <a:br>
              <a:rPr lang="en-US" dirty="0"/>
            </a:br>
            <a:r>
              <a:rPr lang="en-US" dirty="0"/>
              <a:t>No unmeasured confounding (causal sufficiency)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879F1A-C9CA-4754-831C-01AE5DE3B72B}"/>
                  </a:ext>
                </a:extLst>
              </p14:cNvPr>
              <p14:cNvContentPartPr/>
              <p14:nvPr/>
            </p14:nvContentPartPr>
            <p14:xfrm>
              <a:off x="1309439" y="5046328"/>
              <a:ext cx="2845080" cy="115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879F1A-C9CA-4754-831C-01AE5DE3B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439" y="5010317"/>
                <a:ext cx="2916720" cy="1230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F1B889-7147-4FCB-A514-160B4A0015B2}"/>
                  </a:ext>
                </a:extLst>
              </p14:cNvPr>
              <p14:cNvContentPartPr/>
              <p14:nvPr/>
            </p14:nvContentPartPr>
            <p14:xfrm>
              <a:off x="2523719" y="5045608"/>
              <a:ext cx="2940120" cy="113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F1B889-7147-4FCB-A514-160B4A0015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7715" y="5009608"/>
                <a:ext cx="3011769" cy="120564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B8F17C-FFBC-4C2F-8D19-77B45EBAFE39}"/>
              </a:ext>
            </a:extLst>
          </p:cNvPr>
          <p:cNvCxnSpPr>
            <a:cxnSpLocks/>
          </p:cNvCxnSpPr>
          <p:nvPr/>
        </p:nvCxnSpPr>
        <p:spPr>
          <a:xfrm flipV="1">
            <a:off x="1073320" y="4764505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EC152-D6AF-4B4F-9757-9DBCEFDC9B5E}"/>
              </a:ext>
            </a:extLst>
          </p:cNvPr>
          <p:cNvCxnSpPr>
            <a:cxnSpLocks/>
          </p:cNvCxnSpPr>
          <p:nvPr/>
        </p:nvCxnSpPr>
        <p:spPr>
          <a:xfrm>
            <a:off x="1073320" y="6376731"/>
            <a:ext cx="4784555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E3A4FC-BF1A-49D7-9975-E028942AA675}"/>
              </a:ext>
            </a:extLst>
          </p:cNvPr>
          <p:cNvSpPr txBox="1"/>
          <p:nvPr/>
        </p:nvSpPr>
        <p:spPr>
          <a:xfrm>
            <a:off x="1073320" y="6488668"/>
            <a:ext cx="4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B94CB-DC00-4311-AAC4-F66984D9D82C}"/>
              </a:ext>
            </a:extLst>
          </p:cNvPr>
          <p:cNvSpPr txBox="1"/>
          <p:nvPr/>
        </p:nvSpPr>
        <p:spPr>
          <a:xfrm>
            <a:off x="1714714" y="4804974"/>
            <a:ext cx="10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16399-2CFD-484C-BCCF-6A510A9CAF14}"/>
              </a:ext>
            </a:extLst>
          </p:cNvPr>
          <p:cNvSpPr txBox="1"/>
          <p:nvPr/>
        </p:nvSpPr>
        <p:spPr>
          <a:xfrm>
            <a:off x="4582941" y="4804974"/>
            <a:ext cx="135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96C7E3-A15F-46DC-AD4D-43748F1C5E1C}"/>
              </a:ext>
            </a:extLst>
          </p:cNvPr>
          <p:cNvSpPr/>
          <p:nvPr/>
        </p:nvSpPr>
        <p:spPr>
          <a:xfrm flipH="1">
            <a:off x="6222527" y="5492504"/>
            <a:ext cx="768930" cy="4114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6B6A88-403A-4414-BF0D-02642897353F}"/>
              </a:ext>
            </a:extLst>
          </p:cNvPr>
          <p:cNvCxnSpPr>
            <a:cxnSpLocks/>
          </p:cNvCxnSpPr>
          <p:nvPr/>
        </p:nvCxnSpPr>
        <p:spPr>
          <a:xfrm flipV="1">
            <a:off x="7763877" y="4719323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EE81A-07C8-4A64-A9F9-805E0E08521A}"/>
              </a:ext>
            </a:extLst>
          </p:cNvPr>
          <p:cNvCxnSpPr>
            <a:cxnSpLocks/>
          </p:cNvCxnSpPr>
          <p:nvPr/>
        </p:nvCxnSpPr>
        <p:spPr>
          <a:xfrm>
            <a:off x="7763877" y="6331549"/>
            <a:ext cx="2442408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C95929-A154-4688-B4B3-E868D64C8F48}"/>
              </a:ext>
            </a:extLst>
          </p:cNvPr>
          <p:cNvSpPr txBox="1"/>
          <p:nvPr/>
        </p:nvSpPr>
        <p:spPr>
          <a:xfrm>
            <a:off x="7763878" y="6443486"/>
            <a:ext cx="24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58AFC-2BEF-4C97-982B-B7A92DEE1DF1}"/>
              </a:ext>
            </a:extLst>
          </p:cNvPr>
          <p:cNvSpPr txBox="1"/>
          <p:nvPr/>
        </p:nvSpPr>
        <p:spPr>
          <a:xfrm rot="16200000">
            <a:off x="6670606" y="5361004"/>
            <a:ext cx="157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Risk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483447-39C1-417E-A82A-A379A5FC3DA5}"/>
                  </a:ext>
                </a:extLst>
              </p14:cNvPr>
              <p14:cNvContentPartPr/>
              <p14:nvPr/>
            </p14:nvContentPartPr>
            <p14:xfrm>
              <a:off x="8033137" y="607136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483447-39C1-417E-A82A-A379A5FC3D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97137" y="60353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101034-98A4-4157-81B7-196A821BDD00}"/>
                  </a:ext>
                </a:extLst>
              </p14:cNvPr>
              <p14:cNvContentPartPr/>
              <p14:nvPr/>
            </p14:nvContentPartPr>
            <p14:xfrm>
              <a:off x="7961137" y="5468957"/>
              <a:ext cx="891000" cy="397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101034-98A4-4157-81B7-196A821BDD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25137" y="5432957"/>
                <a:ext cx="9626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EB3AA2-8D6A-4D79-8C4D-B44C6D1DEEA6}"/>
                  </a:ext>
                </a:extLst>
              </p14:cNvPr>
              <p14:cNvContentPartPr/>
              <p14:nvPr/>
            </p14:nvContentPartPr>
            <p14:xfrm>
              <a:off x="8381977" y="5228963"/>
              <a:ext cx="122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EB3AA2-8D6A-4D79-8C4D-B44C6D1DEE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5977" y="5192963"/>
                <a:ext cx="83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C277CE-48D0-480E-9A47-E4A8A6221BFE}"/>
                  </a:ext>
                </a:extLst>
              </p14:cNvPr>
              <p14:cNvContentPartPr/>
              <p14:nvPr/>
            </p14:nvContentPartPr>
            <p14:xfrm>
              <a:off x="8551177" y="5099998"/>
              <a:ext cx="1070640" cy="433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C277CE-48D0-480E-9A47-E4A8A6221B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15177" y="5063998"/>
                <a:ext cx="11422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DBD5C8-6A77-4E12-8F96-8E12524670C5}"/>
                  </a:ext>
                </a:extLst>
              </p14:cNvPr>
              <p14:cNvContentPartPr/>
              <p14:nvPr/>
            </p14:nvContentPartPr>
            <p14:xfrm>
              <a:off x="8502577" y="557816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DBD5C8-6A77-4E12-8F96-8E12524670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66577" y="55421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F9FB51-FDAA-4B08-B452-E5CF458D0DC6}"/>
                  </a:ext>
                </a:extLst>
              </p14:cNvPr>
              <p14:cNvContentPartPr/>
              <p14:nvPr/>
            </p14:nvContentPartPr>
            <p14:xfrm>
              <a:off x="9200617" y="526532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F9FB51-FDAA-4B08-B452-E5CF458D0D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64617" y="522932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99EEEF-7229-4BB0-9EA1-9DF7C66F5A6F}"/>
                  </a:ext>
                </a:extLst>
              </p14:cNvPr>
              <p14:cNvContentPartPr/>
              <p14:nvPr/>
            </p14:nvContentPartPr>
            <p14:xfrm>
              <a:off x="8996137" y="554216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99EEEF-7229-4BB0-9EA1-9DF7C66F5A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60137" y="55061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ABF48C-C4EC-4667-9BBE-33E37C8F7A38}"/>
                  </a:ext>
                </a:extLst>
              </p14:cNvPr>
              <p14:cNvContentPartPr/>
              <p14:nvPr/>
            </p14:nvContentPartPr>
            <p14:xfrm>
              <a:off x="8646937" y="539780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ABF48C-C4EC-4667-9BBE-33E37C8F7A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10937" y="536180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73FEDFC-D321-4B0B-BDC1-8BB0601E20FA}"/>
                  </a:ext>
                </a:extLst>
              </p14:cNvPr>
              <p14:cNvContentPartPr/>
              <p14:nvPr/>
            </p14:nvContentPartPr>
            <p14:xfrm>
              <a:off x="8309977" y="571064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73FEDFC-D321-4B0B-BDC1-8BB0601E20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73977" y="56746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A22892-B328-44FD-89D7-5F7FC1399205}"/>
                  </a:ext>
                </a:extLst>
              </p14:cNvPr>
              <p14:cNvContentPartPr/>
              <p14:nvPr/>
            </p14:nvContentPartPr>
            <p14:xfrm>
              <a:off x="8346337" y="5313203"/>
              <a:ext cx="221400" cy="277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A22892-B328-44FD-89D7-5F7FC1399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0337" y="5277203"/>
                <a:ext cx="2930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CE129E-F6E6-4061-B8F8-892BEFB32F10}"/>
                  </a:ext>
                </a:extLst>
              </p14:cNvPr>
              <p14:cNvContentPartPr/>
              <p14:nvPr/>
            </p14:nvContentPartPr>
            <p14:xfrm>
              <a:off x="9167711" y="542001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CE129E-F6E6-4061-B8F8-892BEFB32F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31711" y="53840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9C9B92-EF34-4962-A3D2-6CA224F7E1A8}"/>
                  </a:ext>
                </a:extLst>
              </p14:cNvPr>
              <p14:cNvContentPartPr/>
              <p14:nvPr/>
            </p14:nvContentPartPr>
            <p14:xfrm>
              <a:off x="9318191" y="5363492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9C9B92-EF34-4962-A3D2-6CA224F7E1A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2191" y="53274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C8A9A7-44C6-4374-86C5-7B9955D3D708}"/>
                  </a:ext>
                </a:extLst>
              </p14:cNvPr>
              <p14:cNvContentPartPr/>
              <p14:nvPr/>
            </p14:nvContentPartPr>
            <p14:xfrm>
              <a:off x="9375071" y="5222012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C8A9A7-44C6-4374-86C5-7B9955D3D7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39071" y="51860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50F649-6052-4892-80FE-36081360D5D3}"/>
                  </a:ext>
                </a:extLst>
              </p14:cNvPr>
              <p14:cNvContentPartPr/>
              <p14:nvPr/>
            </p14:nvContentPartPr>
            <p14:xfrm>
              <a:off x="8931551" y="5250452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50F649-6052-4892-80FE-36081360D5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95551" y="52144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70DF1A-6111-439D-9C7A-35DE1120178A}"/>
                  </a:ext>
                </a:extLst>
              </p14:cNvPr>
              <p14:cNvContentPartPr/>
              <p14:nvPr/>
            </p14:nvContentPartPr>
            <p14:xfrm>
              <a:off x="8781071" y="51280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70DF1A-6111-439D-9C7A-35DE112017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5071" y="50920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99957A-EE9E-4D78-8B26-8739963DC12F}"/>
                  </a:ext>
                </a:extLst>
              </p14:cNvPr>
              <p14:cNvContentPartPr/>
              <p14:nvPr/>
            </p14:nvContentPartPr>
            <p14:xfrm>
              <a:off x="9007151" y="510897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99957A-EE9E-4D78-8B26-8739963DC1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71151" y="50729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3E790B-499A-4C35-9C8B-338341E6D67B}"/>
                  </a:ext>
                </a:extLst>
              </p14:cNvPr>
              <p14:cNvContentPartPr/>
              <p14:nvPr/>
            </p14:nvContentPartPr>
            <p14:xfrm>
              <a:off x="8978711" y="5382212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3E790B-499A-4C35-9C8B-338341E6D67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42711" y="53462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1064E3-324A-44A6-9F2D-0F3661609291}"/>
                  </a:ext>
                </a:extLst>
              </p14:cNvPr>
              <p14:cNvContentPartPr/>
              <p14:nvPr/>
            </p14:nvContentPartPr>
            <p14:xfrm>
              <a:off x="9223871" y="5033732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1064E3-324A-44A6-9F2D-0F36616092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87871" y="4997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33BDBC9-99B7-471D-A25D-EED2C4CFB51C}"/>
                  </a:ext>
                </a:extLst>
              </p14:cNvPr>
              <p14:cNvContentPartPr/>
              <p14:nvPr/>
            </p14:nvContentPartPr>
            <p14:xfrm>
              <a:off x="9393791" y="503373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33BDBC9-99B7-471D-A25D-EED2C4CFB51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57791" y="4997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D98B748-0794-4489-904A-020B94A77867}"/>
                  </a:ext>
                </a:extLst>
              </p14:cNvPr>
              <p14:cNvContentPartPr/>
              <p14:nvPr/>
            </p14:nvContentPartPr>
            <p14:xfrm>
              <a:off x="9403151" y="5354132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D98B748-0794-4489-904A-020B94A778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7151" y="53181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3214F7-D3F3-4564-963F-912F07C445B1}"/>
                  </a:ext>
                </a:extLst>
              </p14:cNvPr>
              <p14:cNvContentPartPr/>
              <p14:nvPr/>
            </p14:nvContentPartPr>
            <p14:xfrm>
              <a:off x="9327551" y="5118332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3214F7-D3F3-4564-963F-912F07C445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91551" y="508233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05A9FF-2A7A-42B8-BB3B-5916AF7C68EF}"/>
              </a:ext>
            </a:extLst>
          </p:cNvPr>
          <p:cNvGrpSpPr/>
          <p:nvPr/>
        </p:nvGrpSpPr>
        <p:grpSpPr>
          <a:xfrm>
            <a:off x="8102111" y="5910332"/>
            <a:ext cx="141840" cy="9720"/>
            <a:chOff x="8540261" y="5910332"/>
            <a:chExt cx="14184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2E9111-398E-4E30-B5F2-1D5D000827E1}"/>
                    </a:ext>
                  </a:extLst>
                </p14:cNvPr>
                <p14:cNvContentPartPr/>
                <p14:nvPr/>
              </p14:nvContentPartPr>
              <p14:xfrm>
                <a:off x="8681741" y="5910332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F40F80-65FE-463B-B65E-1A71E1A41A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46101" y="5874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419FFC-6BC3-4D54-B60D-078FE70E9312}"/>
                    </a:ext>
                  </a:extLst>
                </p14:cNvPr>
                <p14:cNvContentPartPr/>
                <p14:nvPr/>
              </p14:nvContentPartPr>
              <p14:xfrm>
                <a:off x="8540261" y="5919692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979D80-2047-42CD-B9AE-A64DA009E4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04621" y="5883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8230D7E-5DD4-4B38-8A3A-050CA6FD251F}"/>
                  </a:ext>
                </a:extLst>
              </p14:cNvPr>
              <p14:cNvContentPartPr/>
              <p14:nvPr/>
            </p14:nvContentPartPr>
            <p14:xfrm>
              <a:off x="8196431" y="5655812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8230D7E-5DD4-4B38-8A3A-050CA6FD25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0431" y="5619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1E2E6A4-0CAF-490D-B203-9B71E05E21B5}"/>
                  </a:ext>
                </a:extLst>
              </p14:cNvPr>
              <p14:cNvContentPartPr/>
              <p14:nvPr/>
            </p14:nvContentPartPr>
            <p14:xfrm>
              <a:off x="8432231" y="5457812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1E2E6A4-0CAF-490D-B203-9B71E05E21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6231" y="5421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E11AA12-79FD-4340-8A0F-8F99F89674B2}"/>
                  </a:ext>
                </a:extLst>
              </p14:cNvPr>
              <p14:cNvContentPartPr/>
              <p14:nvPr/>
            </p14:nvContentPartPr>
            <p14:xfrm>
              <a:off x="8743271" y="539157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E11AA12-79FD-4340-8A0F-8F99F89674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07271" y="53555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65C981-6DBF-40C6-AF05-2E471954F1DC}"/>
                  </a:ext>
                </a:extLst>
              </p14:cNvPr>
              <p14:cNvContentPartPr/>
              <p14:nvPr/>
            </p14:nvContentPartPr>
            <p14:xfrm>
              <a:off x="8620511" y="531633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65C981-6DBF-40C6-AF05-2E471954F1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84511" y="52803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F26D86E-6BE7-4054-837B-FBCEFD47D747}"/>
                  </a:ext>
                </a:extLst>
              </p14:cNvPr>
              <p14:cNvContentPartPr/>
              <p14:nvPr/>
            </p14:nvContentPartPr>
            <p14:xfrm>
              <a:off x="10152567" y="5780483"/>
              <a:ext cx="266040" cy="75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F26D86E-6BE7-4054-837B-FBCEFD47D74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116567" y="5744483"/>
                <a:ext cx="337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9EDB49C-B078-45F3-BE7B-0D07E09BBB69}"/>
                  </a:ext>
                </a:extLst>
              </p14:cNvPr>
              <p14:cNvContentPartPr/>
              <p14:nvPr/>
            </p14:nvContentPartPr>
            <p14:xfrm>
              <a:off x="10102167" y="5216363"/>
              <a:ext cx="322200" cy="4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9EDB49C-B078-45F3-BE7B-0D07E09BBB6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66167" y="5180624"/>
                <a:ext cx="393840" cy="120441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F9B2204E-A7DB-428C-AC4E-292C3A43EBE3}"/>
              </a:ext>
            </a:extLst>
          </p:cNvPr>
          <p:cNvSpPr/>
          <p:nvPr/>
        </p:nvSpPr>
        <p:spPr>
          <a:xfrm rot="10800000">
            <a:off x="10570697" y="5216363"/>
            <a:ext cx="222224" cy="639360"/>
          </a:xfrm>
          <a:prstGeom prst="leftBrace">
            <a:avLst>
              <a:gd name="adj1" fmla="val 54053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B54CD1-5F79-4BFC-B193-0CED098257EF}"/>
              </a:ext>
            </a:extLst>
          </p:cNvPr>
          <p:cNvSpPr txBox="1"/>
          <p:nvPr/>
        </p:nvSpPr>
        <p:spPr>
          <a:xfrm>
            <a:off x="11020743" y="5254997"/>
            <a:ext cx="10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Average “effect”</a:t>
            </a:r>
          </a:p>
        </p:txBody>
      </p:sp>
    </p:spTree>
    <p:extLst>
      <p:ext uri="{BB962C8B-B14F-4D97-AF65-F5344CB8AC3E}">
        <p14:creationId xmlns:p14="http://schemas.microsoft.com/office/powerpoint/2010/main" val="6224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4" grpId="0"/>
      <p:bldP spid="15" grpId="0"/>
      <p:bldP spid="46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4DC3-74E9-4A0A-AD27-3537B14E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7637-AD43-441E-BC89-BDFAD738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Confounders are variables that affect both the assignment and the outcome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AB7E08-3275-4C7F-ACC8-010B01D9A2B8}"/>
              </a:ext>
            </a:extLst>
          </p:cNvPr>
          <p:cNvSpPr/>
          <p:nvPr/>
        </p:nvSpPr>
        <p:spPr>
          <a:xfrm>
            <a:off x="3771014" y="4917558"/>
            <a:ext cx="1456661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HCQ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BD04B-36D6-412C-A187-3AB5071F17E7}"/>
              </a:ext>
            </a:extLst>
          </p:cNvPr>
          <p:cNvSpPr/>
          <p:nvPr/>
        </p:nvSpPr>
        <p:spPr>
          <a:xfrm>
            <a:off x="6964326" y="4917558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C95B2-7722-44DB-A4F0-4DE80DE014C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27675" y="5369442"/>
            <a:ext cx="173665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E88B71-2B9E-482B-B919-BB3AA0BD0F28}"/>
              </a:ext>
            </a:extLst>
          </p:cNvPr>
          <p:cNvSpPr txBox="1"/>
          <p:nvPr/>
        </p:nvSpPr>
        <p:spPr>
          <a:xfrm>
            <a:off x="5045326" y="5479575"/>
            <a:ext cx="210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thought we saw Hydroxychloroquine reduce the risk of Covid-19</a:t>
            </a:r>
          </a:p>
        </p:txBody>
      </p:sp>
    </p:spTree>
    <p:extLst>
      <p:ext uri="{BB962C8B-B14F-4D97-AF65-F5344CB8AC3E}">
        <p14:creationId xmlns:p14="http://schemas.microsoft.com/office/powerpoint/2010/main" val="190498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4DC3-74E9-4A0A-AD27-3537B14E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7637-AD43-441E-BC89-BDFAD738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Confounders are variables that affect both the assignment and the outcome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AB7E08-3275-4C7F-ACC8-010B01D9A2B8}"/>
              </a:ext>
            </a:extLst>
          </p:cNvPr>
          <p:cNvSpPr/>
          <p:nvPr/>
        </p:nvSpPr>
        <p:spPr>
          <a:xfrm>
            <a:off x="3771014" y="4917558"/>
            <a:ext cx="1456661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HCQ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BD04B-36D6-412C-A187-3AB5071F17E7}"/>
              </a:ext>
            </a:extLst>
          </p:cNvPr>
          <p:cNvSpPr/>
          <p:nvPr/>
        </p:nvSpPr>
        <p:spPr>
          <a:xfrm>
            <a:off x="6964326" y="4917558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C95B2-7722-44DB-A4F0-4DE80DE014C1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5014352" y="4001294"/>
            <a:ext cx="1081648" cy="10486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332258-AD0E-421C-83FA-4979F27FEC50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6096000" y="4001294"/>
            <a:ext cx="1081649" cy="10486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1080B-CC7E-483D-B15B-B861CF913053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5227675" y="5369442"/>
            <a:ext cx="173665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35BCE3-661D-4DF2-B6D4-B82CD0FC441C}"/>
              </a:ext>
            </a:extLst>
          </p:cNvPr>
          <p:cNvSpPr txBox="1"/>
          <p:nvPr/>
        </p:nvSpPr>
        <p:spPr>
          <a:xfrm>
            <a:off x="3731479" y="3892506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 people tend to be prescribed to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chloroquine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50224-D97A-4A62-9E29-84A00B98F584}"/>
              </a:ext>
            </a:extLst>
          </p:cNvPr>
          <p:cNvSpPr txBox="1"/>
          <p:nvPr/>
        </p:nvSpPr>
        <p:spPr>
          <a:xfrm>
            <a:off x="6457506" y="3893357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Younger people tend to have lower risk of </a:t>
            </a:r>
            <a:r>
              <a:rPr lang="en-US" dirty="0" err="1"/>
              <a:t>covid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4053-9540-4D14-9609-DAB769AD75ED}"/>
              </a:ext>
            </a:extLst>
          </p:cNvPr>
          <p:cNvSpPr txBox="1"/>
          <p:nvPr/>
        </p:nvSpPr>
        <p:spPr>
          <a:xfrm>
            <a:off x="5014353" y="5479575"/>
            <a:ext cx="2163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Appears to reduce Covid-19 when not accounting for 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75F58-9B6D-48B7-9DC2-BA4FD1BE4DF2}"/>
              </a:ext>
            </a:extLst>
          </p:cNvPr>
          <p:cNvSpPr/>
          <p:nvPr/>
        </p:nvSpPr>
        <p:spPr>
          <a:xfrm>
            <a:off x="5367669" y="3097526"/>
            <a:ext cx="1456661" cy="903768"/>
          </a:xfrm>
          <a:prstGeom prst="ellipse">
            <a:avLst/>
          </a:prstGeom>
          <a:solidFill>
            <a:srgbClr val="B0E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4799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FB3E-F530-45B2-A232-8F598B5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0BFC05-7DF5-4828-8799-8CA58356EE85}"/>
              </a:ext>
            </a:extLst>
          </p:cNvPr>
          <p:cNvCxnSpPr>
            <a:cxnSpLocks/>
          </p:cNvCxnSpPr>
          <p:nvPr/>
        </p:nvCxnSpPr>
        <p:spPr>
          <a:xfrm flipV="1">
            <a:off x="838199" y="2046921"/>
            <a:ext cx="0" cy="4284631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2121B-59A8-4701-9CC8-07DABB13EFD5}"/>
              </a:ext>
            </a:extLst>
          </p:cNvPr>
          <p:cNvCxnSpPr>
            <a:cxnSpLocks/>
          </p:cNvCxnSpPr>
          <p:nvPr/>
        </p:nvCxnSpPr>
        <p:spPr>
          <a:xfrm>
            <a:off x="838199" y="6331549"/>
            <a:ext cx="9368086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37BA-07CA-4D04-9DCA-FBA1710B8223}"/>
              </a:ext>
            </a:extLst>
          </p:cNvPr>
          <p:cNvSpPr txBox="1"/>
          <p:nvPr/>
        </p:nvSpPr>
        <p:spPr>
          <a:xfrm>
            <a:off x="838200" y="6443486"/>
            <a:ext cx="936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Niceness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DA78-B62A-457B-9923-AFA4F8CA80BC}"/>
              </a:ext>
            </a:extLst>
          </p:cNvPr>
          <p:cNvSpPr txBox="1"/>
          <p:nvPr/>
        </p:nvSpPr>
        <p:spPr>
          <a:xfrm rot="16200000">
            <a:off x="-1611508" y="4004569"/>
            <a:ext cx="42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Hotness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83BFA8-69D2-4DF7-8FD6-9A9D5B5FAB99}"/>
              </a:ext>
            </a:extLst>
          </p:cNvPr>
          <p:cNvGrpSpPr/>
          <p:nvPr/>
        </p:nvGrpSpPr>
        <p:grpSpPr>
          <a:xfrm>
            <a:off x="1283080" y="2214274"/>
            <a:ext cx="8255160" cy="3850920"/>
            <a:chOff x="1283080" y="2214274"/>
            <a:chExt cx="8255160" cy="38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1932B6-9BA0-4135-847C-6E9F7FC53DF5}"/>
                    </a:ext>
                  </a:extLst>
                </p14:cNvPr>
                <p14:cNvContentPartPr/>
                <p14:nvPr/>
              </p14:nvContentPartPr>
              <p14:xfrm>
                <a:off x="2080120" y="257499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1932B6-9BA0-4135-847C-6E9F7FC53D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7120" y="25119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4F2281-4496-4E22-8E21-8B02CC1DF52F}"/>
                    </a:ext>
                  </a:extLst>
                </p14:cNvPr>
                <p14:cNvContentPartPr/>
                <p14:nvPr/>
              </p14:nvContentPartPr>
              <p14:xfrm>
                <a:off x="1652080" y="2541514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4F2281-4496-4E22-8E21-8B02CC1DF5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9080" y="2478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17DEA7-D4EB-451D-A4E9-06867A9B1614}"/>
                    </a:ext>
                  </a:extLst>
                </p14:cNvPr>
                <p14:cNvContentPartPr/>
                <p14:nvPr/>
              </p14:nvContentPartPr>
              <p14:xfrm>
                <a:off x="1702480" y="3246034"/>
                <a:ext cx="360" cy="3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17DEA7-D4EB-451D-A4E9-06867A9B16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39480" y="318303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177AF5-78A3-4E2E-ABBC-3C99CF98A087}"/>
                    </a:ext>
                  </a:extLst>
                </p14:cNvPr>
                <p14:cNvContentPartPr/>
                <p14:nvPr/>
              </p14:nvContentPartPr>
              <p14:xfrm>
                <a:off x="2013160" y="2961274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177AF5-78A3-4E2E-ABBC-3C99CF98A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50160" y="2898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E8982F-3336-4715-B2AB-934CBCCB3FBE}"/>
                    </a:ext>
                  </a:extLst>
                </p14:cNvPr>
                <p14:cNvContentPartPr/>
                <p14:nvPr/>
              </p14:nvContentPartPr>
              <p14:xfrm>
                <a:off x="1450840" y="3027874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E8982F-3336-4715-B2AB-934CBCCB3F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7840" y="29648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A35646-02FD-4720-A086-AC85529C3877}"/>
                    </a:ext>
                  </a:extLst>
                </p14:cNvPr>
                <p14:cNvContentPartPr/>
                <p14:nvPr/>
              </p14:nvContentPartPr>
              <p14:xfrm>
                <a:off x="1442560" y="3447634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A35646-02FD-4720-A086-AC85529C38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9560" y="3384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39B6D1-83D6-4191-8871-153C85693D41}"/>
                    </a:ext>
                  </a:extLst>
                </p14:cNvPr>
                <p14:cNvContentPartPr/>
                <p14:nvPr/>
              </p14:nvContentPartPr>
              <p14:xfrm>
                <a:off x="1778080" y="366579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39B6D1-83D6-4191-8871-153C85693D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15080" y="3602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2EBF58-CB34-4640-8904-66680BE0F470}"/>
                </a:ext>
              </a:extLst>
            </p:cNvPr>
            <p:cNvGrpSpPr/>
            <p:nvPr/>
          </p:nvGrpSpPr>
          <p:grpSpPr>
            <a:xfrm>
              <a:off x="1962400" y="3430714"/>
              <a:ext cx="159840" cy="109440"/>
              <a:chOff x="1962400" y="3430714"/>
              <a:chExt cx="159840" cy="10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C98C48A-4A8F-430F-9CED-05B5143E95B4}"/>
                      </a:ext>
                    </a:extLst>
                  </p14:cNvPr>
                  <p14:cNvContentPartPr/>
                  <p14:nvPr/>
                </p14:nvContentPartPr>
                <p14:xfrm>
                  <a:off x="1962400" y="3536554"/>
                  <a:ext cx="360" cy="3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C98C48A-4A8F-430F-9CED-05B5143E95B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899760" y="3473554"/>
                    <a:ext cx="12600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F06EE9F4-491E-4BE9-A9F3-7A580EE3DB8D}"/>
                      </a:ext>
                    </a:extLst>
                  </p14:cNvPr>
                  <p14:cNvContentPartPr/>
                  <p14:nvPr/>
                </p14:nvContentPartPr>
                <p14:xfrm>
                  <a:off x="2121880" y="343071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F06EE9F4-491E-4BE9-A9F3-7A580EE3DB8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59240" y="33677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4C4F9D-0BCA-49BD-BF5D-80E56B5352BD}"/>
                    </a:ext>
                  </a:extLst>
                </p14:cNvPr>
                <p14:cNvContentPartPr/>
                <p14:nvPr/>
              </p14:nvContentPartPr>
              <p14:xfrm>
                <a:off x="2365240" y="3976114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4C4F9D-0BCA-49BD-BF5D-80E56B5352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33740" y="3913114"/>
                  <a:ext cx="631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96D626-A92B-4858-9D1A-E238E34F943B}"/>
                    </a:ext>
                  </a:extLst>
                </p14:cNvPr>
                <p14:cNvContentPartPr/>
                <p14:nvPr/>
              </p14:nvContentPartPr>
              <p14:xfrm>
                <a:off x="2054920" y="409347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96D626-A92B-4858-9D1A-E238E34F94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1920" y="4030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00E646-E6DD-4C82-98F0-FCEF41D5AB50}"/>
                    </a:ext>
                  </a:extLst>
                </p14:cNvPr>
                <p14:cNvContentPartPr/>
                <p14:nvPr/>
              </p14:nvContentPartPr>
              <p14:xfrm>
                <a:off x="1643800" y="4336834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00E646-E6DD-4C82-98F0-FCEF41D5AB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0800" y="4273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D83372-00FE-4800-8516-574BDFC2B432}"/>
                    </a:ext>
                  </a:extLst>
                </p14:cNvPr>
                <p14:cNvContentPartPr/>
                <p14:nvPr/>
              </p14:nvContentPartPr>
              <p14:xfrm>
                <a:off x="1492960" y="38166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D83372-00FE-4800-8516-574BDFC2B43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29960" y="3753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8F69C2-CA93-462B-97B1-232500B6CC35}"/>
                    </a:ext>
                  </a:extLst>
                </p14:cNvPr>
                <p14:cNvContentPartPr/>
                <p14:nvPr/>
              </p14:nvContentPartPr>
              <p14:xfrm>
                <a:off x="1660720" y="4026514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8F69C2-CA93-462B-97B1-232500B6CC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7720" y="3963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DC2A22-BE23-44AF-BF25-F932D8229735}"/>
                    </a:ext>
                  </a:extLst>
                </p14:cNvPr>
                <p14:cNvContentPartPr/>
                <p14:nvPr/>
              </p14:nvContentPartPr>
              <p14:xfrm>
                <a:off x="1283080" y="4269514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DC2A22-BE23-44AF-BF25-F932D82297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20080" y="4206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8B396F-8D2C-4869-973A-31CE8AB444E7}"/>
                    </a:ext>
                  </a:extLst>
                </p14:cNvPr>
                <p14:cNvContentPartPr/>
                <p14:nvPr/>
              </p14:nvContentPartPr>
              <p14:xfrm>
                <a:off x="1467760" y="467235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8B396F-8D2C-4869-973A-31CE8AB444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04760" y="4609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7C34CD-AF74-4A42-9BA3-BDFBB1FD4B3F}"/>
                    </a:ext>
                  </a:extLst>
                </p14:cNvPr>
                <p14:cNvContentPartPr/>
                <p14:nvPr/>
              </p14:nvContentPartPr>
              <p14:xfrm>
                <a:off x="1559920" y="5033074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7C34CD-AF74-4A42-9BA3-BDFBB1FD4B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96920" y="4970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C92BD7-2DBC-4CF5-BE7A-3AFC9068518E}"/>
                    </a:ext>
                  </a:extLst>
                </p14:cNvPr>
                <p14:cNvContentPartPr/>
                <p14:nvPr/>
              </p14:nvContentPartPr>
              <p14:xfrm>
                <a:off x="1736320" y="5226034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C92BD7-2DBC-4CF5-BE7A-3AFC906851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73320" y="5163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07C90E-9911-4A93-95F8-EBA00E42C85C}"/>
                    </a:ext>
                  </a:extLst>
                </p14:cNvPr>
                <p14:cNvContentPartPr/>
                <p14:nvPr/>
              </p14:nvContentPartPr>
              <p14:xfrm>
                <a:off x="1492960" y="5460754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07C90E-9911-4A93-95F8-EBA00E42C8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29960" y="5397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58D851-219C-4254-902D-568499051F9E}"/>
                    </a:ext>
                  </a:extLst>
                </p14:cNvPr>
                <p14:cNvContentPartPr/>
                <p14:nvPr/>
              </p14:nvContentPartPr>
              <p14:xfrm>
                <a:off x="1551640" y="5796274"/>
                <a:ext cx="6840" cy="5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58D851-219C-4254-902D-568499051F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88640" y="5729074"/>
                  <a:ext cx="132480" cy="139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536EBC-5B00-4025-9791-61FB4C98E6FD}"/>
                    </a:ext>
                  </a:extLst>
                </p14:cNvPr>
                <p14:cNvContentPartPr/>
                <p14:nvPr/>
              </p14:nvContentPartPr>
              <p14:xfrm>
                <a:off x="2097040" y="5781514"/>
                <a:ext cx="360" cy="6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536EBC-5B00-4025-9791-61FB4C98E6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34040" y="5721664"/>
                  <a:ext cx="126000" cy="126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7A23C2-7513-4ABE-8FB6-6B0C4A54E7BF}"/>
                    </a:ext>
                  </a:extLst>
                </p14:cNvPr>
                <p14:cNvContentPartPr/>
                <p14:nvPr/>
              </p14:nvContentPartPr>
              <p14:xfrm>
                <a:off x="2206120" y="540207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7A23C2-7513-4ABE-8FB6-6B0C4A54E7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3120" y="5339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102402-FBD5-4B6B-8D3E-F3AF74651DA5}"/>
                    </a:ext>
                  </a:extLst>
                </p14:cNvPr>
                <p14:cNvContentPartPr/>
                <p14:nvPr/>
              </p14:nvContentPartPr>
              <p14:xfrm>
                <a:off x="2088400" y="4747954"/>
                <a:ext cx="50760" cy="335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102402-FBD5-4B6B-8D3E-F3AF74651D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25400" y="4684954"/>
                  <a:ext cx="176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8CEECC-20E4-4577-93BF-F00507DBEEBE}"/>
                    </a:ext>
                  </a:extLst>
                </p14:cNvPr>
                <p14:cNvContentPartPr/>
                <p14:nvPr/>
              </p14:nvContentPartPr>
              <p14:xfrm>
                <a:off x="2507800" y="458019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8CEECC-20E4-4577-93BF-F00507DBEE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4800" y="4517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9421AC-B3CA-4F04-8B1D-AE2E61140672}"/>
                    </a:ext>
                  </a:extLst>
                </p14:cNvPr>
                <p14:cNvContentPartPr/>
                <p14:nvPr/>
              </p14:nvContentPartPr>
              <p14:xfrm>
                <a:off x="2474320" y="4857034"/>
                <a:ext cx="36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9421AC-B3CA-4F04-8B1D-AE2E611406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17047" y="4794034"/>
                  <a:ext cx="117818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2C7F59-BCC5-4AF8-8737-315D3C59AF26}"/>
                    </a:ext>
                  </a:extLst>
                </p14:cNvPr>
                <p14:cNvContentPartPr/>
                <p14:nvPr/>
              </p14:nvContentPartPr>
              <p14:xfrm>
                <a:off x="2684200" y="5268154"/>
                <a:ext cx="360" cy="3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2C7F59-BCC5-4AF8-8737-315D3C59AF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21200" y="52051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9D62C5-6FC9-489F-BEBB-828F35E818EC}"/>
                    </a:ext>
                  </a:extLst>
                </p14:cNvPr>
                <p14:cNvContentPartPr/>
                <p14:nvPr/>
              </p14:nvContentPartPr>
              <p14:xfrm>
                <a:off x="2608600" y="5536354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9D62C5-6FC9-489F-BEBB-828F35E818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45600" y="5473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910418-528F-47E2-8F4D-EC1CCAC526FC}"/>
                    </a:ext>
                  </a:extLst>
                </p14:cNvPr>
                <p14:cNvContentPartPr/>
                <p14:nvPr/>
              </p14:nvContentPartPr>
              <p14:xfrm>
                <a:off x="2625520" y="5809954"/>
                <a:ext cx="188280" cy="7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910418-528F-47E2-8F4D-EC1CCAC526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62399" y="5746954"/>
                  <a:ext cx="314161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8EE92F-5118-41CE-848F-19C5CAEC9550}"/>
                    </a:ext>
                  </a:extLst>
                </p14:cNvPr>
                <p14:cNvContentPartPr/>
                <p14:nvPr/>
              </p14:nvContentPartPr>
              <p14:xfrm>
                <a:off x="3094960" y="5662354"/>
                <a:ext cx="360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8EE92F-5118-41CE-848F-19C5CAEC95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31960" y="55993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7F8EF0-AD60-435D-9D2C-E48B3FC96B7E}"/>
                    </a:ext>
                  </a:extLst>
                </p14:cNvPr>
                <p14:cNvContentPartPr/>
                <p14:nvPr/>
              </p14:nvContentPartPr>
              <p14:xfrm>
                <a:off x="3087040" y="5485954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27F8EF0-AD60-435D-9D2C-E48B3FC96B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24040" y="5422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10131D-D47F-47C4-A498-C3D8E915BB44}"/>
                    </a:ext>
                  </a:extLst>
                </p14:cNvPr>
                <p14:cNvContentPartPr/>
                <p14:nvPr/>
              </p14:nvContentPartPr>
              <p14:xfrm>
                <a:off x="2994520" y="5130274"/>
                <a:ext cx="360" cy="3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10131D-D47F-47C4-A498-C3D8E915BB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31520" y="506727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45C2FA-6D91-4A95-B63B-0344C58FDBBF}"/>
                    </a:ext>
                  </a:extLst>
                </p14:cNvPr>
                <p14:cNvContentPartPr/>
                <p14:nvPr/>
              </p14:nvContentPartPr>
              <p14:xfrm>
                <a:off x="2717680" y="4059994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45C2FA-6D91-4A95-B63B-0344C58FDB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54680" y="39969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3E25C1E-3D40-4997-B2F4-50EF0743C17F}"/>
                </a:ext>
              </a:extLst>
            </p:cNvPr>
            <p:cNvGrpSpPr/>
            <p:nvPr/>
          </p:nvGrpSpPr>
          <p:grpSpPr>
            <a:xfrm>
              <a:off x="2516440" y="3271234"/>
              <a:ext cx="327600" cy="302400"/>
              <a:chOff x="2516440" y="3271234"/>
              <a:chExt cx="327600" cy="302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FD2D8AA-6600-48FB-80C4-D4D388D2DBF9}"/>
                      </a:ext>
                    </a:extLst>
                  </p14:cNvPr>
                  <p14:cNvContentPartPr/>
                  <p14:nvPr/>
                </p14:nvContentPartPr>
                <p14:xfrm>
                  <a:off x="2776360" y="3573274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FD2D8AA-6600-48FB-80C4-D4D388D2DBF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713720" y="351063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BF86FE9-0E36-4CED-9528-2E7FB9774D53}"/>
                      </a:ext>
                    </a:extLst>
                  </p14:cNvPr>
                  <p14:cNvContentPartPr/>
                  <p14:nvPr/>
                </p14:nvContentPartPr>
                <p14:xfrm>
                  <a:off x="2843680" y="3455914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BF86FE9-0E36-4CED-9528-2E7FB9774D5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781040" y="339327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9307F53-EE49-452E-B345-7F28676A43D3}"/>
                      </a:ext>
                    </a:extLst>
                  </p14:cNvPr>
                  <p14:cNvContentPartPr/>
                  <p14:nvPr/>
                </p14:nvContentPartPr>
                <p14:xfrm>
                  <a:off x="2516440" y="3271234"/>
                  <a:ext cx="17280" cy="2775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9307F53-EE49-452E-B345-7F28676A43D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2453800" y="3208234"/>
                    <a:ext cx="142920" cy="403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645538-B29D-4167-9F6C-41D7FC9FC968}"/>
                    </a:ext>
                  </a:extLst>
                </p14:cNvPr>
                <p14:cNvContentPartPr/>
                <p14:nvPr/>
              </p14:nvContentPartPr>
              <p14:xfrm>
                <a:off x="2843680" y="2558434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645538-B29D-4167-9F6C-41D7FC9FC9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80680" y="24954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C46026-10CC-4D76-9FB8-35BFC910D1BE}"/>
                    </a:ext>
                  </a:extLst>
                </p14:cNvPr>
                <p14:cNvContentPartPr/>
                <p14:nvPr/>
              </p14:nvContentPartPr>
              <p14:xfrm>
                <a:off x="3128800" y="2583634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C46026-10CC-4D76-9FB8-35BFC910D1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65800" y="252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3CD290F-DF70-45B1-8B0C-699EB4E68280}"/>
                    </a:ext>
                  </a:extLst>
                </p14:cNvPr>
                <p14:cNvContentPartPr/>
                <p14:nvPr/>
              </p14:nvContentPartPr>
              <p14:xfrm>
                <a:off x="2675560" y="2877034"/>
                <a:ext cx="252000" cy="75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3CD290F-DF70-45B1-8B0C-699EB4E6828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12560" y="2813734"/>
                  <a:ext cx="377640" cy="202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DA85B11-34BC-480C-A44E-EB2AC9FB0BCB}"/>
                    </a:ext>
                  </a:extLst>
                </p14:cNvPr>
                <p14:cNvContentPartPr/>
                <p14:nvPr/>
              </p14:nvContentPartPr>
              <p14:xfrm>
                <a:off x="2616880" y="2733034"/>
                <a:ext cx="13680" cy="1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DA85B11-34BC-480C-A44E-EB2AC9FB0BC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53880" y="2670034"/>
                  <a:ext cx="139320" cy="13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5D309F6-1E60-4F26-A64F-8AEB5F554A42}"/>
                </a:ext>
              </a:extLst>
            </p:cNvPr>
            <p:cNvGrpSpPr/>
            <p:nvPr/>
          </p:nvGrpSpPr>
          <p:grpSpPr>
            <a:xfrm>
              <a:off x="3447760" y="2776234"/>
              <a:ext cx="126000" cy="92520"/>
              <a:chOff x="3447760" y="2776234"/>
              <a:chExt cx="126000" cy="9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08888FC-7914-4B5F-A1C0-4BF88B78D65D}"/>
                      </a:ext>
                    </a:extLst>
                  </p14:cNvPr>
                  <p14:cNvContentPartPr/>
                  <p14:nvPr/>
                </p14:nvContentPartPr>
                <p14:xfrm>
                  <a:off x="3447760" y="2776234"/>
                  <a:ext cx="3600" cy="3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108888FC-7914-4B5F-A1C0-4BF88B78D65D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384760" y="2713594"/>
                    <a:ext cx="1292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9432331A-4AF8-40C0-BDF0-517E4112AEE1}"/>
                      </a:ext>
                    </a:extLst>
                  </p14:cNvPr>
                  <p14:cNvContentPartPr/>
                  <p14:nvPr/>
                </p14:nvContentPartPr>
                <p14:xfrm>
                  <a:off x="3573400" y="2868394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9432331A-4AF8-40C0-BDF0-517E4112AEE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510400" y="28057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8942B9-7084-4E82-A2F7-63B59BFA1E4D}"/>
                    </a:ext>
                  </a:extLst>
                </p14:cNvPr>
                <p14:cNvContentPartPr/>
                <p14:nvPr/>
              </p14:nvContentPartPr>
              <p14:xfrm>
                <a:off x="3279640" y="3112114"/>
                <a:ext cx="101160" cy="209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8942B9-7084-4E82-A2F7-63B59BFA1E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16640" y="3049222"/>
                  <a:ext cx="226800" cy="335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D1BD55-A991-4A7A-8484-2AFE733DE745}"/>
                    </a:ext>
                  </a:extLst>
                </p14:cNvPr>
                <p14:cNvContentPartPr/>
                <p14:nvPr/>
              </p14:nvContentPartPr>
              <p14:xfrm>
                <a:off x="3531280" y="354843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D1BD55-A991-4A7A-8484-2AFE733DE7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68280" y="34854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BE77ED-9CBA-4839-8556-88E0AFDF045C}"/>
                    </a:ext>
                  </a:extLst>
                </p14:cNvPr>
                <p14:cNvContentPartPr/>
                <p14:nvPr/>
              </p14:nvContentPartPr>
              <p14:xfrm>
                <a:off x="3279640" y="3732754"/>
                <a:ext cx="360" cy="3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BE77ED-9CBA-4839-8556-88E0AFDF04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6640" y="366975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F6CD6D7-6703-4B5D-844C-7F627E84A355}"/>
                </a:ext>
              </a:extLst>
            </p:cNvPr>
            <p:cNvGrpSpPr/>
            <p:nvPr/>
          </p:nvGrpSpPr>
          <p:grpSpPr>
            <a:xfrm>
              <a:off x="3573400" y="4101754"/>
              <a:ext cx="187920" cy="25560"/>
              <a:chOff x="3573400" y="4101754"/>
              <a:chExt cx="187920" cy="2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BD520E2-462E-479B-B4AE-164F96F53E4F}"/>
                      </a:ext>
                    </a:extLst>
                  </p14:cNvPr>
                  <p14:cNvContentPartPr/>
                  <p14:nvPr/>
                </p14:nvContentPartPr>
                <p14:xfrm>
                  <a:off x="3573400" y="4101754"/>
                  <a:ext cx="360" cy="3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BD520E2-462E-479B-B4AE-164F96F53E4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510400" y="40391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BCD3EA60-C868-4494-B5E3-61DF4E72FE92}"/>
                      </a:ext>
                    </a:extLst>
                  </p14:cNvPr>
                  <p14:cNvContentPartPr/>
                  <p14:nvPr/>
                </p14:nvContentPartPr>
                <p14:xfrm>
                  <a:off x="3757720" y="4126954"/>
                  <a:ext cx="360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BCD3EA60-C868-4494-B5E3-61DF4E72FE92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695080" y="4064314"/>
                    <a:ext cx="12924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C9E88A4-0B4F-4BA2-8E9D-17A72A5E6B81}"/>
                    </a:ext>
                  </a:extLst>
                </p14:cNvPr>
                <p14:cNvContentPartPr/>
                <p14:nvPr/>
              </p14:nvContentPartPr>
              <p14:xfrm>
                <a:off x="4076680" y="3430714"/>
                <a:ext cx="360" cy="268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C9E88A4-0B4F-4BA2-8E9D-17A72A5E6B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13680" y="3367714"/>
                  <a:ext cx="1260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0761B3-DA89-41C7-A5E9-3038687B4A99}"/>
                    </a:ext>
                  </a:extLst>
                </p14:cNvPr>
                <p14:cNvContentPartPr/>
                <p14:nvPr/>
              </p14:nvContentPartPr>
              <p14:xfrm>
                <a:off x="4068040" y="2961274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0761B3-DA89-41C7-A5E9-3038687B4A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05040" y="2898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AABF6F-0EC7-4949-AE9B-459D3AC0E1E7}"/>
                    </a:ext>
                  </a:extLst>
                </p14:cNvPr>
                <p14:cNvContentPartPr/>
                <p14:nvPr/>
              </p14:nvContentPartPr>
              <p14:xfrm>
                <a:off x="4168840" y="2541514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AABF6F-0EC7-4949-AE9B-459D3AC0E1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05840" y="2478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C74899-AFF5-427B-8425-66DCF80E3E8B}"/>
                    </a:ext>
                  </a:extLst>
                </p14:cNvPr>
                <p14:cNvContentPartPr/>
                <p14:nvPr/>
              </p14:nvContentPartPr>
              <p14:xfrm>
                <a:off x="4084960" y="2407234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C74899-AFF5-427B-8425-66DCF80E3E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21960" y="2344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0890692-F4D9-4367-AAD6-92677DC62263}"/>
                    </a:ext>
                  </a:extLst>
                </p14:cNvPr>
                <p14:cNvContentPartPr/>
                <p14:nvPr/>
              </p14:nvContentPartPr>
              <p14:xfrm>
                <a:off x="3757720" y="2315074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0890692-F4D9-4367-AAD6-92677DC622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94720" y="2252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87BF6E-5BE9-4F59-B178-A5B9A5AC113A}"/>
                    </a:ext>
                  </a:extLst>
                </p14:cNvPr>
                <p14:cNvContentPartPr/>
                <p14:nvPr/>
              </p14:nvContentPartPr>
              <p14:xfrm>
                <a:off x="3137440" y="3363754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87BF6E-5BE9-4F59-B178-A5B9A5AC11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74440" y="3300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2D1240-0CF9-4D71-9DB0-FAD91BAA0F29}"/>
                    </a:ext>
                  </a:extLst>
                </p14:cNvPr>
                <p14:cNvContentPartPr/>
                <p14:nvPr/>
              </p14:nvContentPartPr>
              <p14:xfrm>
                <a:off x="3850240" y="3246034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2D1240-0CF9-4D71-9DB0-FAD91BAA0F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7240" y="3183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30AC59-036E-4CBC-A0C7-36439C95F4E4}"/>
                    </a:ext>
                  </a:extLst>
                </p14:cNvPr>
                <p14:cNvContentPartPr/>
                <p14:nvPr/>
              </p14:nvContentPartPr>
              <p14:xfrm>
                <a:off x="3741160" y="3825274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30AC59-036E-4CBC-A0C7-36439C95F4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78160" y="3762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9C568D-0FDB-4F01-A666-057913382CFE}"/>
                    </a:ext>
                  </a:extLst>
                </p14:cNvPr>
                <p14:cNvContentPartPr/>
                <p14:nvPr/>
              </p14:nvContentPartPr>
              <p14:xfrm>
                <a:off x="3472600" y="4395514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9C568D-0FDB-4F01-A666-057913382C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09600" y="4332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DC89D23-FF1A-40ED-B1AA-6789B34B81DC}"/>
                    </a:ext>
                  </a:extLst>
                </p14:cNvPr>
                <p14:cNvContentPartPr/>
                <p14:nvPr/>
              </p14:nvContentPartPr>
              <p14:xfrm>
                <a:off x="3405640" y="4814914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DC89D23-FF1A-40ED-B1AA-6789B34B81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42640" y="4751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53666E-2D15-4C28-8A5B-A5B359B1D560}"/>
                    </a:ext>
                  </a:extLst>
                </p14:cNvPr>
                <p14:cNvContentPartPr/>
                <p14:nvPr/>
              </p14:nvContentPartPr>
              <p14:xfrm>
                <a:off x="3321760" y="5041354"/>
                <a:ext cx="360" cy="12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53666E-2D15-4C28-8A5B-A5B359B1D5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58760" y="4978354"/>
                  <a:ext cx="126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7821C8D-015D-4A7C-8702-E6E5BAEBD9A2}"/>
                    </a:ext>
                  </a:extLst>
                </p14:cNvPr>
                <p14:cNvContentPartPr/>
                <p14:nvPr/>
              </p14:nvContentPartPr>
              <p14:xfrm>
                <a:off x="3565120" y="5217754"/>
                <a:ext cx="3600" cy="3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7821C8D-015D-4A7C-8702-E6E5BAEBD9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02120" y="5154754"/>
                  <a:ext cx="129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20425F-ECB0-44C7-9E16-DB057E9383D9}"/>
                    </a:ext>
                  </a:extLst>
                </p14:cNvPr>
                <p14:cNvContentPartPr/>
                <p14:nvPr/>
              </p14:nvContentPartPr>
              <p14:xfrm>
                <a:off x="3875440" y="5343394"/>
                <a:ext cx="3600" cy="5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20425F-ECB0-44C7-9E16-DB057E9383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18167" y="5280394"/>
                  <a:ext cx="117818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DFD5C1-714F-4B92-A5F7-D1BDD3FEE3D0}"/>
                    </a:ext>
                  </a:extLst>
                </p14:cNvPr>
                <p14:cNvContentPartPr/>
                <p14:nvPr/>
              </p14:nvContentPartPr>
              <p14:xfrm>
                <a:off x="4219600" y="5536354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DFD5C1-714F-4B92-A5F7-D1BDD3FEE3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56600" y="5473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877537-B36F-4A00-BE16-ABD0CC8B1060}"/>
                    </a:ext>
                  </a:extLst>
                </p14:cNvPr>
                <p14:cNvContentPartPr/>
                <p14:nvPr/>
              </p14:nvContentPartPr>
              <p14:xfrm>
                <a:off x="4320040" y="5662354"/>
                <a:ext cx="360" cy="3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877537-B36F-4A00-BE16-ABD0CC8B106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57040" y="5605081"/>
                  <a:ext cx="126000" cy="117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6AE01A-5513-4817-9405-9FD7AE0BDF88}"/>
                    </a:ext>
                  </a:extLst>
                </p14:cNvPr>
                <p14:cNvContentPartPr/>
                <p14:nvPr/>
              </p14:nvContentPartPr>
              <p14:xfrm>
                <a:off x="4060120" y="5746234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6AE01A-5513-4817-9405-9FD7AE0BDF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7120" y="5683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FF17DB-646B-4CC2-805E-ED6A0CD68938}"/>
                    </a:ext>
                  </a:extLst>
                </p14:cNvPr>
                <p14:cNvContentPartPr/>
                <p14:nvPr/>
              </p14:nvContentPartPr>
              <p14:xfrm>
                <a:off x="3573400" y="5578474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FF17DB-646B-4CC2-805E-ED6A0CD6893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10400" y="5515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74F2122-1EC4-4080-AA17-284C8263E937}"/>
                    </a:ext>
                  </a:extLst>
                </p14:cNvPr>
                <p14:cNvContentPartPr/>
                <p14:nvPr/>
              </p14:nvContentPartPr>
              <p14:xfrm>
                <a:off x="3464320" y="5938834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74F2122-1EC4-4080-AA17-284C8263E9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01320" y="5875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88E4A33-C469-48FB-9597-BF6539009B61}"/>
                    </a:ext>
                  </a:extLst>
                </p14:cNvPr>
                <p14:cNvContentPartPr/>
                <p14:nvPr/>
              </p14:nvContentPartPr>
              <p14:xfrm>
                <a:off x="3925840" y="6064834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88E4A33-C469-48FB-9597-BF6539009B6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62840" y="6001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B6BA67E-B174-4C7C-91C1-7DC739DE3906}"/>
                    </a:ext>
                  </a:extLst>
                </p14:cNvPr>
                <p14:cNvContentPartPr/>
                <p14:nvPr/>
              </p14:nvContentPartPr>
              <p14:xfrm>
                <a:off x="4370440" y="5276434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B6BA67E-B174-4C7C-91C1-7DC739DE39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07440" y="52134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569F40-9A40-4415-A064-B1ED8563A529}"/>
                    </a:ext>
                  </a:extLst>
                </p14:cNvPr>
                <p14:cNvContentPartPr/>
                <p14:nvPr/>
              </p14:nvContentPartPr>
              <p14:xfrm>
                <a:off x="4202680" y="5091754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569F40-9A40-4415-A064-B1ED8563A5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39680" y="5028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234FD3C-FF99-42A0-9BD9-FEF064477EEA}"/>
                    </a:ext>
                  </a:extLst>
                </p14:cNvPr>
                <p14:cNvContentPartPr/>
                <p14:nvPr/>
              </p14:nvContentPartPr>
              <p14:xfrm>
                <a:off x="3766360" y="4756234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234FD3C-FF99-42A0-9BD9-FEF064477E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03360" y="4693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34E4C95-110A-4E01-95AB-B367094D7CCA}"/>
                    </a:ext>
                  </a:extLst>
                </p14:cNvPr>
                <p14:cNvContentPartPr/>
                <p14:nvPr/>
              </p14:nvContentPartPr>
              <p14:xfrm>
                <a:off x="4018000" y="4580194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34E4C95-110A-4E01-95AB-B367094D7C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55000" y="4517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9222E4-F1A8-451D-9BA7-4B0098198F68}"/>
                    </a:ext>
                  </a:extLst>
                </p14:cNvPr>
                <p14:cNvContentPartPr/>
                <p14:nvPr/>
              </p14:nvContentPartPr>
              <p14:xfrm>
                <a:off x="4294840" y="4487674"/>
                <a:ext cx="360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9222E4-F1A8-451D-9BA7-4B0098198F6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31840" y="442467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6507EC-F95A-42A1-8312-63FA20501AD9}"/>
                    </a:ext>
                  </a:extLst>
                </p14:cNvPr>
                <p14:cNvContentPartPr/>
                <p14:nvPr/>
              </p14:nvContentPartPr>
              <p14:xfrm>
                <a:off x="4563040" y="4546354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6507EC-F95A-42A1-8312-63FA20501A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00040" y="4483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01A9798-6D1B-48E8-B755-BEB0EED5DF71}"/>
                    </a:ext>
                  </a:extLst>
                </p14:cNvPr>
                <p14:cNvContentPartPr/>
                <p14:nvPr/>
              </p14:nvContentPartPr>
              <p14:xfrm>
                <a:off x="4857160" y="4722754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01A9798-6D1B-48E8-B755-BEB0EED5DF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94160" y="4659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8E04AD-A30B-49E7-90AC-F9F3254D59E3}"/>
                    </a:ext>
                  </a:extLst>
                </p14:cNvPr>
                <p14:cNvContentPartPr/>
                <p14:nvPr/>
              </p14:nvContentPartPr>
              <p14:xfrm>
                <a:off x="4748080" y="4974394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8E04AD-A30B-49E7-90AC-F9F3254D59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85080" y="491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B6AC8F9-33EA-41E5-80E3-26791746DFB6}"/>
                    </a:ext>
                  </a:extLst>
                </p14:cNvPr>
                <p14:cNvContentPartPr/>
                <p14:nvPr/>
              </p14:nvContentPartPr>
              <p14:xfrm>
                <a:off x="4772920" y="5268154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B6AC8F9-33EA-41E5-80E3-26791746DF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09920" y="5205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96AB0C6-D005-44BD-8D06-E1EB9E5C92A6}"/>
                    </a:ext>
                  </a:extLst>
                </p14:cNvPr>
                <p14:cNvContentPartPr/>
                <p14:nvPr/>
              </p14:nvContentPartPr>
              <p14:xfrm>
                <a:off x="4865440" y="5569834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96AB0C6-D005-44BD-8D06-E1EB9E5C9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02440" y="5506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687D29D-A61F-4DDA-B28E-7A2D6E105075}"/>
                    </a:ext>
                  </a:extLst>
                </p14:cNvPr>
                <p14:cNvContentPartPr/>
                <p14:nvPr/>
              </p14:nvContentPartPr>
              <p14:xfrm>
                <a:off x="5016280" y="5746234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687D29D-A61F-4DDA-B28E-7A2D6E1050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3280" y="5683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DC029EB-C110-4F03-ACEE-91583153D3C8}"/>
                </a:ext>
              </a:extLst>
            </p:cNvPr>
            <p:cNvGrpSpPr/>
            <p:nvPr/>
          </p:nvGrpSpPr>
          <p:grpSpPr>
            <a:xfrm>
              <a:off x="4663840" y="5905354"/>
              <a:ext cx="176760" cy="67680"/>
              <a:chOff x="4663840" y="5905354"/>
              <a:chExt cx="176760" cy="67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C9A89142-B8E6-44B3-88DC-8DEFB591D41B}"/>
                      </a:ext>
                    </a:extLst>
                  </p14:cNvPr>
                  <p14:cNvContentPartPr/>
                  <p14:nvPr/>
                </p14:nvContentPartPr>
                <p14:xfrm>
                  <a:off x="4840240" y="5972674"/>
                  <a:ext cx="360" cy="3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C9A89142-B8E6-44B3-88DC-8DEFB591D41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777600" y="590967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91E78B37-CCCF-49A2-BA2B-CA4EC10C2A65}"/>
                      </a:ext>
                    </a:extLst>
                  </p14:cNvPr>
                  <p14:cNvContentPartPr/>
                  <p14:nvPr/>
                </p14:nvContentPartPr>
                <p14:xfrm>
                  <a:off x="4663840" y="5905354"/>
                  <a:ext cx="36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91E78B37-CCCF-49A2-BA2B-CA4EC10C2A6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601200" y="58427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B868DD6-08BC-407B-9902-623B3CA06A58}"/>
                    </a:ext>
                  </a:extLst>
                </p14:cNvPr>
                <p14:cNvContentPartPr/>
                <p14:nvPr/>
              </p14:nvContentPartPr>
              <p14:xfrm>
                <a:off x="5418760" y="5402074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B868DD6-08BC-407B-9902-623B3CA06A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55760" y="5339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64DDE6B-26D6-425E-951F-B305803675CA}"/>
                </a:ext>
              </a:extLst>
            </p:cNvPr>
            <p:cNvGrpSpPr/>
            <p:nvPr/>
          </p:nvGrpSpPr>
          <p:grpSpPr>
            <a:xfrm>
              <a:off x="5360080" y="5838394"/>
              <a:ext cx="134640" cy="92880"/>
              <a:chOff x="5360080" y="5838394"/>
              <a:chExt cx="13464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F7C385A7-046B-4A6C-B5FD-E7E271CA118C}"/>
                      </a:ext>
                    </a:extLst>
                  </p14:cNvPr>
                  <p14:cNvContentPartPr/>
                  <p14:nvPr/>
                </p14:nvContentPartPr>
                <p14:xfrm>
                  <a:off x="5360080" y="5838394"/>
                  <a:ext cx="360" cy="3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F7C385A7-046B-4A6C-B5FD-E7E271CA118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297440" y="57757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AC43ED10-2791-4867-97A5-659B2B762D9E}"/>
                      </a:ext>
                    </a:extLst>
                  </p14:cNvPr>
                  <p14:cNvContentPartPr/>
                  <p14:nvPr/>
                </p14:nvContentPartPr>
                <p14:xfrm>
                  <a:off x="5494360" y="5930914"/>
                  <a:ext cx="36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AC43ED10-2791-4867-97A5-659B2B762D9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431360" y="58679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266B22F-69ED-4319-9CC6-AE09B0B69621}"/>
                </a:ext>
              </a:extLst>
            </p:cNvPr>
            <p:cNvGrpSpPr/>
            <p:nvPr/>
          </p:nvGrpSpPr>
          <p:grpSpPr>
            <a:xfrm>
              <a:off x="5930680" y="5796274"/>
              <a:ext cx="436680" cy="168480"/>
              <a:chOff x="5930680" y="5796274"/>
              <a:chExt cx="436680" cy="16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FFF01067-2E65-4541-A966-F1B765A369FC}"/>
                      </a:ext>
                    </a:extLst>
                  </p14:cNvPr>
                  <p14:cNvContentPartPr/>
                  <p14:nvPr/>
                </p14:nvContentPartPr>
                <p14:xfrm>
                  <a:off x="5930680" y="5964394"/>
                  <a:ext cx="360" cy="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FFF01067-2E65-4541-A966-F1B765A369F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867680" y="59013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9753DD59-07CD-4769-9A7F-82FE949F243E}"/>
                      </a:ext>
                    </a:extLst>
                  </p14:cNvPr>
                  <p14:cNvContentPartPr/>
                  <p14:nvPr/>
                </p14:nvContentPartPr>
                <p14:xfrm>
                  <a:off x="6140560" y="5796274"/>
                  <a:ext cx="226800" cy="842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9753DD59-07CD-4769-9A7F-82FE949F243E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6077560" y="5733634"/>
                    <a:ext cx="352440" cy="209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089D705-8A6F-4826-A26F-14D2FB4DABAC}"/>
                    </a:ext>
                  </a:extLst>
                </p14:cNvPr>
                <p14:cNvContentPartPr/>
                <p14:nvPr/>
              </p14:nvContentPartPr>
              <p14:xfrm>
                <a:off x="6677320" y="5737594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089D705-8A6F-4826-A26F-14D2FB4DAB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14320" y="5674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A95CE3-9B5F-4843-9EDB-F09953E674BD}"/>
                    </a:ext>
                  </a:extLst>
                </p14:cNvPr>
                <p14:cNvContentPartPr/>
                <p14:nvPr/>
              </p14:nvContentPartPr>
              <p14:xfrm>
                <a:off x="7088080" y="5821834"/>
                <a:ext cx="360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3A95CE3-9B5F-4843-9EDB-F09953E674B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25080" y="575883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324F075-1FCC-4C22-B22A-09CEC421C3FA}"/>
                    </a:ext>
                  </a:extLst>
                </p14:cNvPr>
                <p14:cNvContentPartPr/>
                <p14:nvPr/>
              </p14:nvContentPartPr>
              <p14:xfrm>
                <a:off x="7398760" y="5888434"/>
                <a:ext cx="532440" cy="33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324F075-1FCC-4C22-B22A-09CEC421C3F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35760" y="5825434"/>
                  <a:ext cx="658080" cy="159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F07E38E-2A41-40C1-BB44-67C9A32FF869}"/>
                </a:ext>
              </a:extLst>
            </p:cNvPr>
            <p:cNvGrpSpPr/>
            <p:nvPr/>
          </p:nvGrpSpPr>
          <p:grpSpPr>
            <a:xfrm>
              <a:off x="8531320" y="5913994"/>
              <a:ext cx="231840" cy="37080"/>
              <a:chOff x="8531320" y="5913994"/>
              <a:chExt cx="231840" cy="3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FBEF6B9F-5E50-46B3-ACF5-87D19D8E9BD9}"/>
                      </a:ext>
                    </a:extLst>
                  </p14:cNvPr>
                  <p14:cNvContentPartPr/>
                  <p14:nvPr/>
                </p14:nvContentPartPr>
                <p14:xfrm>
                  <a:off x="8531320" y="5913994"/>
                  <a:ext cx="3600" cy="3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FBEF6B9F-5E50-46B3-ACF5-87D19D8E9BD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468320" y="5850994"/>
                    <a:ext cx="1292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63B80C9E-4580-48F4-912C-FB2698E2F2D7}"/>
                      </a:ext>
                    </a:extLst>
                  </p14:cNvPr>
                  <p14:cNvContentPartPr/>
                  <p14:nvPr/>
                </p14:nvContentPartPr>
                <p14:xfrm>
                  <a:off x="8757760" y="5947474"/>
                  <a:ext cx="5400" cy="360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63B80C9E-4580-48F4-912C-FB2698E2F2D7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8695120" y="5884834"/>
                    <a:ext cx="131040" cy="129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4646EF-6C65-42E8-B22B-6B267A3A8ACF}"/>
                    </a:ext>
                  </a:extLst>
                </p14:cNvPr>
                <p14:cNvContentPartPr/>
                <p14:nvPr/>
              </p14:nvContentPartPr>
              <p14:xfrm>
                <a:off x="9051520" y="5955754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4646EF-6C65-42E8-B22B-6B267A3A8A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88520" y="5892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79F07D3-7132-4162-B090-761FEF6D3FEC}"/>
                </a:ext>
              </a:extLst>
            </p:cNvPr>
            <p:cNvGrpSpPr/>
            <p:nvPr/>
          </p:nvGrpSpPr>
          <p:grpSpPr>
            <a:xfrm>
              <a:off x="9378760" y="5578474"/>
              <a:ext cx="145800" cy="33840"/>
              <a:chOff x="9378760" y="5578474"/>
              <a:chExt cx="145800" cy="3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A899521-3771-4472-8B1C-83546E397D59}"/>
                      </a:ext>
                    </a:extLst>
                  </p14:cNvPr>
                  <p14:cNvContentPartPr/>
                  <p14:nvPr/>
                </p14:nvContentPartPr>
                <p14:xfrm>
                  <a:off x="9378760" y="5611954"/>
                  <a:ext cx="3600" cy="3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2A899521-3771-4472-8B1C-83546E397D5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9315760" y="5548954"/>
                    <a:ext cx="1292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BC9C4AA1-6ACB-4725-8983-5BB265296A8E}"/>
                      </a:ext>
                    </a:extLst>
                  </p14:cNvPr>
                  <p14:cNvContentPartPr/>
                  <p14:nvPr/>
                </p14:nvContentPartPr>
                <p14:xfrm>
                  <a:off x="9520960" y="5578474"/>
                  <a:ext cx="3600" cy="360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BC9C4AA1-6ACB-4725-8983-5BB265296A8E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9458320" y="5515834"/>
                    <a:ext cx="129240" cy="129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60FB783-02E5-46C5-92D4-A5D659AB10E3}"/>
                    </a:ext>
                  </a:extLst>
                </p14:cNvPr>
                <p14:cNvContentPartPr/>
                <p14:nvPr/>
              </p14:nvContentPartPr>
              <p14:xfrm>
                <a:off x="9537880" y="5863594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60FB783-02E5-46C5-92D4-A5D659AB10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74880" y="5800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4723957-38ED-4E57-BB09-BF5CFF63F507}"/>
                    </a:ext>
                  </a:extLst>
                </p14:cNvPr>
                <p14:cNvContentPartPr/>
                <p14:nvPr/>
              </p14:nvContentPartPr>
              <p14:xfrm>
                <a:off x="9160600" y="5779714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4723957-38ED-4E57-BB09-BF5CFF63F5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97600" y="5716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9755B88-51BF-4A6B-BEB5-418D50750A63}"/>
                    </a:ext>
                  </a:extLst>
                </p14:cNvPr>
                <p14:cNvContentPartPr/>
                <p14:nvPr/>
              </p14:nvContentPartPr>
              <p14:xfrm>
                <a:off x="8942440" y="5561554"/>
                <a:ext cx="360" cy="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9755B88-51BF-4A6B-BEB5-418D50750A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79440" y="5498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01A9474-640A-45AB-9B26-29EBCE9DA2B1}"/>
                    </a:ext>
                  </a:extLst>
                </p14:cNvPr>
                <p14:cNvContentPartPr/>
                <p14:nvPr/>
              </p14:nvContentPartPr>
              <p14:xfrm>
                <a:off x="9361840" y="5242594"/>
                <a:ext cx="3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01A9474-640A-45AB-9B26-29EBCE9DA2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98840" y="5179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858E06-A6BD-4E4D-9D30-8D25ED5309D4}"/>
                    </a:ext>
                  </a:extLst>
                </p14:cNvPr>
                <p14:cNvContentPartPr/>
                <p14:nvPr/>
              </p14:nvContentPartPr>
              <p14:xfrm>
                <a:off x="9470920" y="4890514"/>
                <a:ext cx="3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858E06-A6BD-4E4D-9D30-8D25ED5309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07920" y="4827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561378D-5CD9-4A01-9A90-580272FCD444}"/>
                    </a:ext>
                  </a:extLst>
                </p14:cNvPr>
                <p14:cNvContentPartPr/>
                <p14:nvPr/>
              </p14:nvContentPartPr>
              <p14:xfrm>
                <a:off x="9537880" y="4538074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561378D-5CD9-4A01-9A90-580272FCD4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74880" y="4475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744966E-A770-434C-9A7F-BED9DAADA4C0}"/>
                    </a:ext>
                  </a:extLst>
                </p14:cNvPr>
                <p14:cNvContentPartPr/>
                <p14:nvPr/>
              </p14:nvContentPartPr>
              <p14:xfrm>
                <a:off x="9487840" y="4194274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744966E-A770-434C-9A7F-BED9DAADA4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24840" y="4131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EF6F8B8-7846-4692-8E5A-898F4546435B}"/>
                    </a:ext>
                  </a:extLst>
                </p14:cNvPr>
                <p14:cNvContentPartPr/>
                <p14:nvPr/>
              </p14:nvContentPartPr>
              <p14:xfrm>
                <a:off x="9336640" y="3355114"/>
                <a:ext cx="84240" cy="352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EF6F8B8-7846-4692-8E5A-898F454643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73908" y="3292114"/>
                  <a:ext cx="209345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C72B94F-E9F1-4D16-85F6-3CE619C08C98}"/>
                    </a:ext>
                  </a:extLst>
                </p14:cNvPr>
                <p14:cNvContentPartPr/>
                <p14:nvPr/>
              </p14:nvContentPartPr>
              <p14:xfrm>
                <a:off x="9101560" y="3699274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C72B94F-E9F1-4D16-85F6-3CE619C08C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38560" y="3636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8A74C1-52B8-4E53-98C3-7F47881E00DD}"/>
                    </a:ext>
                  </a:extLst>
                </p14:cNvPr>
                <p14:cNvContentPartPr/>
                <p14:nvPr/>
              </p14:nvContentPartPr>
              <p14:xfrm>
                <a:off x="8799880" y="4169074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8A74C1-52B8-4E53-98C3-7F47881E00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36880" y="4106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B6DBEA9-72F6-4227-8B92-01C85A0A7947}"/>
                    </a:ext>
                  </a:extLst>
                </p14:cNvPr>
                <p14:cNvContentPartPr/>
                <p14:nvPr/>
              </p14:nvContentPartPr>
              <p14:xfrm>
                <a:off x="8606560" y="3447634"/>
                <a:ext cx="36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B6DBEA9-72F6-4227-8B92-01C85A0A79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43560" y="3384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022691D-8304-42B6-99CA-A6F8124EF743}"/>
                </a:ext>
              </a:extLst>
            </p:cNvPr>
            <p:cNvGrpSpPr/>
            <p:nvPr/>
          </p:nvGrpSpPr>
          <p:grpSpPr>
            <a:xfrm>
              <a:off x="8699080" y="2952634"/>
              <a:ext cx="134640" cy="50760"/>
              <a:chOff x="8699080" y="2952634"/>
              <a:chExt cx="134640" cy="5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1FE3B710-9D72-407B-9C98-A982ECD25F5C}"/>
                      </a:ext>
                    </a:extLst>
                  </p14:cNvPr>
                  <p14:cNvContentPartPr/>
                  <p14:nvPr/>
                </p14:nvContentPartPr>
                <p14:xfrm>
                  <a:off x="8699080" y="3003034"/>
                  <a:ext cx="360" cy="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1FE3B710-9D72-407B-9C98-A982ECD25F5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636080" y="294003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D76F665E-95BF-415C-9404-0ABC1AF36621}"/>
                      </a:ext>
                    </a:extLst>
                  </p14:cNvPr>
                  <p14:cNvContentPartPr/>
                  <p14:nvPr/>
                </p14:nvContentPartPr>
                <p14:xfrm>
                  <a:off x="8824720" y="2952634"/>
                  <a:ext cx="9000" cy="3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D76F665E-95BF-415C-9404-0ABC1AF36621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762080" y="2889634"/>
                    <a:ext cx="13464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D024A1-A6D5-4ED7-BCA7-A50A819A2498}"/>
                    </a:ext>
                  </a:extLst>
                </p14:cNvPr>
                <p14:cNvContentPartPr/>
                <p14:nvPr/>
              </p14:nvContentPartPr>
              <p14:xfrm>
                <a:off x="9219280" y="2784874"/>
                <a:ext cx="3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CD024A1-A6D5-4ED7-BCA7-A50A819A24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6280" y="27218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9B7E63-E053-4A7C-A8BA-30AC7C8635E4}"/>
                    </a:ext>
                  </a:extLst>
                </p14:cNvPr>
                <p14:cNvContentPartPr/>
                <p14:nvPr/>
              </p14:nvContentPartPr>
              <p14:xfrm>
                <a:off x="9479200" y="2508034"/>
                <a:ext cx="360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9B7E63-E053-4A7C-A8BA-30AC7C8635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16200" y="244503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6E3D0BD-EC70-4557-AD46-BF04E149A883}"/>
                    </a:ext>
                  </a:extLst>
                </p14:cNvPr>
                <p14:cNvContentPartPr/>
                <p14:nvPr/>
              </p14:nvContentPartPr>
              <p14:xfrm>
                <a:off x="9236200" y="2306794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6E3D0BD-EC70-4557-AD46-BF04E149A8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73200" y="2243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EAB96F7-BC62-4DDA-AD17-3AB024DD35D0}"/>
                    </a:ext>
                  </a:extLst>
                </p14:cNvPr>
                <p14:cNvContentPartPr/>
                <p14:nvPr/>
              </p14:nvContentPartPr>
              <p14:xfrm>
                <a:off x="8791240" y="2482834"/>
                <a:ext cx="360" cy="3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EAB96F7-BC62-4DDA-AD17-3AB024DD35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28240" y="2425561"/>
                  <a:ext cx="126000" cy="117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0583D55-2248-4B08-8CD5-6E413B985A69}"/>
                    </a:ext>
                  </a:extLst>
                </p14:cNvPr>
                <p14:cNvContentPartPr/>
                <p14:nvPr/>
              </p14:nvContentPartPr>
              <p14:xfrm>
                <a:off x="8271040" y="2634034"/>
                <a:ext cx="36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0583D55-2248-4B08-8CD5-6E413B985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08040" y="2571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8A33AF-66A8-4BC7-BC41-350026F2AFF3}"/>
                    </a:ext>
                  </a:extLst>
                </p14:cNvPr>
                <p14:cNvContentPartPr/>
                <p14:nvPr/>
              </p14:nvContentPartPr>
              <p14:xfrm>
                <a:off x="7415320" y="2658874"/>
                <a:ext cx="3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8A33AF-66A8-4BC7-BC41-350026F2AF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52320" y="25958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BB768F7-5B86-4064-9194-A939F23860BB}"/>
                    </a:ext>
                  </a:extLst>
                </p14:cNvPr>
                <p14:cNvContentPartPr/>
                <p14:nvPr/>
              </p14:nvContentPartPr>
              <p14:xfrm>
                <a:off x="7063240" y="2524954"/>
                <a:ext cx="36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BB768F7-5B86-4064-9194-A939F23860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0240" y="2461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53140FD-8F10-46C0-BEFB-DE5809E4EABB}"/>
                    </a:ext>
                  </a:extLst>
                </p14:cNvPr>
                <p14:cNvContentPartPr/>
                <p14:nvPr/>
              </p14:nvContentPartPr>
              <p14:xfrm>
                <a:off x="6526480" y="2474554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53140FD-8F10-46C0-BEFB-DE5809E4EA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63480" y="2411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35E9349-1921-4EBA-98BC-EF04601FFF75}"/>
                    </a:ext>
                  </a:extLst>
                </p14:cNvPr>
                <p14:cNvContentPartPr/>
                <p14:nvPr/>
              </p14:nvContentPartPr>
              <p14:xfrm>
                <a:off x="5435680" y="2465914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35E9349-1921-4EBA-98BC-EF04601FFF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72680" y="2402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EF01D9-5D1B-4F29-8ABE-0B3AA5243B61}"/>
                    </a:ext>
                  </a:extLst>
                </p14:cNvPr>
                <p14:cNvContentPartPr/>
                <p14:nvPr/>
              </p14:nvContentPartPr>
              <p14:xfrm>
                <a:off x="4831600" y="2390314"/>
                <a:ext cx="3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EF01D9-5D1B-4F29-8ABE-0B3AA5243B6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68600" y="2327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A03931-E255-43B5-80DA-53708C9CC0A2}"/>
                    </a:ext>
                  </a:extLst>
                </p14:cNvPr>
                <p14:cNvContentPartPr/>
                <p14:nvPr/>
              </p14:nvContentPartPr>
              <p14:xfrm>
                <a:off x="5771200" y="2231194"/>
                <a:ext cx="3600" cy="5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A03931-E255-43B5-80DA-53708C9CC0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13927" y="2168194"/>
                  <a:ext cx="117818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3F973AF-0DED-426D-912F-53B8339C5DA7}"/>
                    </a:ext>
                  </a:extLst>
                </p14:cNvPr>
                <p14:cNvContentPartPr/>
                <p14:nvPr/>
              </p14:nvContentPartPr>
              <p14:xfrm>
                <a:off x="6090160" y="2415874"/>
                <a:ext cx="360" cy="3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3F973AF-0DED-426D-912F-53B8339C5D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27160" y="235287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71B109-EC0D-442F-9385-731D7703F38F}"/>
                    </a:ext>
                  </a:extLst>
                </p14:cNvPr>
                <p14:cNvContentPartPr/>
                <p14:nvPr/>
              </p14:nvContentPartPr>
              <p14:xfrm>
                <a:off x="6039760" y="2860474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71B109-EC0D-442F-9385-731D7703F3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76760" y="27974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540C07C-17E0-409E-AD94-35103D834C49}"/>
                    </a:ext>
                  </a:extLst>
                </p14:cNvPr>
                <p14:cNvContentPartPr/>
                <p14:nvPr/>
              </p14:nvContentPartPr>
              <p14:xfrm>
                <a:off x="5100160" y="3027874"/>
                <a:ext cx="36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540C07C-17E0-409E-AD94-35103D834C4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37160" y="29648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F1F4783-D233-414A-82B3-35BF1B49518E}"/>
                    </a:ext>
                  </a:extLst>
                </p14:cNvPr>
                <p14:cNvContentPartPr/>
                <p14:nvPr/>
              </p14:nvContentPartPr>
              <p14:xfrm>
                <a:off x="4689040" y="2927434"/>
                <a:ext cx="36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F1F4783-D233-414A-82B3-35BF1B4951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26040" y="28644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57DE85B-B785-4E5C-8930-D0591BF072FF}"/>
                    </a:ext>
                  </a:extLst>
                </p14:cNvPr>
                <p14:cNvContentPartPr/>
                <p14:nvPr/>
              </p14:nvContentPartPr>
              <p14:xfrm>
                <a:off x="4336600" y="3095194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57DE85B-B785-4E5C-8930-D0591BF072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73600" y="3032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0285F25-E0A8-44F1-AFD2-3AD4DE5C550C}"/>
                    </a:ext>
                  </a:extLst>
                </p14:cNvPr>
                <p14:cNvContentPartPr/>
                <p14:nvPr/>
              </p14:nvContentPartPr>
              <p14:xfrm>
                <a:off x="4437400" y="3321634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0285F25-E0A8-44F1-AFD2-3AD4DE5C55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74400" y="3258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D33026B-790C-4FDE-B551-9A81E2543730}"/>
                    </a:ext>
                  </a:extLst>
                </p14:cNvPr>
                <p14:cNvContentPartPr/>
                <p14:nvPr/>
              </p14:nvContentPartPr>
              <p14:xfrm>
                <a:off x="4756360" y="3464194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D33026B-790C-4FDE-B551-9A81E25437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93360" y="3401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511791F-4C20-4FC0-8253-333948FB22AE}"/>
                    </a:ext>
                  </a:extLst>
                </p14:cNvPr>
                <p14:cNvContentPartPr/>
                <p14:nvPr/>
              </p14:nvContentPartPr>
              <p14:xfrm>
                <a:off x="4840240" y="3648874"/>
                <a:ext cx="360" cy="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511791F-4C20-4FC0-8253-333948FB22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7240" y="35858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4078685-7813-4249-A57E-2CE4D96AD009}"/>
                    </a:ext>
                  </a:extLst>
                </p14:cNvPr>
                <p14:cNvContentPartPr/>
                <p14:nvPr/>
              </p14:nvContentPartPr>
              <p14:xfrm>
                <a:off x="4613440" y="3791434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4078685-7813-4249-A57E-2CE4D96AD0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50440" y="37284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8EE5A7B-5F82-4205-8C61-DF5F405B7E9A}"/>
                    </a:ext>
                  </a:extLst>
                </p14:cNvPr>
                <p14:cNvContentPartPr/>
                <p14:nvPr/>
              </p14:nvContentPartPr>
              <p14:xfrm>
                <a:off x="4714240" y="4076554"/>
                <a:ext cx="185040" cy="67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8EE5A7B-5F82-4205-8C61-DF5F405B7E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51117" y="4013217"/>
                  <a:ext cx="310925" cy="193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9486236-C4FB-4326-9047-3B83C7490480}"/>
                    </a:ext>
                  </a:extLst>
                </p14:cNvPr>
                <p14:cNvContentPartPr/>
                <p14:nvPr/>
              </p14:nvContentPartPr>
              <p14:xfrm>
                <a:off x="4328680" y="4169074"/>
                <a:ext cx="360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9486236-C4FB-4326-9047-3B83C74904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65680" y="410607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2DD5361-9033-41D1-9EBB-32D1C31DFFEE}"/>
                    </a:ext>
                  </a:extLst>
                </p14:cNvPr>
                <p14:cNvContentPartPr/>
                <p14:nvPr/>
              </p14:nvContentPartPr>
              <p14:xfrm>
                <a:off x="5989360" y="4286434"/>
                <a:ext cx="360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2DD5361-9033-41D1-9EBB-32D1C31DFF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2087" y="4223434"/>
                  <a:ext cx="117818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CBB6DC65-9936-4AAB-99D6-7A1C7F21A3AC}"/>
                </a:ext>
              </a:extLst>
            </p:cNvPr>
            <p:cNvGrpSpPr/>
            <p:nvPr/>
          </p:nvGrpSpPr>
          <p:grpSpPr>
            <a:xfrm>
              <a:off x="5855080" y="3640594"/>
              <a:ext cx="210240" cy="67320"/>
              <a:chOff x="5855080" y="3640594"/>
              <a:chExt cx="210240" cy="6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C899ED0F-CB73-421E-8E49-D2DF1AEA1158}"/>
                      </a:ext>
                    </a:extLst>
                  </p14:cNvPr>
                  <p14:cNvContentPartPr/>
                  <p14:nvPr/>
                </p14:nvContentPartPr>
                <p14:xfrm>
                  <a:off x="6064960" y="3707554"/>
                  <a:ext cx="360" cy="3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C899ED0F-CB73-421E-8E49-D2DF1AEA115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002320" y="36445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7DF7D79E-187C-4333-9FF9-DFC0EEFAACBF}"/>
                      </a:ext>
                    </a:extLst>
                  </p14:cNvPr>
                  <p14:cNvContentPartPr/>
                  <p14:nvPr/>
                </p14:nvContentPartPr>
                <p14:xfrm>
                  <a:off x="5855080" y="3640594"/>
                  <a:ext cx="360" cy="36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7DF7D79E-187C-4333-9FF9-DFC0EEFAACB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792440" y="35779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C3D4E72-23A3-4E74-9E66-C6DFAC92DDB6}"/>
                    </a:ext>
                  </a:extLst>
                </p14:cNvPr>
                <p14:cNvContentPartPr/>
                <p14:nvPr/>
              </p14:nvContentPartPr>
              <p14:xfrm>
                <a:off x="5754640" y="3221194"/>
                <a:ext cx="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C3D4E72-23A3-4E74-9E66-C6DFAC92DD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1640" y="3158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88576B5-E891-4107-ACBD-E658E730062B}"/>
                    </a:ext>
                  </a:extLst>
                </p14:cNvPr>
                <p14:cNvContentPartPr/>
                <p14:nvPr/>
              </p14:nvContentPartPr>
              <p14:xfrm>
                <a:off x="6182320" y="3136954"/>
                <a:ext cx="3600" cy="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88576B5-E891-4107-ACBD-E658E73006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19320" y="30739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88228AE-C185-46F8-9471-A6EFE9A68CFE}"/>
                    </a:ext>
                  </a:extLst>
                </p14:cNvPr>
                <p14:cNvContentPartPr/>
                <p14:nvPr/>
              </p14:nvContentPartPr>
              <p14:xfrm>
                <a:off x="6601720" y="3112114"/>
                <a:ext cx="360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88228AE-C185-46F8-9471-A6EFE9A68C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8720" y="304911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6863033-A9F2-450A-92B8-A9AD7B8BB869}"/>
                    </a:ext>
                  </a:extLst>
                </p14:cNvPr>
                <p14:cNvContentPartPr/>
                <p14:nvPr/>
              </p14:nvContentPartPr>
              <p14:xfrm>
                <a:off x="6928960" y="2927434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6863033-A9F2-450A-92B8-A9AD7B8BB8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65960" y="28644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8EF3076-E9D4-45C6-A6CF-58598149D06B}"/>
                    </a:ext>
                  </a:extLst>
                </p14:cNvPr>
                <p14:cNvContentPartPr/>
                <p14:nvPr/>
              </p14:nvContentPartPr>
              <p14:xfrm>
                <a:off x="7465720" y="2818354"/>
                <a:ext cx="900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8EF3076-E9D4-45C6-A6CF-58598149D0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00095" y="2755354"/>
                  <a:ext cx="139875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C4294BB-6BB8-47B0-8A86-89DBB438EE9C}"/>
                    </a:ext>
                  </a:extLst>
                </p14:cNvPr>
                <p14:cNvContentPartPr/>
                <p14:nvPr/>
              </p14:nvContentPartPr>
              <p14:xfrm>
                <a:off x="7835080" y="315387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C4294BB-6BB8-47B0-8A86-89DBB438EE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72080" y="30908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08B47D0-FA48-4851-BF11-D31619FC3282}"/>
                    </a:ext>
                  </a:extLst>
                </p14:cNvPr>
                <p14:cNvContentPartPr/>
                <p14:nvPr/>
              </p14:nvContentPartPr>
              <p14:xfrm>
                <a:off x="8095000" y="3346834"/>
                <a:ext cx="360" cy="3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08B47D0-FA48-4851-BF11-D31619FC32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32000" y="328383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51DF002-9100-484D-BCE8-E3CF991BC301}"/>
                    </a:ext>
                  </a:extLst>
                </p14:cNvPr>
                <p14:cNvContentPartPr/>
                <p14:nvPr/>
              </p14:nvContentPartPr>
              <p14:xfrm>
                <a:off x="8229280" y="3548434"/>
                <a:ext cx="360" cy="3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51DF002-9100-484D-BCE8-E3CF991BC3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6280" y="348543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A08029A-3DA4-4136-8350-7C34D474D9FA}"/>
                    </a:ext>
                  </a:extLst>
                </p14:cNvPr>
                <p14:cNvContentPartPr/>
                <p14:nvPr/>
              </p14:nvContentPartPr>
              <p14:xfrm>
                <a:off x="8447440" y="3791434"/>
                <a:ext cx="360" cy="3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A08029A-3DA4-4136-8350-7C34D474D9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84440" y="372843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54B44C-F166-45BA-B39D-80FD922DEC59}"/>
                    </a:ext>
                  </a:extLst>
                </p14:cNvPr>
                <p14:cNvContentPartPr/>
                <p14:nvPr/>
              </p14:nvContentPartPr>
              <p14:xfrm>
                <a:off x="8808160" y="3808354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54B44C-F166-45BA-B39D-80FD922DEC5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45160" y="3745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F446680-BBC9-455F-A46B-C9B498B996DB}"/>
                    </a:ext>
                  </a:extLst>
                </p14:cNvPr>
                <p14:cNvContentPartPr/>
                <p14:nvPr/>
              </p14:nvContentPartPr>
              <p14:xfrm>
                <a:off x="8933800" y="4487674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F446680-BBC9-455F-A46B-C9B498B996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70800" y="4424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77D616B-82A1-4501-86F2-24286D968798}"/>
                    </a:ext>
                  </a:extLst>
                </p14:cNvPr>
                <p14:cNvContentPartPr/>
                <p14:nvPr/>
              </p14:nvContentPartPr>
              <p14:xfrm>
                <a:off x="9110200" y="4655434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77D616B-82A1-4501-86F2-24286D9687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47200" y="45924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EF02C5E-5018-4D95-A679-18BAEB83B1AD}"/>
                    </a:ext>
                  </a:extLst>
                </p14:cNvPr>
                <p14:cNvContentPartPr/>
                <p14:nvPr/>
              </p14:nvContentPartPr>
              <p14:xfrm>
                <a:off x="8967640" y="5016514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EF02C5E-5018-4D95-A679-18BAEB83B1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04640" y="4953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B132FC-73B2-4311-ADCE-39EC45DBF866}"/>
                    </a:ext>
                  </a:extLst>
                </p14:cNvPr>
                <p14:cNvContentPartPr/>
                <p14:nvPr/>
              </p14:nvContentPartPr>
              <p14:xfrm>
                <a:off x="8741200" y="5175994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B132FC-73B2-4311-ADCE-39EC45DBF8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78200" y="51129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EE87151-ABDA-4869-8A33-E653AE980966}"/>
                    </a:ext>
                  </a:extLst>
                </p14:cNvPr>
                <p14:cNvContentPartPr/>
                <p14:nvPr/>
              </p14:nvContentPartPr>
              <p14:xfrm>
                <a:off x="8523040" y="5553274"/>
                <a:ext cx="36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EE87151-ABDA-4869-8A33-E653AE9809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60040" y="5490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F087AC2-27A1-4EF8-A2A0-EE3408C43EB8}"/>
                    </a:ext>
                  </a:extLst>
                </p14:cNvPr>
                <p14:cNvContentPartPr/>
                <p14:nvPr/>
              </p14:nvContentPartPr>
              <p14:xfrm>
                <a:off x="8137120" y="5645434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F087AC2-27A1-4EF8-A2A0-EE3408C43E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74120" y="55824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B1C30C9-8EB4-4F5D-A5B8-4E3B7D7D2682}"/>
                    </a:ext>
                  </a:extLst>
                </p14:cNvPr>
                <p14:cNvContentPartPr/>
                <p14:nvPr/>
              </p14:nvContentPartPr>
              <p14:xfrm>
                <a:off x="7566520" y="5569834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B1C30C9-8EB4-4F5D-A5B8-4E3B7D7D26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03520" y="55068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8CE768E-7B97-4083-95D0-E080131C53FE}"/>
                    </a:ext>
                  </a:extLst>
                </p14:cNvPr>
                <p14:cNvContentPartPr/>
                <p14:nvPr/>
              </p14:nvContentPartPr>
              <p14:xfrm>
                <a:off x="7172320" y="5485954"/>
                <a:ext cx="36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8CE768E-7B97-4083-95D0-E080131C5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09320" y="54229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6C88D23-0E86-4AAB-9301-D7B8EE5A254F}"/>
                    </a:ext>
                  </a:extLst>
                </p14:cNvPr>
                <p14:cNvContentPartPr/>
                <p14:nvPr/>
              </p14:nvContentPartPr>
              <p14:xfrm>
                <a:off x="6497680" y="5377234"/>
                <a:ext cx="360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6C88D23-0E86-4AAB-9301-D7B8EE5A25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34680" y="531423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F08423B-1233-475A-8F9D-4E07BED838B5}"/>
                    </a:ext>
                  </a:extLst>
                </p14:cNvPr>
                <p14:cNvContentPartPr/>
                <p14:nvPr/>
              </p14:nvContentPartPr>
              <p14:xfrm>
                <a:off x="6202480" y="5544994"/>
                <a:ext cx="21960" cy="3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F08423B-1233-475A-8F9D-4E07BED838B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39480" y="5481994"/>
                  <a:ext cx="147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090E12C-0622-4B4C-8136-80B42607F597}"/>
                    </a:ext>
                  </a:extLst>
                </p14:cNvPr>
                <p14:cNvContentPartPr/>
                <p14:nvPr/>
              </p14:nvContentPartPr>
              <p14:xfrm>
                <a:off x="5726200" y="5569834"/>
                <a:ext cx="360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090E12C-0622-4B4C-8136-80B42607F5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63200" y="550683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2C61684-0801-469B-906A-CB49D2F47AE1}"/>
                    </a:ext>
                  </a:extLst>
                </p14:cNvPr>
                <p14:cNvContentPartPr/>
                <p14:nvPr/>
              </p14:nvContentPartPr>
              <p14:xfrm>
                <a:off x="5091520" y="5142154"/>
                <a:ext cx="360" cy="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2C61684-0801-469B-906A-CB49D2F47A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28520" y="5079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65A7F7D-45D8-4C2B-8BFB-2989124C1FFC}"/>
                    </a:ext>
                  </a:extLst>
                </p14:cNvPr>
                <p14:cNvContentPartPr/>
                <p14:nvPr/>
              </p14:nvContentPartPr>
              <p14:xfrm>
                <a:off x="5184040" y="4664074"/>
                <a:ext cx="3600" cy="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65A7F7D-45D8-4C2B-8BFB-2989124C1F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26767" y="4601074"/>
                  <a:ext cx="117818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60E6123-3771-43FF-9744-939D171AD95E}"/>
                    </a:ext>
                  </a:extLst>
                </p14:cNvPr>
                <p14:cNvContentPartPr/>
                <p14:nvPr/>
              </p14:nvContentPartPr>
              <p14:xfrm>
                <a:off x="5293120" y="4277794"/>
                <a:ext cx="360" cy="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60E6123-3771-43FF-9744-939D171AD9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30120" y="4214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F360603-BF34-4FF3-AF0B-7145477EEAF7}"/>
                    </a:ext>
                  </a:extLst>
                </p14:cNvPr>
                <p14:cNvContentPartPr/>
                <p14:nvPr/>
              </p14:nvContentPartPr>
              <p14:xfrm>
                <a:off x="5377000" y="3942274"/>
                <a:ext cx="360" cy="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F360603-BF34-4FF3-AF0B-7145477EEAF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14000" y="3879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DF15966-0D35-424C-AFAA-BD0FD823EFD6}"/>
                    </a:ext>
                  </a:extLst>
                </p14:cNvPr>
                <p14:cNvContentPartPr/>
                <p14:nvPr/>
              </p14:nvContentPartPr>
              <p14:xfrm>
                <a:off x="5192680" y="3665794"/>
                <a:ext cx="3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DF15966-0D35-424C-AFAA-BD0FD823EF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29680" y="36027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C1725E1-8DA8-4262-BE84-599B010A4A02}"/>
                    </a:ext>
                  </a:extLst>
                </p14:cNvPr>
                <p14:cNvContentPartPr/>
                <p14:nvPr/>
              </p14:nvContentPartPr>
              <p14:xfrm>
                <a:off x="5360080" y="3372034"/>
                <a:ext cx="36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C1725E1-8DA8-4262-BE84-599B010A4A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97080" y="3309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881B431-635B-436F-A74B-42DE7FF9614E}"/>
                    </a:ext>
                  </a:extLst>
                </p14:cNvPr>
                <p14:cNvContentPartPr/>
                <p14:nvPr/>
              </p14:nvContentPartPr>
              <p14:xfrm>
                <a:off x="6727720" y="3346834"/>
                <a:ext cx="360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881B431-635B-436F-A74B-42DE7FF961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64720" y="328383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258CA55-391B-4A18-A451-51A8435759B1}"/>
                    </a:ext>
                  </a:extLst>
                </p14:cNvPr>
                <p14:cNvContentPartPr/>
                <p14:nvPr/>
              </p14:nvContentPartPr>
              <p14:xfrm>
                <a:off x="7222720" y="3355114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258CA55-391B-4A18-A451-51A8435759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59720" y="3292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5D922D8-9411-4F82-BEB0-527480C135E1}"/>
                    </a:ext>
                  </a:extLst>
                </p14:cNvPr>
                <p14:cNvContentPartPr/>
                <p14:nvPr/>
              </p14:nvContentPartPr>
              <p14:xfrm>
                <a:off x="7818160" y="3472474"/>
                <a:ext cx="360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5D922D8-9411-4F82-BEB0-527480C135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60887" y="3409474"/>
                  <a:ext cx="117818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7AE9A18-E67D-48A6-A5BC-13DE934BEB6E}"/>
                    </a:ext>
                  </a:extLst>
                </p14:cNvPr>
                <p14:cNvContentPartPr/>
                <p14:nvPr/>
              </p14:nvContentPartPr>
              <p14:xfrm>
                <a:off x="7969360" y="3766594"/>
                <a:ext cx="36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7AE9A18-E67D-48A6-A5BC-13DE934BEB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06360" y="37035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56BED0-1EB3-40A5-9FB8-842DEA7392FA}"/>
                    </a:ext>
                  </a:extLst>
                </p14:cNvPr>
                <p14:cNvContentPartPr/>
                <p14:nvPr/>
              </p14:nvContentPartPr>
              <p14:xfrm>
                <a:off x="8372200" y="4202554"/>
                <a:ext cx="360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56BED0-1EB3-40A5-9FB8-842DEA7392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09200" y="41395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E20DDCE-ADBC-4519-8B18-9AF19D7D2BF0}"/>
                    </a:ext>
                  </a:extLst>
                </p14:cNvPr>
                <p14:cNvContentPartPr/>
                <p14:nvPr/>
              </p14:nvContentPartPr>
              <p14:xfrm>
                <a:off x="8506120" y="4512874"/>
                <a:ext cx="360" cy="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E20DDCE-ADBC-4519-8B18-9AF19D7D2B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3120" y="44498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A748A49-6E06-4E48-93EE-4D4E5084113A}"/>
                    </a:ext>
                  </a:extLst>
                </p14:cNvPr>
                <p14:cNvContentPartPr/>
                <p14:nvPr/>
              </p14:nvContentPartPr>
              <p14:xfrm>
                <a:off x="8590000" y="4781434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A748A49-6E06-4E48-93EE-4D4E508411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27000" y="47184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148A490-4788-4AF7-AA75-E3A279B3E547}"/>
                    </a:ext>
                  </a:extLst>
                </p14:cNvPr>
                <p14:cNvContentPartPr/>
                <p14:nvPr/>
              </p14:nvContentPartPr>
              <p14:xfrm>
                <a:off x="8388400" y="5041354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148A490-4788-4AF7-AA75-E3A279B3E5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25400" y="4978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21E74D7-48F0-4A7F-8CD6-389D1D4464B0}"/>
                    </a:ext>
                  </a:extLst>
                </p14:cNvPr>
                <p14:cNvContentPartPr/>
                <p14:nvPr/>
              </p14:nvContentPartPr>
              <p14:xfrm>
                <a:off x="8229280" y="5259514"/>
                <a:ext cx="36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21E74D7-48F0-4A7F-8CD6-389D1D4464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66280" y="5196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CF23964-5520-48A8-BF17-2770325DCBA7}"/>
                    </a:ext>
                  </a:extLst>
                </p14:cNvPr>
                <p14:cNvContentPartPr/>
                <p14:nvPr/>
              </p14:nvContentPartPr>
              <p14:xfrm>
                <a:off x="7960720" y="5167354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CF23964-5520-48A8-BF17-2770325DCB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97720" y="5104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8A4B969-C105-48D6-AC08-68AA6D4A6AE2}"/>
                    </a:ext>
                  </a:extLst>
                </p14:cNvPr>
                <p14:cNvContentPartPr/>
                <p14:nvPr/>
              </p14:nvContentPartPr>
              <p14:xfrm>
                <a:off x="7960720" y="4806274"/>
                <a:ext cx="360" cy="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8A4B969-C105-48D6-AC08-68AA6D4A6A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97720" y="4743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6EC9EBF-626B-4D6C-A3AE-BE2CB58055C6}"/>
                    </a:ext>
                  </a:extLst>
                </p14:cNvPr>
                <p14:cNvContentPartPr/>
                <p14:nvPr/>
              </p14:nvContentPartPr>
              <p14:xfrm>
                <a:off x="8111560" y="4563274"/>
                <a:ext cx="36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6EC9EBF-626B-4D6C-A3AE-BE2CB58055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48560" y="4500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77D0808-75A0-4760-BC7F-E19E93CC59E9}"/>
                    </a:ext>
                  </a:extLst>
                </p14:cNvPr>
                <p14:cNvContentPartPr/>
                <p14:nvPr/>
              </p14:nvContentPartPr>
              <p14:xfrm>
                <a:off x="7910320" y="4362034"/>
                <a:ext cx="360" cy="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77D0808-75A0-4760-BC7F-E19E93CC59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320" y="4299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FBD59FD-3AE4-4632-A720-0E053EB4F4F8}"/>
                    </a:ext>
                  </a:extLst>
                </p14:cNvPr>
                <p14:cNvContentPartPr/>
                <p14:nvPr/>
              </p14:nvContentPartPr>
              <p14:xfrm>
                <a:off x="7633480" y="4059994"/>
                <a:ext cx="360" cy="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FBD59FD-3AE4-4632-A720-0E053EB4F4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70480" y="39969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7E0607C-224A-47C3-8AF5-26602A0F010E}"/>
                    </a:ext>
                  </a:extLst>
                </p14:cNvPr>
                <p14:cNvContentPartPr/>
                <p14:nvPr/>
              </p14:nvContentPartPr>
              <p14:xfrm>
                <a:off x="7524400" y="3816634"/>
                <a:ext cx="360" cy="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7E0607C-224A-47C3-8AF5-26602A0F010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61400" y="3753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3DF19CE-2B1D-4579-808C-5570B5DA1B2C}"/>
                    </a:ext>
                  </a:extLst>
                </p14:cNvPr>
                <p14:cNvContentPartPr/>
                <p14:nvPr/>
              </p14:nvContentPartPr>
              <p14:xfrm>
                <a:off x="7231000" y="3850114"/>
                <a:ext cx="36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3DF19CE-2B1D-4579-808C-5570B5DA1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8000" y="3787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8DDCB8E-2E25-492A-AEB3-AF4F4079176E}"/>
                    </a:ext>
                  </a:extLst>
                </p14:cNvPr>
                <p14:cNvContentPartPr/>
                <p14:nvPr/>
              </p14:nvContentPartPr>
              <p14:xfrm>
                <a:off x="6719080" y="387531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8DDCB8E-2E25-492A-AEB3-AF4F407917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56080" y="38123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C1C5042-414F-4240-9638-7C77A19F0D0E}"/>
                    </a:ext>
                  </a:extLst>
                </p14:cNvPr>
                <p14:cNvContentPartPr/>
                <p14:nvPr/>
              </p14:nvContentPartPr>
              <p14:xfrm>
                <a:off x="6476080" y="3707554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C1C5042-414F-4240-9638-7C77A19F0D0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13080" y="364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2DDE9D1-1254-48EA-8814-223B8FAAB9FD}"/>
                    </a:ext>
                  </a:extLst>
                </p14:cNvPr>
                <p14:cNvContentPartPr/>
                <p14:nvPr/>
              </p14:nvContentPartPr>
              <p14:xfrm>
                <a:off x="6375280" y="3984394"/>
                <a:ext cx="360" cy="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2DDE9D1-1254-48EA-8814-223B8FAAB9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12280" y="392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BBAE644-E716-476D-9813-19E1018A4259}"/>
                    </a:ext>
                  </a:extLst>
                </p14:cNvPr>
                <p14:cNvContentPartPr/>
                <p14:nvPr/>
              </p14:nvContentPartPr>
              <p14:xfrm>
                <a:off x="6803320" y="4177354"/>
                <a:ext cx="360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BBAE644-E716-476D-9813-19E1018A42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40320" y="4114354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85144C2-B023-4FE2-BDF7-A966E9AE0AFD}"/>
                    </a:ext>
                  </a:extLst>
                </p14:cNvPr>
                <p14:cNvContentPartPr/>
                <p14:nvPr/>
              </p14:nvContentPartPr>
              <p14:xfrm>
                <a:off x="7172320" y="4219114"/>
                <a:ext cx="360" cy="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85144C2-B023-4FE2-BDF7-A966E9AE0A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09320" y="4156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F7FE257-16B3-439F-A303-41A788D0150F}"/>
                    </a:ext>
                  </a:extLst>
                </p14:cNvPr>
                <p14:cNvContentPartPr/>
                <p14:nvPr/>
              </p14:nvContentPartPr>
              <p14:xfrm>
                <a:off x="7482640" y="4479394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F7FE257-16B3-439F-A303-41A788D015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19640" y="4416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8DD8E14-791A-455F-8DCD-AEC349FAF991}"/>
                    </a:ext>
                  </a:extLst>
                </p14:cNvPr>
                <p14:cNvContentPartPr/>
                <p14:nvPr/>
              </p14:nvContentPartPr>
              <p14:xfrm>
                <a:off x="7499560" y="4697554"/>
                <a:ext cx="360" cy="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8DD8E14-791A-455F-8DCD-AEC349FAF9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36560" y="463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F12042B-7DA5-4F18-BB60-A9BEE3A2C93D}"/>
                    </a:ext>
                  </a:extLst>
                </p14:cNvPr>
                <p14:cNvContentPartPr/>
                <p14:nvPr/>
              </p14:nvContentPartPr>
              <p14:xfrm>
                <a:off x="7440880" y="4974394"/>
                <a:ext cx="36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F12042B-7DA5-4F18-BB60-A9BEE3A2C9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77880" y="49113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4DC932A-F46F-4CD5-9DB9-9FCD2CF6BCF6}"/>
                    </a:ext>
                  </a:extLst>
                </p14:cNvPr>
                <p14:cNvContentPartPr/>
                <p14:nvPr/>
              </p14:nvContentPartPr>
              <p14:xfrm>
                <a:off x="7239640" y="5133514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4DC932A-F46F-4CD5-9DB9-9FCD2CF6BC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76640" y="5070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331C80E-9B9A-4EB4-A7B0-89914DA698C5}"/>
                    </a:ext>
                  </a:extLst>
                </p14:cNvPr>
                <p14:cNvContentPartPr/>
                <p14:nvPr/>
              </p14:nvContentPartPr>
              <p14:xfrm>
                <a:off x="6954160" y="5142154"/>
                <a:ext cx="36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331C80E-9B9A-4EB4-A7B0-89914DA698C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91160" y="5079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26B67FD-7E27-464D-BB23-56EAA44A9186}"/>
                    </a:ext>
                  </a:extLst>
                </p14:cNvPr>
                <p14:cNvContentPartPr/>
                <p14:nvPr/>
              </p14:nvContentPartPr>
              <p14:xfrm>
                <a:off x="6920680" y="4881874"/>
                <a:ext cx="360" cy="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26B67FD-7E27-464D-BB23-56EAA44A91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57680" y="48188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63A13AE-29D2-4679-993D-3F6F85F1947F}"/>
                    </a:ext>
                  </a:extLst>
                </p14:cNvPr>
                <p14:cNvContentPartPr/>
                <p14:nvPr/>
              </p14:nvContentPartPr>
              <p14:xfrm>
                <a:off x="7029400" y="4764514"/>
                <a:ext cx="36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63A13AE-29D2-4679-993D-3F6F85F194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66400" y="4701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9A994D6-2AD8-411F-9210-F8D216152FFB}"/>
                    </a:ext>
                  </a:extLst>
                </p14:cNvPr>
                <p14:cNvContentPartPr/>
                <p14:nvPr/>
              </p14:nvContentPartPr>
              <p14:xfrm>
                <a:off x="6669040" y="4571914"/>
                <a:ext cx="360" cy="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9A994D6-2AD8-411F-9210-F8D216152FF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06040" y="45089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FC02FE2-2381-4295-8BE3-A70F977DA912}"/>
                </a:ext>
              </a:extLst>
            </p:cNvPr>
            <p:cNvGrpSpPr/>
            <p:nvPr/>
          </p:nvGrpSpPr>
          <p:grpSpPr>
            <a:xfrm>
              <a:off x="6367000" y="4957834"/>
              <a:ext cx="243360" cy="100800"/>
              <a:chOff x="6367000" y="4957834"/>
              <a:chExt cx="243360" cy="10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2682C7A7-0C39-46D1-9825-9DC19E830A07}"/>
                      </a:ext>
                    </a:extLst>
                  </p14:cNvPr>
                  <p14:cNvContentPartPr/>
                  <p14:nvPr/>
                </p14:nvContentPartPr>
                <p14:xfrm>
                  <a:off x="6610000" y="4957834"/>
                  <a:ext cx="360" cy="36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2682C7A7-0C39-46D1-9825-9DC19E830A0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547360" y="489483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94F43A0F-F969-4274-B9A5-B2E08845B3E9}"/>
                      </a:ext>
                    </a:extLst>
                  </p14:cNvPr>
                  <p14:cNvContentPartPr/>
                  <p14:nvPr/>
                </p14:nvContentPartPr>
                <p14:xfrm>
                  <a:off x="6367000" y="5058274"/>
                  <a:ext cx="360" cy="36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94F43A0F-F969-4274-B9A5-B2E08845B3E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04000" y="499527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7464DA1-5C45-48F5-AF18-F7557B8E62B8}"/>
                    </a:ext>
                  </a:extLst>
                </p14:cNvPr>
                <p14:cNvContentPartPr/>
                <p14:nvPr/>
              </p14:nvContentPartPr>
              <p14:xfrm>
                <a:off x="6048400" y="5066914"/>
                <a:ext cx="360" cy="3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7464DA1-5C45-48F5-AF18-F7557B8E62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85400" y="5003914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D0C67F1-7C3E-4898-9FE8-2D15CAB83B18}"/>
                    </a:ext>
                  </a:extLst>
                </p14:cNvPr>
                <p14:cNvContentPartPr/>
                <p14:nvPr/>
              </p14:nvContentPartPr>
              <p14:xfrm>
                <a:off x="5779840" y="5091754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D0C67F1-7C3E-4898-9FE8-2D15CAB83B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16840" y="50287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3C36CAA1-40CF-4F82-BC0C-84D9CED1083C}"/>
                </a:ext>
              </a:extLst>
            </p:cNvPr>
            <p:cNvGrpSpPr/>
            <p:nvPr/>
          </p:nvGrpSpPr>
          <p:grpSpPr>
            <a:xfrm>
              <a:off x="5503000" y="4773154"/>
              <a:ext cx="168120" cy="75960"/>
              <a:chOff x="5503000" y="4773154"/>
              <a:chExt cx="168120" cy="75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10E6654C-D311-4F9B-98ED-AD3CC8FEBEAC}"/>
                      </a:ext>
                    </a:extLst>
                  </p14:cNvPr>
                  <p14:cNvContentPartPr/>
                  <p14:nvPr/>
                </p14:nvContentPartPr>
                <p14:xfrm>
                  <a:off x="5503000" y="4848754"/>
                  <a:ext cx="360" cy="36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10E6654C-D311-4F9B-98ED-AD3CC8FEBE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440000" y="47857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699D6E22-8FBA-4AD7-9E61-AB2625E17FAB}"/>
                      </a:ext>
                    </a:extLst>
                  </p14:cNvPr>
                  <p14:cNvContentPartPr/>
                  <p14:nvPr/>
                </p14:nvContentPartPr>
                <p14:xfrm>
                  <a:off x="5670760" y="4773154"/>
                  <a:ext cx="360" cy="36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699D6E22-8FBA-4AD7-9E61-AB2625E17FA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607760" y="47105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F346DBA-FF8A-4020-A9DA-89F87D5441B2}"/>
                    </a:ext>
                  </a:extLst>
                </p14:cNvPr>
                <p14:cNvContentPartPr/>
                <p14:nvPr/>
              </p14:nvContentPartPr>
              <p14:xfrm>
                <a:off x="6090160" y="4756234"/>
                <a:ext cx="360" cy="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F346DBA-FF8A-4020-A9DA-89F87D5441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27160" y="46932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FDF5E37-23C3-4103-A61F-5D7174A5350D}"/>
                    </a:ext>
                  </a:extLst>
                </p14:cNvPr>
                <p14:cNvContentPartPr/>
                <p14:nvPr/>
              </p14:nvContentPartPr>
              <p14:xfrm>
                <a:off x="6408760" y="4697554"/>
                <a:ext cx="360" cy="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FDF5E37-23C3-4103-A61F-5D7174A535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5760" y="46345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B70EF0D-E0BA-46AF-B55F-37BB7352AC98}"/>
                    </a:ext>
                  </a:extLst>
                </p14:cNvPr>
                <p14:cNvContentPartPr/>
                <p14:nvPr/>
              </p14:nvContentPartPr>
              <p14:xfrm>
                <a:off x="6383560" y="4420714"/>
                <a:ext cx="360" cy="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B70EF0D-E0BA-46AF-B55F-37BB7352AC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20560" y="43577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6129E9E-D608-43E8-BFB1-CF0C01067325}"/>
                    </a:ext>
                  </a:extLst>
                </p14:cNvPr>
                <p14:cNvContentPartPr/>
                <p14:nvPr/>
              </p14:nvContentPartPr>
              <p14:xfrm>
                <a:off x="5771200" y="4521514"/>
                <a:ext cx="360" cy="3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6129E9E-D608-43E8-BFB1-CF0C010673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08200" y="44585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E060EDA-E982-4CAD-A110-F31BE7B155C7}"/>
                    </a:ext>
                  </a:extLst>
                </p14:cNvPr>
                <p14:cNvContentPartPr/>
                <p14:nvPr/>
              </p14:nvContentPartPr>
              <p14:xfrm>
                <a:off x="5612080" y="4303354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E060EDA-E982-4CAD-A110-F31BE7B155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49080" y="42403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7C769E2-8C3D-40F5-B258-749A3C837EEB}"/>
                    </a:ext>
                  </a:extLst>
                </p14:cNvPr>
                <p14:cNvContentPartPr/>
                <p14:nvPr/>
              </p14:nvContentPartPr>
              <p14:xfrm>
                <a:off x="5779840" y="3993034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7C769E2-8C3D-40F5-B258-749A3C837E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16840" y="39300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6659754F-1DA8-443A-98D0-2702F46AC90F}"/>
                </a:ext>
              </a:extLst>
            </p:cNvPr>
            <p:cNvGrpSpPr/>
            <p:nvPr/>
          </p:nvGrpSpPr>
          <p:grpSpPr>
            <a:xfrm>
              <a:off x="5444320" y="2877034"/>
              <a:ext cx="235080" cy="17280"/>
              <a:chOff x="5444320" y="2877034"/>
              <a:chExt cx="235080" cy="17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BFA98C19-BFDE-4BC3-AE79-B08B4B847A1C}"/>
                      </a:ext>
                    </a:extLst>
                  </p14:cNvPr>
                  <p14:cNvContentPartPr/>
                  <p14:nvPr/>
                </p14:nvContentPartPr>
                <p14:xfrm>
                  <a:off x="5679040" y="2893954"/>
                  <a:ext cx="360" cy="36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BFA98C19-BFDE-4BC3-AE79-B08B4B847A1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616040" y="28309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B0D4485D-CE2C-4202-BE80-B02B88053FDF}"/>
                      </a:ext>
                    </a:extLst>
                  </p14:cNvPr>
                  <p14:cNvContentPartPr/>
                  <p14:nvPr/>
                </p14:nvContentPartPr>
                <p14:xfrm>
                  <a:off x="5444320" y="2877034"/>
                  <a:ext cx="360" cy="36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B0D4485D-CE2C-4202-BE80-B02B88053FD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381320" y="28143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FF578EA-B384-460D-BB4A-34F33BE08CEE}"/>
                    </a:ext>
                  </a:extLst>
                </p14:cNvPr>
                <p14:cNvContentPartPr/>
                <p14:nvPr/>
              </p14:nvContentPartPr>
              <p14:xfrm>
                <a:off x="5091520" y="2759674"/>
                <a:ext cx="360" cy="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FF578EA-B384-460D-BB4A-34F33BE08C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28520" y="26966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ABABFD6-A785-4600-9D60-1A8680902687}"/>
                    </a:ext>
                  </a:extLst>
                </p14:cNvPr>
                <p14:cNvContentPartPr/>
                <p14:nvPr/>
              </p14:nvContentPartPr>
              <p14:xfrm>
                <a:off x="2038360" y="4437274"/>
                <a:ext cx="360" cy="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ABABFD6-A785-4600-9D60-1A86809026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75360" y="4374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BCCF6EA-10D1-4855-B37B-69F98C81C8B1}"/>
                    </a:ext>
                  </a:extLst>
                </p14:cNvPr>
                <p14:cNvContentPartPr/>
                <p14:nvPr/>
              </p14:nvContentPartPr>
              <p14:xfrm>
                <a:off x="7918960" y="2415874"/>
                <a:ext cx="360" cy="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BCCF6EA-10D1-4855-B37B-69F98C81C8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55960" y="23528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797CCCB-F1E5-4CE8-9749-88076BAE642A}"/>
                    </a:ext>
                  </a:extLst>
                </p14:cNvPr>
                <p14:cNvContentPartPr/>
                <p14:nvPr/>
              </p14:nvContentPartPr>
              <p14:xfrm>
                <a:off x="7247560" y="2248114"/>
                <a:ext cx="360" cy="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797CCCB-F1E5-4CE8-9749-88076BAE64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4560" y="21851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F34875F-153D-4549-9EC3-FFFFD65F5292}"/>
                    </a:ext>
                  </a:extLst>
                </p14:cNvPr>
                <p14:cNvContentPartPr/>
                <p14:nvPr/>
              </p14:nvContentPartPr>
              <p14:xfrm>
                <a:off x="8447440" y="2231194"/>
                <a:ext cx="360" cy="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F34875F-153D-4549-9EC3-FFFFD65F52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84440" y="21681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89E85D5-F1EE-493D-A09B-6BD14BEA1E21}"/>
                    </a:ext>
                  </a:extLst>
                </p14:cNvPr>
                <p14:cNvContentPartPr/>
                <p14:nvPr/>
              </p14:nvContentPartPr>
              <p14:xfrm>
                <a:off x="8161960" y="2961274"/>
                <a:ext cx="360" cy="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89E85D5-F1EE-493D-A09B-6BD14BEA1E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98960" y="2898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EDB1D9E-E5EC-48E8-9AE8-A33B5583AC3B}"/>
                    </a:ext>
                  </a:extLst>
                </p14:cNvPr>
                <p14:cNvContentPartPr/>
                <p14:nvPr/>
              </p14:nvContentPartPr>
              <p14:xfrm>
                <a:off x="2466040" y="2214274"/>
                <a:ext cx="360" cy="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EDB1D9E-E5EC-48E8-9AE8-A33B5583AC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03040" y="21512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ABF1CB3-DB32-4EB2-B1EA-1029544F95EE}"/>
                    </a:ext>
                  </a:extLst>
                </p14:cNvPr>
                <p14:cNvContentPartPr/>
                <p14:nvPr/>
              </p14:nvContentPartPr>
              <p14:xfrm>
                <a:off x="1366960" y="2315074"/>
                <a:ext cx="360" cy="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ABF1CB3-DB32-4EB2-B1EA-1029544F95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03960" y="22520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13DFAFD-727C-458B-B3F0-77BA364AE3B4}"/>
                    </a:ext>
                  </a:extLst>
                </p14:cNvPr>
                <p14:cNvContentPartPr/>
                <p14:nvPr/>
              </p14:nvContentPartPr>
              <p14:xfrm>
                <a:off x="2717680" y="4059994"/>
                <a:ext cx="36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13DFAFD-727C-458B-B3F0-77BA364AE3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54680" y="39969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2188AD7-28E7-461C-A75E-C359B15BC962}"/>
                    </a:ext>
                  </a:extLst>
                </p14:cNvPr>
                <p14:cNvContentPartPr/>
                <p14:nvPr/>
              </p14:nvContentPartPr>
              <p14:xfrm>
                <a:off x="3181433" y="4084410"/>
                <a:ext cx="360" cy="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2188AD7-28E7-461C-A75E-C359B15BC9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8433" y="40214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450708C-CF55-44D1-A9B8-227B87E5BC11}"/>
                    </a:ext>
                  </a:extLst>
                </p14:cNvPr>
                <p14:cNvContentPartPr/>
                <p14:nvPr/>
              </p14:nvContentPartPr>
              <p14:xfrm>
                <a:off x="3014033" y="4305538"/>
                <a:ext cx="360" cy="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450708C-CF55-44D1-A9B8-227B87E5BC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51033" y="424253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650DB0F-B2BB-47BB-9ECA-730A100DF269}"/>
                    </a:ext>
                  </a:extLst>
                </p14:cNvPr>
                <p14:cNvContentPartPr/>
                <p14:nvPr/>
              </p14:nvContentPartPr>
              <p14:xfrm>
                <a:off x="2890120" y="4753634"/>
                <a:ext cx="360" cy="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650DB0F-B2BB-47BB-9ECA-730A100DF2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7120" y="46906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9" name="Rovná spojnica 258">
              <a:extLst>
                <a:ext uri="{FF2B5EF4-FFF2-40B4-BE49-F238E27FC236}">
                  <a16:creationId xmlns:a16="http://schemas.microsoft.com/office/drawing/2014/main" id="{0E416D2D-ED94-46E2-B89B-435DD4AE91E7}"/>
                </a:ext>
              </a:extLst>
            </p:cNvPr>
            <p:cNvSpPr/>
            <p:nvPr/>
          </p:nvSpPr>
          <p:spPr>
            <a:xfrm>
              <a:off x="7725960" y="2885040"/>
              <a:ext cx="0" cy="0"/>
            </a:xfrm>
            <a:prstGeom prst="line">
              <a:avLst/>
            </a:prstGeom>
            <a:solidFill>
              <a:srgbClr val="CB3939">
                <a:alpha val="5000"/>
              </a:srgbClr>
            </a:solidFill>
            <a:ln w="126000">
              <a:solidFill>
                <a:srgbClr val="CB3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de-DE">
                <a:solidFill>
                  <a:srgbClr val="CB3939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4ABE953-9A28-44C6-BD91-58C3868C365B}"/>
                    </a:ext>
                  </a:extLst>
                </p14:cNvPr>
                <p14:cNvContentPartPr/>
                <p14:nvPr/>
              </p14:nvContentPartPr>
              <p14:xfrm>
                <a:off x="7818160" y="2751597"/>
                <a:ext cx="36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4ABE953-9A28-44C6-BD91-58C3868C365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55160" y="268859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099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375</Words>
  <Application>Microsoft Office PowerPoint</Application>
  <PresentationFormat>Widescreen</PresentationFormat>
  <Paragraphs>138</Paragraphs>
  <Slides>22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Gill Sans Nova Cond XBd</vt:lpstr>
      <vt:lpstr>Ink Free</vt:lpstr>
      <vt:lpstr>Office Theme</vt:lpstr>
      <vt:lpstr>How causation causes correlation</vt:lpstr>
      <vt:lpstr>How causation causes associations</vt:lpstr>
      <vt:lpstr>Direct causes</vt:lpstr>
      <vt:lpstr>Direct causes</vt:lpstr>
      <vt:lpstr>Direct causes</vt:lpstr>
      <vt:lpstr>Confounding</vt:lpstr>
      <vt:lpstr>Confounding</vt:lpstr>
      <vt:lpstr>Confounding</vt:lpstr>
      <vt:lpstr>Selection bias</vt:lpstr>
      <vt:lpstr>Selection bias</vt:lpstr>
      <vt:lpstr>Selection bias</vt:lpstr>
      <vt:lpstr>Selection bias</vt:lpstr>
      <vt:lpstr>Selection bias</vt:lpstr>
      <vt:lpstr>Selection bias</vt:lpstr>
      <vt:lpstr>Selection bias</vt:lpstr>
      <vt:lpstr>Selection bias</vt:lpstr>
      <vt:lpstr>Selection bias</vt:lpstr>
      <vt:lpstr>Selection bias</vt:lpstr>
      <vt:lpstr>Selection bias</vt:lpstr>
      <vt:lpstr>Selection bias</vt:lpstr>
      <vt:lpstr>Selection bias</vt:lpstr>
      <vt:lpstr>How causation causes associations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Ehud Karavani</dc:creator>
  <cp:lastModifiedBy>Ehud Karavani</cp:lastModifiedBy>
  <cp:revision>34</cp:revision>
  <dcterms:created xsi:type="dcterms:W3CDTF">2021-06-13T13:04:49Z</dcterms:created>
  <dcterms:modified xsi:type="dcterms:W3CDTF">2023-12-05T11:41:46Z</dcterms:modified>
</cp:coreProperties>
</file>