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1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94" r:id="rId2"/>
    <p:sldId id="261" r:id="rId3"/>
    <p:sldId id="362" r:id="rId4"/>
    <p:sldId id="381" r:id="rId5"/>
    <p:sldId id="382" r:id="rId6"/>
    <p:sldId id="364" r:id="rId7"/>
    <p:sldId id="365" r:id="rId8"/>
    <p:sldId id="369" r:id="rId9"/>
    <p:sldId id="380" r:id="rId10"/>
    <p:sldId id="366" r:id="rId11"/>
    <p:sldId id="368" r:id="rId12"/>
    <p:sldId id="367" r:id="rId13"/>
    <p:sldId id="360" r:id="rId14"/>
    <p:sldId id="370" r:id="rId15"/>
    <p:sldId id="372" r:id="rId16"/>
    <p:sldId id="374" r:id="rId17"/>
    <p:sldId id="376" r:id="rId18"/>
    <p:sldId id="371" r:id="rId19"/>
    <p:sldId id="377" r:id="rId20"/>
    <p:sldId id="375" r:id="rId21"/>
    <p:sldId id="378" r:id="rId22"/>
    <p:sldId id="3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422" autoAdjust="0"/>
  </p:normalViewPr>
  <p:slideViewPr>
    <p:cSldViewPr snapToGrid="0">
      <p:cViewPr varScale="1">
        <p:scale>
          <a:sx n="101" d="100"/>
          <a:sy n="101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18:33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2464,'1'-4,"-1"0,1 1,0-1,0 0,1 1,-1-1,1 1,0 0,0-1,0 1,0 0,0 0,5-4,37-35,-40 39,338-274,-278 229,260-222,-288 239,2 1,0 2,44-23,18-13,-30 14,-23 15,2 1,1 3,76-34,-55 36,93-41,-153 66,1-1,0 2,-1 0,1 0,0 1,1 1,-1 0,16 1,-11 0,1-1,-1-1,21-5,17-6,1 2,-1 3,1 2,80 1,3 4,104 4,-140 9,35 2,-81-12,175-5,-215 0,-1-1,1-1,-1 0,0-1,19-9,23-9,-4 2,97-55,-76 37,3 5,1 4,1 3,86-18,-64 18,103-34,-53-6,-74 35,-44 17,48-15,164-59,-187 68,24-8,34-5,-79 22,1 1,69-10,-35 11,-33 4,52-1,-63 6,44-8,21-3,12 0,-85 9,1 1,0 0,0 1,-1 2,1 0,0 2,22 3,178 53,-111-34,-69-17,73 23,-59-14,0-2,101 10,-65-17,143-7,-91-3,685 3,-807-2,0-1,-1-1,0 0,0-2,0-1,0-1,20-10,58-20,154-16,-80 21,-127 26,1 2,-1 2,93 5,-32 1,-88-2,1 1,0 1,0 0,-1 2,0 0,0 1,25 11,124 73,-84-41,-18-10,-53-29,1-1,0-1,1 0,-1 0,2-2,-1 0,1-1,0 0,0-1,18 1,354-2,-196-6,-174 3,37 0,-1 1,86 15,-85-9,-1-2,1-2,60-5,-19 0,-69 0,0 0,31-8,-29 4,49-2,321 7,-187 2,-198-2,1-1,0 0,-1-2,1 1,-1-2,0 0,23-12,-20 9,2 1,-1 0,34-7,-6 3,-1-2,66-27,-29 10,-30 11,-1-3,-1-1,58-38,-76 43,1 1,57-19,33-17,-93 37,0 0,1 2,1 1,0 1,37-7,110-9,-96 17,-34 4,56 0,-70 5,1-2,-1-1,59-17,-55 13,-23 5,0 0,1 2,-1-1,1 2,0 1,-1 0,1 1,0 0,-1 1,0 1,1 1,-1 1,0 0,-1 0,1 2,-1 0,0 1,-1 0,0 1,14 12,360 299,-263-223,-76-63,-3 3,0 1,70 80,-78-71,71 79,-95-112,0-1,1-1,1 0,0-1,1-1,28 13,25 7,382 154,-415-173,1-1,38 4,-41-8,0 1,55 19,-56-14,-1-1,1-2,1-1,0-2,0-1,69-1,-80-2,-1 0,42 10,-16-3,76 19,-107-23,0 1,-1 0,0 2,0 0,0 0,-1 2,0 0,-1 1,14 13,-11-10,1 0,0-1,0-2,1 0,32 13,-13-9,-1 2,59 35,-20-9,0 3,-52-29,43 21,-15-14,116 49,-92-39,-58-25,0 0,1-2,-1 0,1 0,22 2,74 10,-51-6,1-4,87 1,-119-10,-1 1,1 2,-1 1,1 1,56 18,-24-3,1-3,131 15,-84-19,-46-5,70 1,344-10,-466-1,-1-1,0 0,0-1,0 0,-1-1,1-1,-1 0,0-1,-1-1,24-16,-17 11,1 0,0 2,32-13,-25 16,1 1,0 2,-1 1,2 0,-1 3,33 1,-21-1,62-11,-59 6,49-1,-71 7,-1 1,1 1,-1 1,0 1,0 1,0 1,0 1,-1 0,37 21,-12-9,1-1,84 22,-57-23,-39-10,-1 1,-1 2,34 15,52 18,-50-21,101 54,-80-34,-55-25,62 22,-95-38,36 10,0-1,41 6,-14-6,-30-4,53 3,-57-7,-1 2,0 2,0 0,-1 2,0 1,53 25,-44-18,133 65,-152-75,0 0,0-1,1-1,0 0,30 1,18 3,-20-2,66 0,-78-6,0 2,0 1,0 2,39 11,-21 1,-32-9,0-1,1-1,0-1,0-1,31 2,-36-5,1 1,0 1,0 0,-1 1,0 1,28 12,-29-10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9:05.582"/>
    </inkml:context>
    <inkml:brush xml:id="br0">
      <inkml:brushProperty name="width" value="0.1" units="cm"/>
      <inkml:brushProperty name="height" value="0.1" units="cm"/>
      <inkml:brushProperty name="color" value="#2E75B6"/>
      <inkml:brushProperty name="ignorePressure" value="1"/>
    </inkml:brush>
  </inkml:definitions>
  <inkml:trace contextRef="#ctx0" brushRef="#br0">1 2248,'33'-2,"-1"-1,1-2,48-13,34-6,255-43,-341 60,-1-2,0-1,-1-1,0-1,-1-1,-1-1,0-2,0-1,30-27,28-32,52-47,-88 84,-34 30,0-1,-1-1,14-15,6-8,2 2,1 2,44-30,-53 40,14-7,63-32,22-15,-101 60,1 1,1 0,0 3,0 0,1 1,32-6,68-24,-92 28,-1 1,58-9,-57 13,1-1,53-20,-59 16,1 2,-1 0,1 2,43-4,-6 0,-46 6,1 1,26 0,-24 2,47-10,-46 7,49-4,130-11,-161 15,-19 2,-1 0,0-1,-1-1,1-1,-1-2,25-11,-15 5,0 1,50-11,36-14,-65 12,-35 16,-1 1,27-8,16-5,114-59,-115 51,-6-1,-39 21,-1 2,1 0,22-9,178-41,-182 50,9 1,0 2,1 2,-1 2,53 5,7-1,753-3,-832-2,0-1,-1-1,1-1,0-1,-1-1,0-1,21-11,-18 8,0 1,1 1,0 2,45-8,22 1,-54 8,69-4,-56 10,0-2,58-11,23 0,2 0,-67 4,0 4,125 6,-68 2,-86-3,-2-2,1 3,-1 1,64 13,-58-8,0-2,0-2,1-2,48-4,6 0,-60 3,0-1,0 1,-1 3,64 11,-42-1,-20-5,55 19,-66-20,-1-2,1 0,0-2,0-1,1-1,51-5,4 1,557 3,-620-1,-1-1,35-9,-33 7,0 0,25-1,301 6,-328 0,1 1,34 8,-33-5,0-1,25 0,20-3,-35-2,0 2,1 1,55 11,-61-8,0-1,1-2,50-1,-49-2,1 2,0 1,31 5,9 4,0-4,1-3,102-7,-38 0,-6 5,142-4,-236-2,-1-2,39-11,-45 9,1 1,0 2,54-3,478 10,-530-1,59 12,-59-7,58 2,285-9,-358 0,-1 0,1-1,-1-1,0 0,0-2,0 1,21-11,96-56,-119 62,0 4,0-1,0 2,0 0,0 0,1 1,15-1,12-4,24-4,-44 9,0-1,1 0,-1-2,-1-1,1 0,20-12,-23 10,1 1,0 1,22-6,-24 9,-1-1,1-1,-1-1,-1 0,20-12,-8 1,1 1,0 2,1 1,1 1,0 2,1 1,0 1,0 2,1 1,0 1,0 2,61 1,15 1,78 4,-158 2,-1 1,0 2,-1 0,0 2,34 17,-16-8,-4 0,-32-14,1 0,0-1,0 0,0-1,1 0,-1-1,0 1,15 0,21-1,-15-1,-1 1,39 8,-32-4,-1-2,1-2,70-4,-57 0,52 5,-29 10,-52-8,-1-1,31 1,639-3,-335-4,-331 0,0-1,0 0,0-2,41-14,8-16,-59 27,-1 1,1 1,1 0,-1 1,15-4,14 0,-9 3,0-2,-1-1,0-1,46-22,-55 21,-1 1,1 2,1 0,-1 1,1 2,0 0,34-2,177 6,-112 4,-105-2,0 1,-1 1,1 1,-1 0,0 1,0 1,29 14,10 3,-34-17,1 0,-1-2,40 3,-10-1,88 23,-84-16,65 6,105-18,-152-4,80 8,-139-3,0 2,-1 0,1 0,-1 2,0 0,0 0,0 1,-1 1,24 18,-20-15,6 2,0-2,1-1,0-1,1-1,0-2,0 0,0-1,29 1,39-2,-64-5,1 3,-1 0,39 9,119 16,-145-20,1-2,0-2,0-2,70-8,-94 4,0-1,0-1,-1-1,1-1,-1 0,-1-1,0-1,20-14,-11 8,1 0,34-12,-4 8,95-19,-100 27,-31 6,1 0,45-2,-29 4,41-7,-43 4,52-2,500 9,-563 1,0 1,0 1,0 1,-1 1,0 1,0 2,0 0,-1 1,-1 1,0 2,30 21,7 5,-4-1,78 40,-113-69,0 0,0-2,0 0,1-1,0-1,0-1,0-1,27 1,488-5,-517 2,0 2,0 0,-1 1,1 1,22 9,36 9,-32-12,-27-6,0-1,37 4,-36-6,0 1,26 7,-39-9,13 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44:05.7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765 237,'0'-2,"0"1,-1 0,1 0,0-1,0 1,-1 0,1-1,-1 1,1 0,-1 0,0 0,1 0,-1-1,0 1,0 0,0 0,0 0,0 1,0-1,0 0,0 0,0 0,0 1,0-1,0 1,-1-1,1 1,0-1,0 1,-1 0,1-1,0 1,-1 0,1 0,-2 0,-61 3,25 0,25-5,1-1,0 0,0 0,0-1,-19-9,27 11,-1-1,1 0,0 0,0 0,0-1,0 0,0 0,1 0,0 0,0-1,0 1,0-1,1 0,-5-9,8 13,0 0,0 0,0 0,0 0,0 0,0 1,1-1,-1 0,0 0,1 0,-1 1,0-1,1 0,-1 0,1 1,-1-1,1 0,-1 1,1-1,0 1,-1-1,1 1,0-1,0 1,-1-1,1 1,0-1,0 1,0 0,-1 0,1-1,0 1,0 0,0 0,0 0,-1 0,1 0,0 0,0 0,1 0,38-2,-37 2,0 0,1 0,-1 0,1 1,-1-1,0 1,0 0,1 0,-1 0,0 1,0-1,0 1,0 0,0-1,0 1,-1 0,1 1,-1-1,4 4,-2 0,0 1,-1 0,1 1,-2-1,1 1,2 11,0-4,-5-13,1 0,-1 0,1 0,0 0,0 0,0-1,0 1,0 0,0-1,0 1,0 0,1-1,-1 0,1 1,-1-1,1 0,-1 0,1 1,0-1,0-1,0 1,-1 0,1 0,0-1,0 1,0-1,0 1,0-1,0 0,0 0,0 0,0 0,0 0,0-1,0 1,0 0,0-1,0 0,0 1,0-1,0 0,3-2,1 0,-1 0,1 0,0 0,-1-1,0 0,0 0,0-1,0 1,-1-1,0 0,0-1,5-7,-7 9,0-1,0 0,0 1,-1-1,1 0,-1 0,0 0,0-9,-1 13,0 0,-1-1,1 1,0 0,-1 0,1 0,-1 0,1 0,-1 0,1 0,-1 0,0 0,0 0,1 0,-1 0,0 0,0 1,0-1,0 0,0 1,0-1,0 0,0 1,0 0,0-1,0 1,-1-1,1 1,0 0,0 0,0 0,0 0,-1 0,1 0,0 0,0 0,0 0,-1 0,1 1,0-1,0 0,-1 2,-13 1,1 1,-1 1,1 0,-20 11,20-9,0 0,0-2,-1 1,-19 3,29-8,1-1,-1 1,1-1,-1 0,0 0,1-1,-1 1,1-1,-1 0,1-1,-1 1,1-1,0 1,-1-1,1-1,0 1,0 0,-5-6,-7-5,-1 0,0 2,-26-15,37 23,-1 0,0 1,0-1,0 1,0 1,0-1,0 1,0 0,0 1,0 0,-1 0,1 0,-10 3,20-4,1 1,-1 0,1-1,-1 1,1 1,-1-1,1 0,-1 1,0 0,1 0,-1 0,0 0,1 1,-1-1,4 3,45 37,-46-34,1-1,0 0,0-1,0 1,1-1,0-1,0 0,9 4,1-5,-1 0,1-2,0 0,0-1,0-1,0 0,33-9,13 1,-102 12,0-1,0-3,0-1,1-1,-1-2,-66-19,94 20,-1-1,1-1,0 0,-11-8,14 9,0 0,0 0,0 1,0 0,-1 0,0 1,0 0,1 0,-2 1,-7-1,-28 2,35 2,1-1,-1 0,0-1,-15-2,17-1,11 2,16 5,-16 0,-1 1,1 0,-1-1,1 1,-1 1,4 6,-6-9,0 1,0-1,0 0,1 1,-1-1,1 0,-1 0,1 0,0 0,0 0,0 0,0 0,0-1,1 1,-1-1,0 1,1-1,-1 0,1 0,-1 0,1 0,0-1,-1 1,6 0,-4-4,-15-2,-17 0,18 4,-1 0,0 0,1-1,0 0,-1-1,-9-4,14 4,1 0,0 0,-1-1,2 0,-1 0,0 0,1 0,0-1,-1 1,2-1,-7-10,1 3,1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44:36.9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0,'0'5,"0"3,2 3,1 2,0 0,2-1,-1-1,0 0,3-1,4-4,1-1,1-3,0 1,-1 3,-1 2,0-1,-2 2,-3-2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18:33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2464,'1'-4,"-1"0,1 1,0-1,0 0,1 1,-1-1,1 1,0 0,0-1,0 1,0 0,0 0,5-4,37-35,-40 39,338-274,-278 229,260-222,-288 239,2 1,0 2,44-23,18-13,-30 14,-23 15,2 1,1 3,76-34,-55 36,93-41,-153 66,1-1,0 2,-1 0,1 0,0 1,1 1,-1 0,16 1,-11 0,1-1,-1-1,21-5,17-6,1 2,-1 3,1 2,80 1,3 4,104 4,-140 9,35 2,-81-12,175-5,-215 0,-1-1,1-1,-1 0,0-1,19-9,23-9,-4 2,97-55,-76 37,3 5,1 4,1 3,86-18,-64 18,103-34,-53-6,-74 35,-44 17,48-15,164-59,-187 68,24-8,34-5,-79 22,1 1,69-10,-35 11,-33 4,52-1,-63 6,44-8,21-3,12 0,-85 9,1 1,0 0,0 1,-1 2,1 0,0 2,22 3,178 53,-111-34,-69-17,73 23,-59-14,0-2,101 10,-65-17,143-7,-91-3,685 3,-807-2,0-1,-1-1,0 0,0-2,0-1,0-1,20-10,58-20,154-16,-80 21,-127 26,1 2,-1 2,93 5,-32 1,-88-2,1 1,0 1,0 0,-1 2,0 0,0 1,25 11,124 73,-84-41,-18-10,-53-29,1-1,0-1,1 0,-1 0,2-2,-1 0,1-1,0 0,0-1,18 1,354-2,-196-6,-174 3,37 0,-1 1,86 15,-85-9,-1-2,1-2,60-5,-19 0,-69 0,0 0,31-8,-29 4,49-2,321 7,-187 2,-198-2,1-1,0 0,-1-2,1 1,-1-2,0 0,23-12,-20 9,2 1,-1 0,34-7,-6 3,-1-2,66-27,-29 10,-30 11,-1-3,-1-1,58-38,-76 43,1 1,57-19,33-17,-93 37,0 0,1 2,1 1,0 1,37-7,110-9,-96 17,-34 4,56 0,-70 5,1-2,-1-1,59-17,-55 13,-23 5,0 0,1 2,-1-1,1 2,0 1,-1 0,1 1,0 0,-1 1,0 1,1 1,-1 1,0 0,-1 0,1 2,-1 0,0 1,-1 0,0 1,14 12,360 299,-263-223,-76-63,-3 3,0 1,70 80,-78-71,71 79,-95-112,0-1,1-1,1 0,0-1,1-1,28 13,25 7,382 154,-415-173,1-1,38 4,-41-8,0 1,55 19,-56-14,-1-1,1-2,1-1,0-2,0-1,69-1,-80-2,-1 0,42 10,-16-3,76 19,-107-23,0 1,-1 0,0 2,0 0,0 0,-1 2,0 0,-1 1,14 13,-11-10,1 0,0-1,0-2,1 0,32 13,-13-9,-1 2,59 35,-20-9,0 3,-52-29,43 21,-15-14,116 49,-92-39,-58-25,0 0,1-2,-1 0,1 0,22 2,74 10,-51-6,1-4,87 1,-119-10,-1 1,1 2,-1 1,1 1,56 18,-24-3,1-3,131 15,-84-19,-46-5,70 1,344-10,-466-1,-1-1,0 0,0-1,0 0,-1-1,1-1,-1 0,0-1,-1-1,24-16,-17 11,1 0,0 2,32-13,-25 16,1 1,0 2,-1 1,2 0,-1 3,33 1,-21-1,62-11,-59 6,49-1,-71 7,-1 1,1 1,-1 1,0 1,0 1,0 1,0 1,-1 0,37 21,-12-9,1-1,84 22,-57-23,-39-10,-1 1,-1 2,34 15,52 18,-50-21,101 54,-80-34,-55-25,62 22,-95-38,36 10,0-1,41 6,-14-6,-30-4,53 3,-57-7,-1 2,0 2,0 0,-1 2,0 1,53 25,-44-18,133 65,-152-75,0 0,0-1,1-1,0 0,30 1,18 3,-20-2,66 0,-78-6,0 2,0 1,0 2,39 11,-21 1,-32-9,0-1,1-1,0-1,0-1,31 2,-36-5,1 1,0 1,0 0,-1 1,0 1,28 12,-29-10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5:41.637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2813,'29'1,"1"-1,-1-1,0-2,0-1,55-15,-26-1,-1-3,-1-2,-1-2,-2-2,0-3,87-72,-108 77,-1 1,-1 0,29-37,31-34,-60 67,-1-1,40-57,-56 69,17-29,2 1,3 1,51-53,-54 65,-2-1,-1-1,-3-1,0-1,-3-1,30-68,-46 94,0 0,1 1,1 0,0 1,11-12,22-30,-31 39,0 0,23-21,17-21,-45 50,0-1,0 1,1 0,0 0,10-6,23-21,41-43,3 3,122-81,-66 52,-64 48,3 3,1 4,122-52,-180 90,39-18,113-33,-131 53,0 2,0 2,0 1,57 7,8-2,-93-4,1 0,-1-1,0-1,0 0,-1-1,1 0,-1-2,0 1,0-2,0 0,22-16,56-31,154-88,-192 114,2 2,67-22,-90 38,1 1,0 2,0 2,0 1,46 0,-67 4,8 0,-1 0,1 2,32 5,-46-5,0 1,0-1,0 1,0 0,-1 1,1-1,-1 2,0-1,0 0,0 1,-1 0,0 0,8 11,-1 2,-1 0,0 1,-2 0,0 1,-1 0,7 32,-1-10,-11-34,1 0,-1 0,2 0,-1 0,1-1,1 0,-1 0,1 0,0-1,0 0,1 0,0 0,0-1,1 0,-1 0,1-1,0 0,0 0,0-1,1 0,10 2,11 1,1 0,0-2,0-1,52-3,506-1,-564 3,-1 1,1 1,-1 0,0 3,0 0,0 1,39 19,-45-20,1-1,0-1,0-1,27 3,-1 0,-2 1,0 3,-1 1,59 25,-65-23,58 12,-55-16,52 21,-62-20,0 2,-1 1,0 1,-2 1,1 2,-2 0,26 26,-33-26,1-1,0-1,1-1,33 20,-40-29,-1 0,1 0,0-1,0-1,1 0,0-1,-1-1,1 0,23 0,53-1,169-5,-237 0,0 0,0-2,-1 0,0-2,21-9,21-8,15-11,-61 27,-1 0,2 2,-1 0,24-6,8 1,1 3,0 2,69-2,-20 8,-47-1,0 2,71 10,-95-4,0 2,0 2,-1 0,48 26,1 1,-46-26,0-1,0-2,46 7,-11-9,-1-2,82-7,-25 0,16 6,153-6,-218-11,-53 10,0 0,31-2,6 6,-24 0,0-1,0-2,41-8,0-5,112-32,-161 39,1-2,34-21,-36 18,2 1,32-11,2 0,59-32,-24 11,-50 25,119-60,-139 68,0 1,1 1,0 1,0 1,33-5,60-20,-53 13,1 2,0 2,1 4,120-6,163 19,-268 12,-54-8,49 4,-58-9,0 2,0 0,0 2,-1 0,1 0,-1 2,0 0,0 2,18 9,-14-7,0-1,1-1,-1-1,2-1,-1-1,1-1,25 1,-24-3,-1 2,0 0,0 1,0 1,0 1,35 17,-33-12,2-1,0-1,0-1,52 8,-22-5,-31-7,1-1,30 0,-40-4,0 1,0 0,0 2,-1 0,1 1,-1 1,23 9,-25-9,1 0,-1-1,1-1,0 0,0-1,0-1,0 0,0-1,18-3,-13 2,-1 0,0 1,0 2,1 0,19 5,-7 0,0-2,44 3,31 4,37 16,-120-24,0-1,44 1,-50-5,-1 2,0 0,1 1,-1 1,0 1,31 10,-15 1,0-1,0-2,1-1,0-2,1-2,0-1,73 3,987-11,-1058 4,63 12,-32-3,9 1,-56-7,-1-1,1 0,0-2,0-1,0 0,0-2,0-1,42-8,206-48,-211 47,78-17,-76 17,-28 5,58-3,-54 6,58-12,-40 6,-40 5,0-1,-1 0,0-1,0 0,0-1,-1 0,0-2,21-16,33-20,-57 38,1 0,-2-1,1-1,-1 1,-1-1,1-1,-2 0,9-12,-10 12,0 1,0 1,1-1,0 1,1 0,0 1,0 0,1 0,0 1,18-10,45-11,-49 20,-1-1,0-1,0-1,25-16,-32 17,1 0,0 1,0 1,1 1,0 0,0 1,0 1,30-4,-7 4,0 2,71 6,-91-1,1 1,-1 1,29 10,-31-8,1-1,0-1,0-1,21 2,77 10,-48-5,68 11,-75-10,1-2,81 0,-98-10,7-1,0 2,84 14,-80-8,0-1,0-3,1-3,60-7,-108 6,-1-1,0-1,0 0,0 0,-1 0,15-9,37-12,-11 12,-1-3,0-1,-1-2,48-27,-54 22,-20 14,-2-2,1-1,-1 0,-1-2,21-18,-29 23,1 0,1 1,0 0,0 0,0 2,1 0,15-6,26-12,-32 12,1 2,0 1,1 1,0 0,1 2,-1 1,1 1,0 1,37 0,-41 2,0-1,34-8,-32 5,45-3,17 7,-39 1,1-1,75-13,-64 7,1 1,0 3,72 6,-15 0,-86-3,1 1,-1 1,50 11,-50-8,0-1,0-1,39-2,-39-1,0 1,0 1,41 9,51 27,-90-26,0-1,0-2,1-1,54 5,-56-9,1 1,-1 2,-1 1,1 2,-1 1,-1 1,36 20,-7-5,-42-21,-1-1,1-1,0-1,1 0,16 0,34 7,-39-2,-1 1,32 15,-33-13,0-1,38 9,208 52,-239-62,32 1,-49-9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6:41.838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1691,'1'-2,"-1"1,1 0,0-1,-1 1,1 0,0 0,0 0,0-1,0 1,0 0,0 0,0 0,0 1,0-1,1 0,-1 0,0 1,1-1,-1 0,0 1,1 0,-1-1,0 1,1 0,-1-1,1 1,1 0,41-3,-30 4,1 1,-1 1,0 1,1 0,17 8,-16-6,0-1,0 0,26 3,-20-4,-1 0,0 2,23 8,-27-8,0 0,1-1,0-1,0-1,23 2,630-7,-632 0,63-12,-35 4,6-1,-29 4,58-3,-64 8,41-9,-43 5,52-1,-53 9,0 1,-1 2,1 1,-1 2,0 2,-1 1,53 25,3-3,-52-21,50 24,86 70,-160-98,1 0,0-2,0 1,0-2,1 0,0 0,0-2,0 0,24 2,18-2,72-5,-45-1,73 5,140-5,-110-24,-148 21,-1-2,45-16,-52 14,2 1,-1 1,61-6,-64 11,-1-1,57-16,-59 13,1 0,0 2,44-3,-16 7,94-6,-130 4,0 0,-1-2,1 0,-1-1,34-17,65-40,-53 26,129-52,-138 66,-2-2,79-50,-63 34,-51 32,0 1,34-11,14-5,44-18,-66 27,48-24,-58 23,58-18,-61 24,-1 0,-1-3,29-15,-19 8,1 1,73-22,-34 13,-4 4,108-20,-81 21,-76 18,54-3,-52 6,51-9,-33 4,1 2,0 1,0 3,48 5,11-1,-83-2,0 2,42 10,-12-3,-35-5,0 0,0 1,0 1,25 13,33 13,-27-18,0-2,2-3,-1-1,1-3,96-1,-54-4,80-3,-152-2,-1 0,0-1,29-11,27-7,-61 18,1 0,-2 0,1-2,15-8,-14 6,0 1,33-10,139-36,-100 15,-64 27,0 1,44-13,254-50,-298 70,49-1,-51 4,1 0,39-9,-18 0,9-3,0-1,53-24,-86 32,0 0,0 1,0 1,1 1,-1 1,23 1,54-9,-21 0,-47 7,-1-1,53-15,-23 3,0 3,0 3,1 2,65-1,-112 9,181-26,-43 3,-87 11,126-6,-113 20,114 17,-3 4,-161-18,0 1,0 1,-1 1,25 12,-25-11,0-1,1 0,0-2,33 3,28 7,-48-9,1-2,-1-1,42-2,-36-1,87 11,-9 2,-88-11,0 0,65 16,-68-11,1-2,0-1,61 0,-36-2,34 10,-62-8,52 3,10-7,163-4,-218-2,60-17,-67 14,0 2,1 0,39-1,-46 5,46-9,-46 6,45-3,-19 7,82-13,88-14,-152 15,0 2,116-2,-130 14,-12 1,-1-2,0-2,0-1,45-11,-51 8,1 2,-1 1,1 1,56 5,62-2,-79-14,-55 9,0 0,27-1,-1 1,45-9,-14 2,-17-1,15-1,-46 10,43-10,-14 1,-15 3,0-2,55-22,-58 19,-7 4,-1 1,2 2,-1 1,42-1,136 6,-104 2,-95 0,-1 0,0 1,0 0,0 1,0 0,-1 0,1 1,-1 1,0-1,0 2,17 11,22 11,-19-14,0-2,46 12,-38-13,41 19,-52-20,1-2,0 0,1-2,-1-1,1-1,50 0,-62-5,0-1,0 0,0-1,0-1,-1 0,0-1,0-1,0-1,27-15,-31 16,-4 2,0 0,0 1,1 0,-1 0,1 1,0 0,0 1,0 0,0 0,-1 1,1 0,0 1,0 0,0 0,0 1,14 4,-13-2,-1 0,1 1,-1 1,0-1,0 2,0-1,-1 1,0 0,0 1,-1 0,0 0,0 1,6 12,-8-14,0 0,0-1,0 1,1-1,0 0,0-1,0 1,1-1,0 0,0-1,0 0,1 0,-1 0,15 4,1-3,0 0,0-2,43 2,-25-3,-17 2,0 0,46 14,-48-11,0-1,1-1,34 3,-30-7,102 3,-113-5,1 0,0-1,-1-1,1-1,22-7,-1-6,-1-1,35-24,-45 25,1 1,0 1,2 1,45-14,-44 19,1 2,0 1,0 2,56-1,-75 5,0 0,0-1,0 0,0-1,0-1,0 0,-1-1,1 0,-1-1,0 0,21-13,-15 8,0 1,0 1,1 0,0 1,0 2,1 0,0 1,0 0,22 0,-30 3,-1 1,1 0,0 1,0 0,0 1,-1 0,1 1,0 0,-1 1,0 0,0 1,0 0,-1 1,0 0,0 0,15 14,10 11,2-2,59 36,-87-60,0 0,1-1,0 0,0-1,0 0,0 0,0-1,0 0,15 0,16-1,44-5,-12 1,-64 2,0 1,1-1,-1-1,0 0,0 0,0-1,-1 0,1 0,0-1,-1 0,0-1,10-7,4-5,-2-1,34-37,-38 36,2 2,0-1,0 2,23-15,-28 22,-1-1,0-1,-1 0,18-22,21-21,26-24,-55 53,2 1,31-25,-40 40,1 1,0 1,0 0,1 1,0 0,0 2,0-1,1 2,19-2,20-5,-26 5,0 0,0 2,1 2,-1 1,0 1,48 8,-66-6,0 1,0 0,0 1,0 1,-1 0,0 0,0 1,11 9,78 73,-81-72,0 3,-2 1,0 0,-1 1,23 43,-7-12,-20-36,2-2,0 1,1-2,0 0,19 12,-20-15,6 6,2-1,0-1,0-2,1 0,1-1,0-1,1-2,0 0,52 10,108 7,-117-15,-40-5,-1-2,37 1,-10-4,-27 1,0-1,1-2,-1 0,0-2,0-1,0-2,30-9,-8-5,119-42,-142 54,0 2,0 1,1 1,46-1,-47 5,0-1,-1-1,43-9,-3-4,-50 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9:05.582"/>
    </inkml:context>
    <inkml:brush xml:id="br0">
      <inkml:brushProperty name="width" value="0.1" units="cm"/>
      <inkml:brushProperty name="height" value="0.1" units="cm"/>
      <inkml:brushProperty name="color" value="#2E75B6"/>
      <inkml:brushProperty name="ignorePressure" value="1"/>
    </inkml:brush>
  </inkml:definitions>
  <inkml:trace contextRef="#ctx0" brushRef="#br0">1 2248,'33'-2,"-1"-1,1-2,48-13,34-6,255-43,-341 60,-1-2,0-1,-1-1,0-1,-1-1,-1-1,0-2,0-1,30-27,28-32,52-47,-88 84,-34 30,0-1,-1-1,14-15,6-8,2 2,1 2,44-30,-53 40,14-7,63-32,22-15,-101 60,1 1,1 0,0 3,0 0,1 1,32-6,68-24,-92 28,-1 1,58-9,-57 13,1-1,53-20,-59 16,1 2,-1 0,1 2,43-4,-6 0,-46 6,1 1,26 0,-24 2,47-10,-46 7,49-4,130-11,-161 15,-19 2,-1 0,0-1,-1-1,1-1,-1-2,25-11,-15 5,0 1,50-11,36-14,-65 12,-35 16,-1 1,27-8,16-5,114-59,-115 51,-6-1,-39 21,-1 2,1 0,22-9,178-41,-182 50,9 1,0 2,1 2,-1 2,53 5,7-1,753-3,-832-2,0-1,-1-1,1-1,0-1,-1-1,0-1,21-11,-18 8,0 1,1 1,0 2,45-8,22 1,-54 8,69-4,-56 10,0-2,58-11,23 0,2 0,-67 4,0 4,125 6,-68 2,-86-3,-2-2,1 3,-1 1,64 13,-58-8,0-2,0-2,1-2,48-4,6 0,-60 3,0-1,0 1,-1 3,64 11,-42-1,-20-5,55 19,-66-20,-1-2,1 0,0-2,0-1,1-1,51-5,4 1,557 3,-620-1,-1-1,35-9,-33 7,0 0,25-1,301 6,-328 0,1 1,34 8,-33-5,0-1,25 0,20-3,-35-2,0 2,1 1,55 11,-61-8,0-1,1-2,50-1,-49-2,1 2,0 1,31 5,9 4,0-4,1-3,102-7,-38 0,-6 5,142-4,-236-2,-1-2,39-11,-45 9,1 1,0 2,54-3,478 10,-530-1,59 12,-59-7,58 2,285-9,-358 0,-1 0,1-1,-1-1,0 0,0-2,0 1,21-11,96-56,-119 62,0 4,0-1,0 2,0 0,0 0,1 1,15-1,12-4,24-4,-44 9,0-1,1 0,-1-2,-1-1,1 0,20-12,-23 10,1 1,0 1,22-6,-24 9,-1-1,1-1,-1-1,-1 0,20-12,-8 1,1 1,0 2,1 1,1 1,0 2,1 1,0 1,0 2,1 1,0 1,0 2,61 1,15 1,78 4,-158 2,-1 1,0 2,-1 0,0 2,34 17,-16-8,-4 0,-32-14,1 0,0-1,0 0,0-1,1 0,-1-1,0 1,15 0,21-1,-15-1,-1 1,39 8,-32-4,-1-2,1-2,70-4,-57 0,52 5,-29 10,-52-8,-1-1,31 1,639-3,-335-4,-331 0,0-1,0 0,0-2,41-14,8-16,-59 27,-1 1,1 1,1 0,-1 1,15-4,14 0,-9 3,0-2,-1-1,0-1,46-22,-55 21,-1 1,1 2,1 0,-1 1,1 2,0 0,34-2,177 6,-112 4,-105-2,0 1,-1 1,1 1,-1 0,0 1,0 1,29 14,10 3,-34-17,1 0,-1-2,40 3,-10-1,88 23,-84-16,65 6,105-18,-152-4,80 8,-139-3,0 2,-1 0,1 0,-1 2,0 0,0 0,0 1,-1 1,24 18,-20-15,6 2,0-2,1-1,0-1,1-1,0-2,0 0,0-1,29 1,39-2,-64-5,1 3,-1 0,39 9,119 16,-145-20,1-2,0-2,0-2,70-8,-94 4,0-1,0-1,-1-1,1-1,-1 0,-1-1,0-1,20-14,-11 8,1 0,34-12,-4 8,95-19,-100 27,-31 6,1 0,45-2,-29 4,41-7,-43 4,52-2,500 9,-563 1,0 1,0 1,0 1,-1 1,0 1,0 2,0 0,-1 1,-1 1,0 2,30 21,7 5,-4-1,78 40,-113-69,0 0,0-2,0 0,1-1,0-1,0-1,0-1,27 1,488-5,-517 2,0 2,0 0,-1 1,1 1,22 9,36 9,-32-12,-27-6,0-1,37 4,-36-6,0 1,26 7,-39-9,13 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44:05.777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765 237,'0'-2,"0"1,-1 0,1 0,0-1,0 1,-1 0,1-1,-1 1,1 0,-1 0,0 0,1 0,-1-1,0 1,0 0,0 0,0 0,0 1,0-1,0 0,0 0,0 0,0 1,0-1,0 1,-1-1,1 1,0-1,0 1,-1 0,1-1,0 1,-1 0,1 0,-2 0,-61 3,25 0,25-5,1-1,0 0,0 0,0-1,-19-9,27 11,-1-1,1 0,0 0,0 0,0-1,0 0,0 0,1 0,0 0,0-1,0 1,0-1,1 0,-5-9,8 13,0 0,0 0,0 0,0 0,0 0,0 1,1-1,-1 0,0 0,1 0,-1 1,0-1,1 0,-1 0,1 1,-1-1,1 0,-1 1,1-1,0 1,-1-1,1 1,0-1,0 1,-1-1,1 1,0-1,0 1,0 0,-1 0,1-1,0 1,0 0,0 0,0 0,-1 0,1 0,0 0,0 0,1 0,38-2,-37 2,0 0,1 0,-1 0,1 1,-1-1,0 1,0 0,1 0,-1 0,0 1,0-1,0 1,0 0,0-1,0 1,-1 0,1 1,-1-1,4 4,-2 0,0 1,-1 0,1 1,-2-1,1 1,2 11,0-4,-5-13,1 0,-1 0,1 0,0 0,0 0,0-1,0 1,0 0,0-1,0 1,0 0,1-1,-1 0,1 1,-1-1,1 0,-1 0,1 1,0-1,0-1,0 1,-1 0,1 0,0-1,0 1,0-1,0 1,0-1,0 0,0 0,0 0,0 0,0 0,0-1,0 1,0 0,0-1,0 0,0 1,0-1,0 0,3-2,1 0,-1 0,1 0,0 0,-1-1,0 0,0 0,0-1,0 1,-1-1,0 0,0-1,5-7,-7 9,0-1,0 0,0 1,-1-1,1 0,-1 0,0 0,0-9,-1 13,0 0,-1-1,1 1,0 0,-1 0,1 0,-1 0,1 0,-1 0,1 0,-1 0,0 0,0 0,1 0,-1 0,0 0,0 1,0-1,0 0,0 1,0-1,0 0,0 1,0 0,0-1,0 1,-1-1,1 1,0 0,0 0,0 0,0 0,-1 0,1 0,0 0,0 0,0 0,-1 0,1 1,0-1,0 0,-1 2,-13 1,1 1,-1 1,1 0,-20 11,20-9,0 0,0-2,-1 1,-19 3,29-8,1-1,-1 1,1-1,-1 0,0 0,1-1,-1 1,1-1,-1 0,1-1,-1 1,1-1,0 1,-1-1,1-1,0 1,0 0,-5-6,-7-5,-1 0,0 2,-26-15,37 23,-1 0,0 1,0-1,0 1,0 1,0-1,0 1,0 0,0 1,0 0,-1 0,1 0,-10 3,20-4,1 1,-1 0,1-1,-1 1,1 1,-1-1,1 0,-1 1,0 0,1 0,-1 0,0 0,1 1,-1-1,4 3,45 37,-46-34,1-1,0 0,0-1,0 1,1-1,0-1,0 0,9 4,1-5,-1 0,1-2,0 0,0-1,0-1,0 0,33-9,13 1,-102 12,0-1,0-3,0-1,1-1,-1-2,-66-19,94 20,-1-1,1-1,0 0,-11-8,14 9,0 0,0 0,0 1,0 0,-1 0,0 1,0 0,1 0,-2 1,-7-1,-28 2,35 2,1-1,-1 0,0-1,-15-2,17-1,11 2,16 5,-16 0,-1 1,1 0,-1-1,1 1,-1 1,4 6,-6-9,0 1,0-1,0 0,1 1,-1-1,1 0,-1 0,1 0,0 0,0 0,0 0,0 0,0-1,1 1,-1-1,0 1,1-1,-1 0,1 0,-1 0,1 0,0-1,-1 1,6 0,-4-4,-15-2,-17 0,18 4,-1 0,0 0,1-1,0 0,-1-1,-9-4,14 4,1 0,0 0,-1-1,2 0,-1 0,0 0,1 0,0-1,-1 1,2-1,-7-10,1 3,1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44:36.978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0,'0'5,"0"3,2 3,1 2,0 0,2-1,-1-1,0 0,3-1,4-4,1-1,1-3,0 1,-1 3,-1 2,0-1,-2 2,-3-2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18:33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2464,'1'-4,"-1"0,1 1,0-1,0 0,1 1,-1-1,1 1,0 0,0-1,0 1,0 0,0 0,5-4,37-35,-40 39,338-274,-278 229,260-222,-288 239,2 1,0 2,44-23,18-13,-30 14,-23 15,2 1,1 3,76-34,-55 36,93-41,-153 66,1-1,0 2,-1 0,1 0,0 1,1 1,-1 0,16 1,-11 0,1-1,-1-1,21-5,17-6,1 2,-1 3,1 2,80 1,3 4,104 4,-140 9,35 2,-81-12,175-5,-215 0,-1-1,1-1,-1 0,0-1,19-9,23-9,-4 2,97-55,-76 37,3 5,1 4,1 3,86-18,-64 18,103-34,-53-6,-74 35,-44 17,48-15,164-59,-187 68,24-8,34-5,-79 22,1 1,69-10,-35 11,-33 4,52-1,-63 6,44-8,21-3,12 0,-85 9,1 1,0 0,0 1,-1 2,1 0,0 2,22 3,178 53,-111-34,-69-17,73 23,-59-14,0-2,101 10,-65-17,143-7,-91-3,685 3,-807-2,0-1,-1-1,0 0,0-2,0-1,0-1,20-10,58-20,154-16,-80 21,-127 26,1 2,-1 2,93 5,-32 1,-88-2,1 1,0 1,0 0,-1 2,0 0,0 1,25 11,124 73,-84-41,-18-10,-53-29,1-1,0-1,1 0,-1 0,2-2,-1 0,1-1,0 0,0-1,18 1,354-2,-196-6,-174 3,37 0,-1 1,86 15,-85-9,-1-2,1-2,60-5,-19 0,-69 0,0 0,31-8,-29 4,49-2,321 7,-187 2,-198-2,1-1,0 0,-1-2,1 1,-1-2,0 0,23-12,-20 9,2 1,-1 0,34-7,-6 3,-1-2,66-27,-29 10,-30 11,-1-3,-1-1,58-38,-76 43,1 1,57-19,33-17,-93 37,0 0,1 2,1 1,0 1,37-7,110-9,-96 17,-34 4,56 0,-70 5,1-2,-1-1,59-17,-55 13,-23 5,0 0,1 2,-1-1,1 2,0 1,-1 0,1 1,0 0,-1 1,0 1,1 1,-1 1,0 0,-1 0,1 2,-1 0,0 1,-1 0,0 1,14 12,360 299,-263-223,-76-63,-3 3,0 1,70 80,-78-71,71 79,-95-112,0-1,1-1,1 0,0-1,1-1,28 13,25 7,382 154,-415-173,1-1,38 4,-41-8,0 1,55 19,-56-14,-1-1,1-2,1-1,0-2,0-1,69-1,-80-2,-1 0,42 10,-16-3,76 19,-107-23,0 1,-1 0,0 2,0 0,0 0,-1 2,0 0,-1 1,14 13,-11-10,1 0,0-1,0-2,1 0,32 13,-13-9,-1 2,59 35,-20-9,0 3,-52-29,43 21,-15-14,116 49,-92-39,-58-25,0 0,1-2,-1 0,1 0,22 2,74 10,-51-6,1-4,87 1,-119-10,-1 1,1 2,-1 1,1 1,56 18,-24-3,1-3,131 15,-84-19,-46-5,70 1,344-10,-466-1,-1-1,0 0,0-1,0 0,-1-1,1-1,-1 0,0-1,-1-1,24-16,-17 11,1 0,0 2,32-13,-25 16,1 1,0 2,-1 1,2 0,-1 3,33 1,-21-1,62-11,-59 6,49-1,-71 7,-1 1,1 1,-1 1,0 1,0 1,0 1,0 1,-1 0,37 21,-12-9,1-1,84 22,-57-23,-39-10,-1 1,-1 2,34 15,52 18,-50-21,101 54,-80-34,-55-25,62 22,-95-38,36 10,0-1,41 6,-14-6,-30-4,53 3,-57-7,-1 2,0 2,0 0,-1 2,0 1,53 25,-44-18,133 65,-152-75,0 0,0-1,1-1,0 0,30 1,18 3,-20-2,66 0,-78-6,0 2,0 1,0 2,39 11,-21 1,-32-9,0-1,1-1,0-1,0-1,31 2,-36-5,1 1,0 1,0 0,-1 1,0 1,28 12,-29-10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18:33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2464,'1'-4,"-1"0,1 1,0-1,0 0,1 1,-1-1,1 1,0 0,0-1,0 1,0 0,0 0,5-4,37-35,-40 39,338-274,-278 229,260-222,-288 239,2 1,0 2,44-23,18-13,-30 14,-23 15,2 1,1 3,76-34,-55 36,93-41,-153 66,1-1,0 2,-1 0,1 0,0 1,1 1,-1 0,16 1,-11 0,1-1,-1-1,21-5,17-6,1 2,-1 3,1 2,80 1,3 4,104 4,-140 9,35 2,-81-12,175-5,-215 0,-1-1,1-1,-1 0,0-1,19-9,23-9,-4 2,97-55,-76 37,3 5,1 4,1 3,86-18,-64 18,103-34,-53-6,-74 35,-44 17,48-15,164-59,-187 68,24-8,34-5,-79 22,1 1,69-10,-35 11,-33 4,52-1,-63 6,44-8,21-3,12 0,-85 9,1 1,0 0,0 1,-1 2,1 0,0 2,22 3,178 53,-111-34,-69-17,73 23,-59-14,0-2,101 10,-65-17,143-7,-91-3,685 3,-807-2,0-1,-1-1,0 0,0-2,0-1,0-1,20-10,58-20,154-16,-80 21,-127 26,1 2,-1 2,93 5,-32 1,-88-2,1 1,0 1,0 0,-1 2,0 0,0 1,25 11,124 73,-84-41,-18-10,-53-29,1-1,0-1,1 0,-1 0,2-2,-1 0,1-1,0 0,0-1,18 1,354-2,-196-6,-174 3,37 0,-1 1,86 15,-85-9,-1-2,1-2,60-5,-19 0,-69 0,0 0,31-8,-29 4,49-2,321 7,-187 2,-198-2,1-1,0 0,-1-2,1 1,-1-2,0 0,23-12,-20 9,2 1,-1 0,34-7,-6 3,-1-2,66-27,-29 10,-30 11,-1-3,-1-1,58-38,-76 43,1 1,57-19,33-17,-93 37,0 0,1 2,1 1,0 1,37-7,110-9,-96 17,-34 4,56 0,-70 5,1-2,-1-1,59-17,-55 13,-23 5,0 0,1 2,-1-1,1 2,0 1,-1 0,1 1,0 0,-1 1,0 1,1 1,-1 1,0 0,-1 0,1 2,-1 0,0 1,-1 0,0 1,14 12,360 299,-263-223,-76-63,-3 3,0 1,70 80,-78-71,71 79,-95-112,0-1,1-1,1 0,0-1,1-1,28 13,25 7,382 154,-415-173,1-1,38 4,-41-8,0 1,55 19,-56-14,-1-1,1-2,1-1,0-2,0-1,69-1,-80-2,-1 0,42 10,-16-3,76 19,-107-23,0 1,-1 0,0 2,0 0,0 0,-1 2,0 0,-1 1,14 13,-11-10,1 0,0-1,0-2,1 0,32 13,-13-9,-1 2,59 35,-20-9,0 3,-52-29,43 21,-15-14,116 49,-92-39,-58-25,0 0,1-2,-1 0,1 0,22 2,74 10,-51-6,1-4,87 1,-119-10,-1 1,1 2,-1 1,1 1,56 18,-24-3,1-3,131 15,-84-19,-46-5,70 1,344-10,-466-1,-1-1,0 0,0-1,0 0,-1-1,1-1,-1 0,0-1,-1-1,24-16,-17 11,1 0,0 2,32-13,-25 16,1 1,0 2,-1 1,2 0,-1 3,33 1,-21-1,62-11,-59 6,49-1,-71 7,-1 1,1 1,-1 1,0 1,0 1,0 1,0 1,-1 0,37 21,-12-9,1-1,84 22,-57-23,-39-10,-1 1,-1 2,34 15,52 18,-50-21,101 54,-80-34,-55-25,62 22,-95-38,36 10,0-1,41 6,-14-6,-30-4,53 3,-57-7,-1 2,0 2,0 0,-1 2,0 1,53 25,-44-18,133 65,-152-75,0 0,0-1,1-1,0 0,30 1,18 3,-20-2,66 0,-78-6,0 2,0 1,0 2,39 11,-21 1,-32-9,0-1,1-1,0-1,0-1,31 2,-36-5,1 1,0 1,0 0,-1 1,0 1,28 12,-29-10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5:41.637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2813,'29'1,"1"-1,-1-1,0-2,0-1,55-15,-26-1,-1-3,-1-2,-1-2,-2-2,0-3,87-72,-108 77,-1 1,-1 0,29-37,31-34,-60 67,-1-1,40-57,-56 69,17-29,2 1,3 1,51-53,-54 65,-2-1,-1-1,-3-1,0-1,-3-1,30-68,-46 94,0 0,1 1,1 0,0 1,11-12,22-30,-31 39,0 0,23-21,17-21,-45 50,0-1,0 1,1 0,0 0,10-6,23-21,41-43,3 3,122-81,-66 52,-64 48,3 3,1 4,122-52,-180 90,39-18,113-33,-131 53,0 2,0 2,0 1,57 7,8-2,-93-4,1 0,-1-1,0-1,0 0,-1-1,1 0,-1-2,0 1,0-2,0 0,22-16,56-31,154-88,-192 114,2 2,67-22,-90 38,1 1,0 2,0 2,0 1,46 0,-67 4,8 0,-1 0,1 2,32 5,-46-5,0 1,0-1,0 1,0 0,-1 1,1-1,-1 2,0-1,0 0,0 1,-1 0,0 0,8 11,-1 2,-1 0,0 1,-2 0,0 1,-1 0,7 32,-1-10,-11-34,1 0,-1 0,2 0,-1 0,1-1,1 0,-1 0,1 0,0-1,0 0,1 0,0 0,0-1,1 0,-1 0,1-1,0 0,0 0,0-1,1 0,10 2,11 1,1 0,0-2,0-1,52-3,506-1,-564 3,-1 1,1 1,-1 0,0 3,0 0,0 1,39 19,-45-20,1-1,0-1,0-1,27 3,-1 0,-2 1,0 3,-1 1,59 25,-65-23,58 12,-55-16,52 21,-62-20,0 2,-1 1,0 1,-2 1,1 2,-2 0,26 26,-33-26,1-1,0-1,1-1,33 20,-40-29,-1 0,1 0,0-1,0-1,1 0,0-1,-1-1,1 0,23 0,53-1,169-5,-237 0,0 0,0-2,-1 0,0-2,21-9,21-8,15-11,-61 27,-1 0,2 2,-1 0,24-6,8 1,1 3,0 2,69-2,-20 8,-47-1,0 2,71 10,-95-4,0 2,0 2,-1 0,48 26,1 1,-46-26,0-1,0-2,46 7,-11-9,-1-2,82-7,-25 0,16 6,153-6,-218-11,-53 10,0 0,31-2,6 6,-24 0,0-1,0-2,41-8,0-5,112-32,-161 39,1-2,34-21,-36 18,2 1,32-11,2 0,59-32,-24 11,-50 25,119-60,-139 68,0 1,1 1,0 1,0 1,33-5,60-20,-53 13,1 2,0 2,1 4,120-6,163 19,-268 12,-54-8,49 4,-58-9,0 2,0 0,0 2,-1 0,1 0,-1 2,0 0,0 2,18 9,-14-7,0-1,1-1,-1-1,2-1,-1-1,1-1,25 1,-24-3,-1 2,0 0,0 1,0 1,0 1,35 17,-33-12,2-1,0-1,0-1,52 8,-22-5,-31-7,1-1,30 0,-40-4,0 1,0 0,0 2,-1 0,1 1,-1 1,23 9,-25-9,1 0,-1-1,1-1,0 0,0-1,0-1,0 0,0-1,18-3,-13 2,-1 0,0 1,0 2,1 0,19 5,-7 0,0-2,44 3,31 4,37 16,-120-24,0-1,44 1,-50-5,-1 2,0 0,1 1,-1 1,0 1,31 10,-15 1,0-1,0-2,1-1,0-2,1-2,0-1,73 3,987-11,-1058 4,63 12,-32-3,9 1,-56-7,-1-1,1 0,0-2,0-1,0 0,0-2,0-1,42-8,206-48,-211 47,78-17,-76 17,-28 5,58-3,-54 6,58-12,-40 6,-40 5,0-1,-1 0,0-1,0 0,0-1,-1 0,0-2,21-16,33-20,-57 38,1 0,-2-1,1-1,-1 1,-1-1,1-1,-2 0,9-12,-10 12,0 1,0 1,1-1,0 1,1 0,0 1,0 0,1 0,0 1,18-10,45-11,-49 20,-1-1,0-1,0-1,25-16,-32 17,1 0,0 1,0 1,1 1,0 0,0 1,0 1,30-4,-7 4,0 2,71 6,-91-1,1 1,-1 1,29 10,-31-8,1-1,0-1,0-1,21 2,77 10,-48-5,68 11,-75-10,1-2,81 0,-98-10,7-1,0 2,84 14,-80-8,0-1,0-3,1-3,60-7,-108 6,-1-1,0-1,0 0,0 0,-1 0,15-9,37-12,-11 12,-1-3,0-1,-1-2,48-27,-54 22,-20 14,-2-2,1-1,-1 0,-1-2,21-18,-29 23,1 0,1 1,0 0,0 0,0 2,1 0,15-6,26-12,-32 12,1 2,0 1,1 1,0 0,1 2,-1 1,1 1,0 1,37 0,-41 2,0-1,34-8,-32 5,45-3,17 7,-39 1,1-1,75-13,-64 7,1 1,0 3,72 6,-15 0,-86-3,1 1,-1 1,50 11,-50-8,0-1,0-1,39-2,-39-1,0 1,0 1,41 9,51 27,-90-26,0-1,0-2,1-1,54 5,-56-9,1 1,-1 2,-1 1,1 2,-1 1,-1 1,36 20,-7-5,-42-21,-1-1,1-1,0-1,1 0,16 0,34 7,-39-2,-1 1,32 15,-33-13,0-1,38 9,208 52,-239-62,32 1,-49-9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6:41.838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1691,'1'-2,"-1"1,1 0,0-1,-1 1,1 0,0 0,0 0,0-1,0 1,0 0,0 0,0 0,0 1,0-1,1 0,-1 0,0 1,1-1,-1 0,0 1,1 0,-1-1,0 1,1 0,-1-1,1 1,1 0,41-3,-30 4,1 1,-1 1,0 1,1 0,17 8,-16-6,0-1,0 0,26 3,-20-4,-1 0,0 2,23 8,-27-8,0 0,1-1,0-1,0-1,23 2,630-7,-632 0,63-12,-35 4,6-1,-29 4,58-3,-64 8,41-9,-43 5,52-1,-53 9,0 1,-1 2,1 1,-1 2,0 2,-1 1,53 25,3-3,-52-21,50 24,86 70,-160-98,1 0,0-2,0 1,0-2,1 0,0 0,0-2,0 0,24 2,18-2,72-5,-45-1,73 5,140-5,-110-24,-148 21,-1-2,45-16,-52 14,2 1,-1 1,61-6,-64 11,-1-1,57-16,-59 13,1 0,0 2,44-3,-16 7,94-6,-130 4,0 0,-1-2,1 0,-1-1,34-17,65-40,-53 26,129-52,-138 66,-2-2,79-50,-63 34,-51 32,0 1,34-11,14-5,44-18,-66 27,48-24,-58 23,58-18,-61 24,-1 0,-1-3,29-15,-19 8,1 1,73-22,-34 13,-4 4,108-20,-81 21,-76 18,54-3,-52 6,51-9,-33 4,1 2,0 1,0 3,48 5,11-1,-83-2,0 2,42 10,-12-3,-35-5,0 0,0 1,0 1,25 13,33 13,-27-18,0-2,2-3,-1-1,1-3,96-1,-54-4,80-3,-152-2,-1 0,0-1,29-11,27-7,-61 18,1 0,-2 0,1-2,15-8,-14 6,0 1,33-10,139-36,-100 15,-64 27,0 1,44-13,254-50,-298 70,49-1,-51 4,1 0,39-9,-18 0,9-3,0-1,53-24,-86 32,0 0,0 1,0 1,1 1,-1 1,23 1,54-9,-21 0,-47 7,-1-1,53-15,-23 3,0 3,0 3,1 2,65-1,-112 9,181-26,-43 3,-87 11,126-6,-113 20,114 17,-3 4,-161-18,0 1,0 1,-1 1,25 12,-25-11,0-1,1 0,0-2,33 3,28 7,-48-9,1-2,-1-1,42-2,-36-1,87 11,-9 2,-88-11,0 0,65 16,-68-11,1-2,0-1,61 0,-36-2,34 10,-62-8,52 3,10-7,163-4,-218-2,60-17,-67 14,0 2,1 0,39-1,-46 5,46-9,-46 6,45-3,-19 7,82-13,88-14,-152 15,0 2,116-2,-130 14,-12 1,-1-2,0-2,0-1,45-11,-51 8,1 2,-1 1,1 1,56 5,62-2,-79-14,-55 9,0 0,27-1,-1 1,45-9,-14 2,-17-1,15-1,-46 10,43-10,-14 1,-15 3,0-2,55-22,-58 19,-7 4,-1 1,2 2,-1 1,42-1,136 6,-104 2,-95 0,-1 0,0 1,0 0,0 1,0 0,-1 0,1 1,-1 1,0-1,0 2,17 11,22 11,-19-14,0-2,46 12,-38-13,41 19,-52-20,1-2,0 0,1-2,-1-1,1-1,50 0,-62-5,0-1,0 0,0-1,0-1,-1 0,0-1,0-1,0-1,27-15,-31 16,-4 2,0 0,0 1,1 0,-1 0,1 1,0 0,0 1,0 0,0 0,-1 1,1 0,0 1,0 0,0 0,0 1,14 4,-13-2,-1 0,1 1,-1 1,0-1,0 2,0-1,-1 1,0 0,0 1,-1 0,0 0,0 1,6 12,-8-14,0 0,0-1,0 1,1-1,0 0,0-1,0 1,1-1,0 0,0-1,0 0,1 0,-1 0,15 4,1-3,0 0,0-2,43 2,-25-3,-17 2,0 0,46 14,-48-11,0-1,1-1,34 3,-30-7,102 3,-113-5,1 0,0-1,-1-1,1-1,22-7,-1-6,-1-1,35-24,-45 25,1 1,0 1,2 1,45-14,-44 19,1 2,0 1,0 2,56-1,-75 5,0 0,0-1,0 0,0-1,0-1,0 0,-1-1,1 0,-1-1,0 0,21-13,-15 8,0 1,0 1,1 0,0 1,0 2,1 0,0 1,0 0,22 0,-30 3,-1 1,1 0,0 1,0 0,0 1,-1 0,1 1,0 0,-1 1,0 0,0 1,0 0,-1 1,0 0,0 0,15 14,10 11,2-2,59 36,-87-60,0 0,1-1,0 0,0-1,0 0,0 0,0-1,0 0,15 0,16-1,44-5,-12 1,-64 2,0 1,1-1,-1-1,0 0,0 0,0-1,-1 0,1 0,0-1,-1 0,0-1,10-7,4-5,-2-1,34-37,-38 36,2 2,0-1,0 2,23-15,-28 22,-1-1,0-1,-1 0,18-22,21-21,26-24,-55 53,2 1,31-25,-40 40,1 1,0 1,0 0,1 1,0 0,0 2,0-1,1 2,19-2,20-5,-26 5,0 0,0 2,1 2,-1 1,0 1,48 8,-66-6,0 1,0 0,0 1,0 1,-1 0,0 0,0 1,11 9,78 73,-81-72,0 3,-2 1,0 0,-1 1,23 43,-7-12,-20-36,2-2,0 1,1-2,0 0,19 12,-20-15,6 6,2-1,0-1,0-2,1 0,1-1,0-1,1-2,0 0,52 10,108 7,-117-15,-40-5,-1-2,37 1,-10-4,-27 1,0-1,1-2,-1 0,0-2,0-1,0-2,30-9,-8-5,119-42,-142 54,0 2,0 1,1 1,46-1,-47 5,0-1,-1-1,43-9,-3-4,-50 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9:05.582"/>
    </inkml:context>
    <inkml:brush xml:id="br0">
      <inkml:brushProperty name="width" value="0.1" units="cm"/>
      <inkml:brushProperty name="height" value="0.1" units="cm"/>
      <inkml:brushProperty name="color" value="#2E75B6"/>
      <inkml:brushProperty name="ignorePressure" value="1"/>
    </inkml:brush>
  </inkml:definitions>
  <inkml:trace contextRef="#ctx0" brushRef="#br0">1 2248,'33'-2,"-1"-1,1-2,48-13,34-6,255-43,-341 60,-1-2,0-1,-1-1,0-1,-1-1,-1-1,0-2,0-1,30-27,28-32,52-47,-88 84,-34 30,0-1,-1-1,14-15,6-8,2 2,1 2,44-30,-53 40,14-7,63-32,22-15,-101 60,1 1,1 0,0 3,0 0,1 1,32-6,68-24,-92 28,-1 1,58-9,-57 13,1-1,53-20,-59 16,1 2,-1 0,1 2,43-4,-6 0,-46 6,1 1,26 0,-24 2,47-10,-46 7,49-4,130-11,-161 15,-19 2,-1 0,0-1,-1-1,1-1,-1-2,25-11,-15 5,0 1,50-11,36-14,-65 12,-35 16,-1 1,27-8,16-5,114-59,-115 51,-6-1,-39 21,-1 2,1 0,22-9,178-41,-182 50,9 1,0 2,1 2,-1 2,53 5,7-1,753-3,-832-2,0-1,-1-1,1-1,0-1,-1-1,0-1,21-11,-18 8,0 1,1 1,0 2,45-8,22 1,-54 8,69-4,-56 10,0-2,58-11,23 0,2 0,-67 4,0 4,125 6,-68 2,-86-3,-2-2,1 3,-1 1,64 13,-58-8,0-2,0-2,1-2,48-4,6 0,-60 3,0-1,0 1,-1 3,64 11,-42-1,-20-5,55 19,-66-20,-1-2,1 0,0-2,0-1,1-1,51-5,4 1,557 3,-620-1,-1-1,35-9,-33 7,0 0,25-1,301 6,-328 0,1 1,34 8,-33-5,0-1,25 0,20-3,-35-2,0 2,1 1,55 11,-61-8,0-1,1-2,50-1,-49-2,1 2,0 1,31 5,9 4,0-4,1-3,102-7,-38 0,-6 5,142-4,-236-2,-1-2,39-11,-45 9,1 1,0 2,54-3,478 10,-530-1,59 12,-59-7,58 2,285-9,-358 0,-1 0,1-1,-1-1,0 0,0-2,0 1,21-11,96-56,-119 62,0 4,0-1,0 2,0 0,0 0,1 1,15-1,12-4,24-4,-44 9,0-1,1 0,-1-2,-1-1,1 0,20-12,-23 10,1 1,0 1,22-6,-24 9,-1-1,1-1,-1-1,-1 0,20-12,-8 1,1 1,0 2,1 1,1 1,0 2,1 1,0 1,0 2,1 1,0 1,0 2,61 1,15 1,78 4,-158 2,-1 1,0 2,-1 0,0 2,34 17,-16-8,-4 0,-32-14,1 0,0-1,0 0,0-1,1 0,-1-1,0 1,15 0,21-1,-15-1,-1 1,39 8,-32-4,-1-2,1-2,70-4,-57 0,52 5,-29 10,-52-8,-1-1,31 1,639-3,-335-4,-331 0,0-1,0 0,0-2,41-14,8-16,-59 27,-1 1,1 1,1 0,-1 1,15-4,14 0,-9 3,0-2,-1-1,0-1,46-22,-55 21,-1 1,1 2,1 0,-1 1,1 2,0 0,34-2,177 6,-112 4,-105-2,0 1,-1 1,1 1,-1 0,0 1,0 1,29 14,10 3,-34-17,1 0,-1-2,40 3,-10-1,88 23,-84-16,65 6,105-18,-152-4,80 8,-139-3,0 2,-1 0,1 0,-1 2,0 0,0 0,0 1,-1 1,24 18,-20-15,6 2,0-2,1-1,0-1,1-1,0-2,0 0,0-1,29 1,39-2,-64-5,1 3,-1 0,39 9,119 16,-145-20,1-2,0-2,0-2,70-8,-94 4,0-1,0-1,-1-1,1-1,-1 0,-1-1,0-1,20-14,-11 8,1 0,34-12,-4 8,95-19,-100 27,-31 6,1 0,45-2,-29 4,41-7,-43 4,52-2,500 9,-563 1,0 1,0 1,0 1,-1 1,0 1,0 2,0 0,-1 1,-1 1,0 2,30 21,7 5,-4-1,78 40,-113-69,0 0,0-2,0 0,1-1,0-1,0-1,0-1,27 1,488-5,-517 2,0 2,0 0,-1 1,1 1,22 9,36 9,-32-12,-27-6,0-1,37 4,-36-6,0 1,26 7,-39-9,13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18:33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2464,'1'-4,"-1"0,1 1,0-1,0 0,1 1,-1-1,1 1,0 0,0-1,0 1,0 0,0 0,5-4,37-35,-40 39,338-274,-278 229,260-222,-288 239,2 1,0 2,44-23,18-13,-30 14,-23 15,2 1,1 3,76-34,-55 36,93-41,-153 66,1-1,0 2,-1 0,1 0,0 1,1 1,-1 0,16 1,-11 0,1-1,-1-1,21-5,17-6,1 2,-1 3,1 2,80 1,3 4,104 4,-140 9,35 2,-81-12,175-5,-215 0,-1-1,1-1,-1 0,0-1,19-9,23-9,-4 2,97-55,-76 37,3 5,1 4,1 3,86-18,-64 18,103-34,-53-6,-74 35,-44 17,48-15,164-59,-187 68,24-8,34-5,-79 22,1 1,69-10,-35 11,-33 4,52-1,-63 6,44-8,21-3,12 0,-85 9,1 1,0 0,0 1,-1 2,1 0,0 2,22 3,178 53,-111-34,-69-17,73 23,-59-14,0-2,101 10,-65-17,143-7,-91-3,685 3,-807-2,0-1,-1-1,0 0,0-2,0-1,0-1,20-10,58-20,154-16,-80 21,-127 26,1 2,-1 2,93 5,-32 1,-88-2,1 1,0 1,0 0,-1 2,0 0,0 1,25 11,124 73,-84-41,-18-10,-53-29,1-1,0-1,1 0,-1 0,2-2,-1 0,1-1,0 0,0-1,18 1,354-2,-196-6,-174 3,37 0,-1 1,86 15,-85-9,-1-2,1-2,60-5,-19 0,-69 0,0 0,31-8,-29 4,49-2,321 7,-187 2,-198-2,1-1,0 0,-1-2,1 1,-1-2,0 0,23-12,-20 9,2 1,-1 0,34-7,-6 3,-1-2,66-27,-29 10,-30 11,-1-3,-1-1,58-38,-76 43,1 1,57-19,33-17,-93 37,0 0,1 2,1 1,0 1,37-7,110-9,-96 17,-34 4,56 0,-70 5,1-2,-1-1,59-17,-55 13,-23 5,0 0,1 2,-1-1,1 2,0 1,-1 0,1 1,0 0,-1 1,0 1,1 1,-1 1,0 0,-1 0,1 2,-1 0,0 1,-1 0,0 1,14 12,360 299,-263-223,-76-63,-3 3,0 1,70 80,-78-71,71 79,-95-112,0-1,1-1,1 0,0-1,1-1,28 13,25 7,382 154,-415-173,1-1,38 4,-41-8,0 1,55 19,-56-14,-1-1,1-2,1-1,0-2,0-1,69-1,-80-2,-1 0,42 10,-16-3,76 19,-107-23,0 1,-1 0,0 2,0 0,0 0,-1 2,0 0,-1 1,14 13,-11-10,1 0,0-1,0-2,1 0,32 13,-13-9,-1 2,59 35,-20-9,0 3,-52-29,43 21,-15-14,116 49,-92-39,-58-25,0 0,1-2,-1 0,1 0,22 2,74 10,-51-6,1-4,87 1,-119-10,-1 1,1 2,-1 1,1 1,56 18,-24-3,1-3,131 15,-84-19,-46-5,70 1,344-10,-466-1,-1-1,0 0,0-1,0 0,-1-1,1-1,-1 0,0-1,-1-1,24-16,-17 11,1 0,0 2,32-13,-25 16,1 1,0 2,-1 1,2 0,-1 3,33 1,-21-1,62-11,-59 6,49-1,-71 7,-1 1,1 1,-1 1,0 1,0 1,0 1,0 1,-1 0,37 21,-12-9,1-1,84 22,-57-23,-39-10,-1 1,-1 2,34 15,52 18,-50-21,101 54,-80-34,-55-25,62 22,-95-38,36 10,0-1,41 6,-14-6,-30-4,53 3,-57-7,-1 2,0 2,0 0,-1 2,0 1,53 25,-44-18,133 65,-152-75,0 0,0-1,1-1,0 0,30 1,18 3,-20-2,66 0,-78-6,0 2,0 1,0 2,39 11,-21 1,-32-9,0-1,1-1,0-1,0-1,31 2,-36-5,1 1,0 1,0 0,-1 1,0 1,28 12,-29-10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5:41.637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2813,'29'1,"1"-1,-1-1,0-2,0-1,55-15,-26-1,-1-3,-1-2,-1-2,-2-2,0-3,87-72,-108 77,-1 1,-1 0,29-37,31-34,-60 67,-1-1,40-57,-56 69,17-29,2 1,3 1,51-53,-54 65,-2-1,-1-1,-3-1,0-1,-3-1,30-68,-46 94,0 0,1 1,1 0,0 1,11-12,22-30,-31 39,0 0,23-21,17-21,-45 50,0-1,0 1,1 0,0 0,10-6,23-21,41-43,3 3,122-81,-66 52,-64 48,3 3,1 4,122-52,-180 90,39-18,113-33,-131 53,0 2,0 2,0 1,57 7,8-2,-93-4,1 0,-1-1,0-1,0 0,-1-1,1 0,-1-2,0 1,0-2,0 0,22-16,56-31,154-88,-192 114,2 2,67-22,-90 38,1 1,0 2,0 2,0 1,46 0,-67 4,8 0,-1 0,1 2,32 5,-46-5,0 1,0-1,0 1,0 0,-1 1,1-1,-1 2,0-1,0 0,0 1,-1 0,0 0,8 11,-1 2,-1 0,0 1,-2 0,0 1,-1 0,7 32,-1-10,-11-34,1 0,-1 0,2 0,-1 0,1-1,1 0,-1 0,1 0,0-1,0 0,1 0,0 0,0-1,1 0,-1 0,1-1,0 0,0 0,0-1,1 0,10 2,11 1,1 0,0-2,0-1,52-3,506-1,-564 3,-1 1,1 1,-1 0,0 3,0 0,0 1,39 19,-45-20,1-1,0-1,0-1,27 3,-1 0,-2 1,0 3,-1 1,59 25,-65-23,58 12,-55-16,52 21,-62-20,0 2,-1 1,0 1,-2 1,1 2,-2 0,26 26,-33-26,1-1,0-1,1-1,33 20,-40-29,-1 0,1 0,0-1,0-1,1 0,0-1,-1-1,1 0,23 0,53-1,169-5,-237 0,0 0,0-2,-1 0,0-2,21-9,21-8,15-11,-61 27,-1 0,2 2,-1 0,24-6,8 1,1 3,0 2,69-2,-20 8,-47-1,0 2,71 10,-95-4,0 2,0 2,-1 0,48 26,1 1,-46-26,0-1,0-2,46 7,-11-9,-1-2,82-7,-25 0,16 6,153-6,-218-11,-53 10,0 0,31-2,6 6,-24 0,0-1,0-2,41-8,0-5,112-32,-161 39,1-2,34-21,-36 18,2 1,32-11,2 0,59-32,-24 11,-50 25,119-60,-139 68,0 1,1 1,0 1,0 1,33-5,60-20,-53 13,1 2,0 2,1 4,120-6,163 19,-268 12,-54-8,49 4,-58-9,0 2,0 0,0 2,-1 0,1 0,-1 2,0 0,0 2,18 9,-14-7,0-1,1-1,-1-1,2-1,-1-1,1-1,25 1,-24-3,-1 2,0 0,0 1,0 1,0 1,35 17,-33-12,2-1,0-1,0-1,52 8,-22-5,-31-7,1-1,30 0,-40-4,0 1,0 0,0 2,-1 0,1 1,-1 1,23 9,-25-9,1 0,-1-1,1-1,0 0,0-1,0-1,0 0,0-1,18-3,-13 2,-1 0,0 1,0 2,1 0,19 5,-7 0,0-2,44 3,31 4,37 16,-120-24,0-1,44 1,-50-5,-1 2,0 0,1 1,-1 1,0 1,31 10,-15 1,0-1,0-2,1-1,0-2,1-2,0-1,73 3,987-11,-1058 4,63 12,-32-3,9 1,-56-7,-1-1,1 0,0-2,0-1,0 0,0-2,0-1,42-8,206-48,-211 47,78-17,-76 17,-28 5,58-3,-54 6,58-12,-40 6,-40 5,0-1,-1 0,0-1,0 0,0-1,-1 0,0-2,21-16,33-20,-57 38,1 0,-2-1,1-1,-1 1,-1-1,1-1,-2 0,9-12,-10 12,0 1,0 1,1-1,0 1,1 0,0 1,0 0,1 0,0 1,18-10,45-11,-49 20,-1-1,0-1,0-1,25-16,-32 17,1 0,0 1,0 1,1 1,0 0,0 1,0 1,30-4,-7 4,0 2,71 6,-91-1,1 1,-1 1,29 10,-31-8,1-1,0-1,0-1,21 2,77 10,-48-5,68 11,-75-10,1-2,81 0,-98-10,7-1,0 2,84 14,-80-8,0-1,0-3,1-3,60-7,-108 6,-1-1,0-1,0 0,0 0,-1 0,15-9,37-12,-11 12,-1-3,0-1,-1-2,48-27,-54 22,-20 14,-2-2,1-1,-1 0,-1-2,21-18,-29 23,1 0,1 1,0 0,0 0,0 2,1 0,15-6,26-12,-32 12,1 2,0 1,1 1,0 0,1 2,-1 1,1 1,0 1,37 0,-41 2,0-1,34-8,-32 5,45-3,17 7,-39 1,1-1,75-13,-64 7,1 1,0 3,72 6,-15 0,-86-3,1 1,-1 1,50 11,-50-8,0-1,0-1,39-2,-39-1,0 1,0 1,41 9,51 27,-90-26,0-1,0-2,1-1,54 5,-56-9,1 1,-1 2,-1 1,1 2,-1 1,-1 1,36 20,-7-5,-42-21,-1-1,1-1,0-1,1 0,16 0,34 7,-39-2,-1 1,32 15,-33-13,0-1,38 9,208 52,-239-62,32 1,-49-9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6:41.838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1691,'1'-2,"-1"1,1 0,0-1,-1 1,1 0,0 0,0 0,0-1,0 1,0 0,0 0,0 0,0 1,0-1,1 0,-1 0,0 1,1-1,-1 0,0 1,1 0,-1-1,0 1,1 0,-1-1,1 1,1 0,41-3,-30 4,1 1,-1 1,0 1,1 0,17 8,-16-6,0-1,0 0,26 3,-20-4,-1 0,0 2,23 8,-27-8,0 0,1-1,0-1,0-1,23 2,630-7,-632 0,63-12,-35 4,6-1,-29 4,58-3,-64 8,41-9,-43 5,52-1,-53 9,0 1,-1 2,1 1,-1 2,0 2,-1 1,53 25,3-3,-52-21,50 24,86 70,-160-98,1 0,0-2,0 1,0-2,1 0,0 0,0-2,0 0,24 2,18-2,72-5,-45-1,73 5,140-5,-110-24,-148 21,-1-2,45-16,-52 14,2 1,-1 1,61-6,-64 11,-1-1,57-16,-59 13,1 0,0 2,44-3,-16 7,94-6,-130 4,0 0,-1-2,1 0,-1-1,34-17,65-40,-53 26,129-52,-138 66,-2-2,79-50,-63 34,-51 32,0 1,34-11,14-5,44-18,-66 27,48-24,-58 23,58-18,-61 24,-1 0,-1-3,29-15,-19 8,1 1,73-22,-34 13,-4 4,108-20,-81 21,-76 18,54-3,-52 6,51-9,-33 4,1 2,0 1,0 3,48 5,11-1,-83-2,0 2,42 10,-12-3,-35-5,0 0,0 1,0 1,25 13,33 13,-27-18,0-2,2-3,-1-1,1-3,96-1,-54-4,80-3,-152-2,-1 0,0-1,29-11,27-7,-61 18,1 0,-2 0,1-2,15-8,-14 6,0 1,33-10,139-36,-100 15,-64 27,0 1,44-13,254-50,-298 70,49-1,-51 4,1 0,39-9,-18 0,9-3,0-1,53-24,-86 32,0 0,0 1,0 1,1 1,-1 1,23 1,54-9,-21 0,-47 7,-1-1,53-15,-23 3,0 3,0 3,1 2,65-1,-112 9,181-26,-43 3,-87 11,126-6,-113 20,114 17,-3 4,-161-18,0 1,0 1,-1 1,25 12,-25-11,0-1,1 0,0-2,33 3,28 7,-48-9,1-2,-1-1,42-2,-36-1,87 11,-9 2,-88-11,0 0,65 16,-68-11,1-2,0-1,61 0,-36-2,34 10,-62-8,52 3,10-7,163-4,-218-2,60-17,-67 14,0 2,1 0,39-1,-46 5,46-9,-46 6,45-3,-19 7,82-13,88-14,-152 15,0 2,116-2,-130 14,-12 1,-1-2,0-2,0-1,45-11,-51 8,1 2,-1 1,1 1,56 5,62-2,-79-14,-55 9,0 0,27-1,-1 1,45-9,-14 2,-17-1,15-1,-46 10,43-10,-14 1,-15 3,0-2,55-22,-58 19,-7 4,-1 1,2 2,-1 1,42-1,136 6,-104 2,-95 0,-1 0,0 1,0 0,0 1,0 0,-1 0,1 1,-1 1,0-1,0 2,17 11,22 11,-19-14,0-2,46 12,-38-13,41 19,-52-20,1-2,0 0,1-2,-1-1,1-1,50 0,-62-5,0-1,0 0,0-1,0-1,-1 0,0-1,0-1,0-1,27-15,-31 16,-4 2,0 0,0 1,1 0,-1 0,1 1,0 0,0 1,0 0,0 0,-1 1,1 0,0 1,0 0,0 0,0 1,14 4,-13-2,-1 0,1 1,-1 1,0-1,0 2,0-1,-1 1,0 0,0 1,-1 0,0 0,0 1,6 12,-8-14,0 0,0-1,0 1,1-1,0 0,0-1,0 1,1-1,0 0,0-1,0 0,1 0,-1 0,15 4,1-3,0 0,0-2,43 2,-25-3,-17 2,0 0,46 14,-48-11,0-1,1-1,34 3,-30-7,102 3,-113-5,1 0,0-1,-1-1,1-1,22-7,-1-6,-1-1,35-24,-45 25,1 1,0 1,2 1,45-14,-44 19,1 2,0 1,0 2,56-1,-75 5,0 0,0-1,0 0,0-1,0-1,0 0,-1-1,1 0,-1-1,0 0,21-13,-15 8,0 1,0 1,1 0,0 1,0 2,1 0,0 1,0 0,22 0,-30 3,-1 1,1 0,0 1,0 0,0 1,-1 0,1 1,0 0,-1 1,0 0,0 1,0 0,-1 1,0 0,0 0,15 14,10 11,2-2,59 36,-87-60,0 0,1-1,0 0,0-1,0 0,0 0,0-1,0 0,15 0,16-1,44-5,-12 1,-64 2,0 1,1-1,-1-1,0 0,0 0,0-1,-1 0,1 0,0-1,-1 0,0-1,10-7,4-5,-2-1,34-37,-38 36,2 2,0-1,0 2,23-15,-28 22,-1-1,0-1,-1 0,18-22,21-21,26-24,-55 53,2 1,31-25,-40 40,1 1,0 1,0 0,1 1,0 0,0 2,0-1,1 2,19-2,20-5,-26 5,0 0,0 2,1 2,-1 1,0 1,48 8,-66-6,0 1,0 0,0 1,0 1,-1 0,0 0,0 1,11 9,78 73,-81-72,0 3,-2 1,0 0,-1 1,23 43,-7-12,-20-36,2-2,0 1,1-2,0 0,19 12,-20-15,6 6,2-1,0-1,0-2,1 0,1-1,0-1,1-2,0 0,52 10,108 7,-117-15,-40-5,-1-2,37 1,-10-4,-27 1,0-1,1-2,-1 0,0-2,0-1,0-2,30-9,-8-5,119-42,-142 54,0 2,0 1,1 1,46-1,-47 5,0-1,-1-1,43-9,-3-4,-50 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18:33.9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2464,'1'-4,"-1"0,1 1,0-1,0 0,1 1,-1-1,1 1,0 0,0-1,0 1,0 0,0 0,5-4,37-35,-40 39,338-274,-278 229,260-222,-288 239,2 1,0 2,44-23,18-13,-30 14,-23 15,2 1,1 3,76-34,-55 36,93-41,-153 66,1-1,0 2,-1 0,1 0,0 1,1 1,-1 0,16 1,-11 0,1-1,-1-1,21-5,17-6,1 2,-1 3,1 2,80 1,3 4,104 4,-140 9,35 2,-81-12,175-5,-215 0,-1-1,1-1,-1 0,0-1,19-9,23-9,-4 2,97-55,-76 37,3 5,1 4,1 3,86-18,-64 18,103-34,-53-6,-74 35,-44 17,48-15,164-59,-187 68,24-8,34-5,-79 22,1 1,69-10,-35 11,-33 4,52-1,-63 6,44-8,21-3,12 0,-85 9,1 1,0 0,0 1,-1 2,1 0,0 2,22 3,178 53,-111-34,-69-17,73 23,-59-14,0-2,101 10,-65-17,143-7,-91-3,685 3,-807-2,0-1,-1-1,0 0,0-2,0-1,0-1,20-10,58-20,154-16,-80 21,-127 26,1 2,-1 2,93 5,-32 1,-88-2,1 1,0 1,0 0,-1 2,0 0,0 1,25 11,124 73,-84-41,-18-10,-53-29,1-1,0-1,1 0,-1 0,2-2,-1 0,1-1,0 0,0-1,18 1,354-2,-196-6,-174 3,37 0,-1 1,86 15,-85-9,-1-2,1-2,60-5,-19 0,-69 0,0 0,31-8,-29 4,49-2,321 7,-187 2,-198-2,1-1,0 0,-1-2,1 1,-1-2,0 0,23-12,-20 9,2 1,-1 0,34-7,-6 3,-1-2,66-27,-29 10,-30 11,-1-3,-1-1,58-38,-76 43,1 1,57-19,33-17,-93 37,0 0,1 2,1 1,0 1,37-7,110-9,-96 17,-34 4,56 0,-70 5,1-2,-1-1,59-17,-55 13,-23 5,0 0,1 2,-1-1,1 2,0 1,-1 0,1 1,0 0,-1 1,0 1,1 1,-1 1,0 0,-1 0,1 2,-1 0,0 1,-1 0,0 1,14 12,360 299,-263-223,-76-63,-3 3,0 1,70 80,-78-71,71 79,-95-112,0-1,1-1,1 0,0-1,1-1,28 13,25 7,382 154,-415-173,1-1,38 4,-41-8,0 1,55 19,-56-14,-1-1,1-2,1-1,0-2,0-1,69-1,-80-2,-1 0,42 10,-16-3,76 19,-107-23,0 1,-1 0,0 2,0 0,0 0,-1 2,0 0,-1 1,14 13,-11-10,1 0,0-1,0-2,1 0,32 13,-13-9,-1 2,59 35,-20-9,0 3,-52-29,43 21,-15-14,116 49,-92-39,-58-25,0 0,1-2,-1 0,1 0,22 2,74 10,-51-6,1-4,87 1,-119-10,-1 1,1 2,-1 1,1 1,56 18,-24-3,1-3,131 15,-84-19,-46-5,70 1,344-10,-466-1,-1-1,0 0,0-1,0 0,-1-1,1-1,-1 0,0-1,-1-1,24-16,-17 11,1 0,0 2,32-13,-25 16,1 1,0 2,-1 1,2 0,-1 3,33 1,-21-1,62-11,-59 6,49-1,-71 7,-1 1,1 1,-1 1,0 1,0 1,0 1,0 1,-1 0,37 21,-12-9,1-1,84 22,-57-23,-39-10,-1 1,-1 2,34 15,52 18,-50-21,101 54,-80-34,-55-25,62 22,-95-38,36 10,0-1,41 6,-14-6,-30-4,53 3,-57-7,-1 2,0 2,0 0,-1 2,0 1,53 25,-44-18,133 65,-152-75,0 0,0-1,1-1,0 0,30 1,18 3,-20-2,66 0,-78-6,0 2,0 1,0 2,39 11,-21 1,-32-9,0-1,1-1,0-1,0-1,31 2,-36-5,1 1,0 1,0 0,-1 1,0 1,28 12,-29-10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5:41.637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2813,'29'1,"1"-1,-1-1,0-2,0-1,55-15,-26-1,-1-3,-1-2,-1-2,-2-2,0-3,87-72,-108 77,-1 1,-1 0,29-37,31-34,-60 67,-1-1,40-57,-56 69,17-29,2 1,3 1,51-53,-54 65,-2-1,-1-1,-3-1,0-1,-3-1,30-68,-46 94,0 0,1 1,1 0,0 1,11-12,22-30,-31 39,0 0,23-21,17-21,-45 50,0-1,0 1,1 0,0 0,10-6,23-21,41-43,3 3,122-81,-66 52,-64 48,3 3,1 4,122-52,-180 90,39-18,113-33,-131 53,0 2,0 2,0 1,57 7,8-2,-93-4,1 0,-1-1,0-1,0 0,-1-1,1 0,-1-2,0 1,0-2,0 0,22-16,56-31,154-88,-192 114,2 2,67-22,-90 38,1 1,0 2,0 2,0 1,46 0,-67 4,8 0,-1 0,1 2,32 5,-46-5,0 1,0-1,0 1,0 0,-1 1,1-1,-1 2,0-1,0 0,0 1,-1 0,0 0,8 11,-1 2,-1 0,0 1,-2 0,0 1,-1 0,7 32,-1-10,-11-34,1 0,-1 0,2 0,-1 0,1-1,1 0,-1 0,1 0,0-1,0 0,1 0,0 0,0-1,1 0,-1 0,1-1,0 0,0 0,0-1,1 0,10 2,11 1,1 0,0-2,0-1,52-3,506-1,-564 3,-1 1,1 1,-1 0,0 3,0 0,0 1,39 19,-45-20,1-1,0-1,0-1,27 3,-1 0,-2 1,0 3,-1 1,59 25,-65-23,58 12,-55-16,52 21,-62-20,0 2,-1 1,0 1,-2 1,1 2,-2 0,26 26,-33-26,1-1,0-1,1-1,33 20,-40-29,-1 0,1 0,0-1,0-1,1 0,0-1,-1-1,1 0,23 0,53-1,169-5,-237 0,0 0,0-2,-1 0,0-2,21-9,21-8,15-11,-61 27,-1 0,2 2,-1 0,24-6,8 1,1 3,0 2,69-2,-20 8,-47-1,0 2,71 10,-95-4,0 2,0 2,-1 0,48 26,1 1,-46-26,0-1,0-2,46 7,-11-9,-1-2,82-7,-25 0,16 6,153-6,-218-11,-53 10,0 0,31-2,6 6,-24 0,0-1,0-2,41-8,0-5,112-32,-161 39,1-2,34-21,-36 18,2 1,32-11,2 0,59-32,-24 11,-50 25,119-60,-139 68,0 1,1 1,0 1,0 1,33-5,60-20,-53 13,1 2,0 2,1 4,120-6,163 19,-268 12,-54-8,49 4,-58-9,0 2,0 0,0 2,-1 0,1 0,-1 2,0 0,0 2,18 9,-14-7,0-1,1-1,-1-1,2-1,-1-1,1-1,25 1,-24-3,-1 2,0 0,0 1,0 1,0 1,35 17,-33-12,2-1,0-1,0-1,52 8,-22-5,-31-7,1-1,30 0,-40-4,0 1,0 0,0 2,-1 0,1 1,-1 1,23 9,-25-9,1 0,-1-1,1-1,0 0,0-1,0-1,0 0,0-1,18-3,-13 2,-1 0,0 1,0 2,1 0,19 5,-7 0,0-2,44 3,31 4,37 16,-120-24,0-1,44 1,-50-5,-1 2,0 0,1 1,-1 1,0 1,31 10,-15 1,0-1,0-2,1-1,0-2,1-2,0-1,73 3,987-11,-1058 4,63 12,-32-3,9 1,-56-7,-1-1,1 0,0-2,0-1,0 0,0-2,0-1,42-8,206-48,-211 47,78-17,-76 17,-28 5,58-3,-54 6,58-12,-40 6,-40 5,0-1,-1 0,0-1,0 0,0-1,-1 0,0-2,21-16,33-20,-57 38,1 0,-2-1,1-1,-1 1,-1-1,1-1,-2 0,9-12,-10 12,0 1,0 1,1-1,0 1,1 0,0 1,0 0,1 0,0 1,18-10,45-11,-49 20,-1-1,0-1,0-1,25-16,-32 17,1 0,0 1,0 1,1 1,0 0,0 1,0 1,30-4,-7 4,0 2,71 6,-91-1,1 1,-1 1,29 10,-31-8,1-1,0-1,0-1,21 2,77 10,-48-5,68 11,-75-10,1-2,81 0,-98-10,7-1,0 2,84 14,-80-8,0-1,0-3,1-3,60-7,-108 6,-1-1,0-1,0 0,0 0,-1 0,15-9,37-12,-11 12,-1-3,0-1,-1-2,48-27,-54 22,-20 14,-2-2,1-1,-1 0,-1-2,21-18,-29 23,1 0,1 1,0 0,0 0,0 2,1 0,15-6,26-12,-32 12,1 2,0 1,1 1,0 0,1 2,-1 1,1 1,0 1,37 0,-41 2,0-1,34-8,-32 5,45-3,17 7,-39 1,1-1,75-13,-64 7,1 1,0 3,72 6,-15 0,-86-3,1 1,-1 1,50 11,-50-8,0-1,0-1,39-2,-39-1,0 1,0 1,41 9,51 27,-90-26,0-1,0-2,1-1,54 5,-56-9,1 1,-1 2,-1 1,1 2,-1 1,-1 1,36 20,-7-5,-42-21,-1-1,1-1,0-1,1 0,16 0,34 7,-39-2,-1 1,32 15,-33-13,0-1,38 9,208 52,-239-62,32 1,-49-9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6:41.838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1691,'1'-2,"-1"1,1 0,0-1,-1 1,1 0,0 0,0 0,0-1,0 1,0 0,0 0,0 0,0 1,0-1,1 0,-1 0,0 1,1-1,-1 0,0 1,1 0,-1-1,0 1,1 0,-1-1,1 1,1 0,41-3,-30 4,1 1,-1 1,0 1,1 0,17 8,-16-6,0-1,0 0,26 3,-20-4,-1 0,0 2,23 8,-27-8,0 0,1-1,0-1,0-1,23 2,630-7,-632 0,63-12,-35 4,6-1,-29 4,58-3,-64 8,41-9,-43 5,52-1,-53 9,0 1,-1 2,1 1,-1 2,0 2,-1 1,53 25,3-3,-52-21,50 24,86 70,-160-98,1 0,0-2,0 1,0-2,1 0,0 0,0-2,0 0,24 2,18-2,72-5,-45-1,73 5,140-5,-110-24,-148 21,-1-2,45-16,-52 14,2 1,-1 1,61-6,-64 11,-1-1,57-16,-59 13,1 0,0 2,44-3,-16 7,94-6,-130 4,0 0,-1-2,1 0,-1-1,34-17,65-40,-53 26,129-52,-138 66,-2-2,79-50,-63 34,-51 32,0 1,34-11,14-5,44-18,-66 27,48-24,-58 23,58-18,-61 24,-1 0,-1-3,29-15,-19 8,1 1,73-22,-34 13,-4 4,108-20,-81 21,-76 18,54-3,-52 6,51-9,-33 4,1 2,0 1,0 3,48 5,11-1,-83-2,0 2,42 10,-12-3,-35-5,0 0,0 1,0 1,25 13,33 13,-27-18,0-2,2-3,-1-1,1-3,96-1,-54-4,80-3,-152-2,-1 0,0-1,29-11,27-7,-61 18,1 0,-2 0,1-2,15-8,-14 6,0 1,33-10,139-36,-100 15,-64 27,0 1,44-13,254-50,-298 70,49-1,-51 4,1 0,39-9,-18 0,9-3,0-1,53-24,-86 32,0 0,0 1,0 1,1 1,-1 1,23 1,54-9,-21 0,-47 7,-1-1,53-15,-23 3,0 3,0 3,1 2,65-1,-112 9,181-26,-43 3,-87 11,126-6,-113 20,114 17,-3 4,-161-18,0 1,0 1,-1 1,25 12,-25-11,0-1,1 0,0-2,33 3,28 7,-48-9,1-2,-1-1,42-2,-36-1,87 11,-9 2,-88-11,0 0,65 16,-68-11,1-2,0-1,61 0,-36-2,34 10,-62-8,52 3,10-7,163-4,-218-2,60-17,-67 14,0 2,1 0,39-1,-46 5,46-9,-46 6,45-3,-19 7,82-13,88-14,-152 15,0 2,116-2,-130 14,-12 1,-1-2,0-2,0-1,45-11,-51 8,1 2,-1 1,1 1,56 5,62-2,-79-14,-55 9,0 0,27-1,-1 1,45-9,-14 2,-17-1,15-1,-46 10,43-10,-14 1,-15 3,0-2,55-22,-58 19,-7 4,-1 1,2 2,-1 1,42-1,136 6,-104 2,-95 0,-1 0,0 1,0 0,0 1,0 0,-1 0,1 1,-1 1,0-1,0 2,17 11,22 11,-19-14,0-2,46 12,-38-13,41 19,-52-20,1-2,0 0,1-2,-1-1,1-1,50 0,-62-5,0-1,0 0,0-1,0-1,-1 0,0-1,0-1,0-1,27-15,-31 16,-4 2,0 0,0 1,1 0,-1 0,1 1,0 0,0 1,0 0,0 0,-1 1,1 0,0 1,0 0,0 0,0 1,14 4,-13-2,-1 0,1 1,-1 1,0-1,0 2,0-1,-1 1,0 0,0 1,-1 0,0 0,0 1,6 12,-8-14,0 0,0-1,0 1,1-1,0 0,0-1,0 1,1-1,0 0,0-1,0 0,1 0,-1 0,15 4,1-3,0 0,0-2,43 2,-25-3,-17 2,0 0,46 14,-48-11,0-1,1-1,34 3,-30-7,102 3,-113-5,1 0,0-1,-1-1,1-1,22-7,-1-6,-1-1,35-24,-45 25,1 1,0 1,2 1,45-14,-44 19,1 2,0 1,0 2,56-1,-75 5,0 0,0-1,0 0,0-1,0-1,0 0,-1-1,1 0,-1-1,0 0,21-13,-15 8,0 1,0 1,1 0,0 1,0 2,1 0,0 1,0 0,22 0,-30 3,-1 1,1 0,0 1,0 0,0 1,-1 0,1 1,0 0,-1 1,0 0,0 1,0 0,-1 1,0 0,0 0,15 14,10 11,2-2,59 36,-87-60,0 0,1-1,0 0,0-1,0 0,0 0,0-1,0 0,15 0,16-1,44-5,-12 1,-64 2,0 1,1-1,-1-1,0 0,0 0,0-1,-1 0,1 0,0-1,-1 0,0-1,10-7,4-5,-2-1,34-37,-38 36,2 2,0-1,0 2,23-15,-28 22,-1-1,0-1,-1 0,18-22,21-21,26-24,-55 53,2 1,31-25,-40 40,1 1,0 1,0 0,1 1,0 0,0 2,0-1,1 2,19-2,20-5,-26 5,0 0,0 2,1 2,-1 1,0 1,48 8,-66-6,0 1,0 0,0 1,0 1,-1 0,0 0,0 1,11 9,78 73,-81-72,0 3,-2 1,0 0,-1 1,23 43,-7-12,-20-36,2-2,0 1,1-2,0 0,19 12,-20-15,6 6,2-1,0-1,0-2,1 0,1-1,0-1,1-2,0 0,52 10,108 7,-117-15,-40-5,-1-2,37 1,-10-4,-27 1,0-1,1-2,-1 0,0-2,0-1,0-2,30-9,-8-5,119-42,-142 54,0 2,0 1,1 1,46-1,-47 5,0-1,-1-1,43-9,-3-4,-50 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5:41.637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2813,'29'1,"1"-1,-1-1,0-2,0-1,55-15,-26-1,-1-3,-1-2,-1-2,-2-2,0-3,87-72,-108 77,-1 1,-1 0,29-37,31-34,-60 67,-1-1,40-57,-56 69,17-29,2 1,3 1,51-53,-54 65,-2-1,-1-1,-3-1,0-1,-3-1,30-68,-46 94,0 0,1 1,1 0,0 1,11-12,22-30,-31 39,0 0,23-21,17-21,-45 50,0-1,0 1,1 0,0 0,10-6,23-21,41-43,3 3,122-81,-66 52,-64 48,3 3,1 4,122-52,-180 90,39-18,113-33,-131 53,0 2,0 2,0 1,57 7,8-2,-93-4,1 0,-1-1,0-1,0 0,-1-1,1 0,-1-2,0 1,0-2,0 0,22-16,56-31,154-88,-192 114,2 2,67-22,-90 38,1 1,0 2,0 2,0 1,46 0,-67 4,8 0,-1 0,1 2,32 5,-46-5,0 1,0-1,0 1,0 0,-1 1,1-1,-1 2,0-1,0 0,0 1,-1 0,0 0,8 11,-1 2,-1 0,0 1,-2 0,0 1,-1 0,7 32,-1-10,-11-34,1 0,-1 0,2 0,-1 0,1-1,1 0,-1 0,1 0,0-1,0 0,1 0,0 0,0-1,1 0,-1 0,1-1,0 0,0 0,0-1,1 0,10 2,11 1,1 0,0-2,0-1,52-3,506-1,-564 3,-1 1,1 1,-1 0,0 3,0 0,0 1,39 19,-45-20,1-1,0-1,0-1,27 3,-1 0,-2 1,0 3,-1 1,59 25,-65-23,58 12,-55-16,52 21,-62-20,0 2,-1 1,0 1,-2 1,1 2,-2 0,26 26,-33-26,1-1,0-1,1-1,33 20,-40-29,-1 0,1 0,0-1,0-1,1 0,0-1,-1-1,1 0,23 0,53-1,169-5,-237 0,0 0,0-2,-1 0,0-2,21-9,21-8,15-11,-61 27,-1 0,2 2,-1 0,24-6,8 1,1 3,0 2,69-2,-20 8,-47-1,0 2,71 10,-95-4,0 2,0 2,-1 0,48 26,1 1,-46-26,0-1,0-2,46 7,-11-9,-1-2,82-7,-25 0,16 6,153-6,-218-11,-53 10,0 0,31-2,6 6,-24 0,0-1,0-2,41-8,0-5,112-32,-161 39,1-2,34-21,-36 18,2 1,32-11,2 0,59-32,-24 11,-50 25,119-60,-139 68,0 1,1 1,0 1,0 1,33-5,60-20,-53 13,1 2,0 2,1 4,120-6,163 19,-268 12,-54-8,49 4,-58-9,0 2,0 0,0 2,-1 0,1 0,-1 2,0 0,0 2,18 9,-14-7,0-1,1-1,-1-1,2-1,-1-1,1-1,25 1,-24-3,-1 2,0 0,0 1,0 1,0 1,35 17,-33-12,2-1,0-1,0-1,52 8,-22-5,-31-7,1-1,30 0,-40-4,0 1,0 0,0 2,-1 0,1 1,-1 1,23 9,-25-9,1 0,-1-1,1-1,0 0,0-1,0-1,0 0,0-1,18-3,-13 2,-1 0,0 1,0 2,1 0,19 5,-7 0,0-2,44 3,31 4,37 16,-120-24,0-1,44 1,-50-5,-1 2,0 0,1 1,-1 1,0 1,31 10,-15 1,0-1,0-2,1-1,0-2,1-2,0-1,73 3,987-11,-1058 4,63 12,-32-3,9 1,-56-7,-1-1,1 0,0-2,0-1,0 0,0-2,0-1,42-8,206-48,-211 47,78-17,-76 17,-28 5,58-3,-54 6,58-12,-40 6,-40 5,0-1,-1 0,0-1,0 0,0-1,-1 0,0-2,21-16,33-20,-57 38,1 0,-2-1,1-1,-1 1,-1-1,1-1,-2 0,9-12,-10 12,0 1,0 1,1-1,0 1,1 0,0 1,0 0,1 0,0 1,18-10,45-11,-49 20,-1-1,0-1,0-1,25-16,-32 17,1 0,0 1,0 1,1 1,0 0,0 1,0 1,30-4,-7 4,0 2,71 6,-91-1,1 1,-1 1,29 10,-31-8,1-1,0-1,0-1,21 2,77 10,-48-5,68 11,-75-10,1-2,81 0,-98-10,7-1,0 2,84 14,-80-8,0-1,0-3,1-3,60-7,-108 6,-1-1,0-1,0 0,0 0,-1 0,15-9,37-12,-11 12,-1-3,0-1,-1-2,48-27,-54 22,-20 14,-2-2,1-1,-1 0,-1-2,21-18,-29 23,1 0,1 1,0 0,0 0,0 2,1 0,15-6,26-12,-32 12,1 2,0 1,1 1,0 0,1 2,-1 1,1 1,0 1,37 0,-41 2,0-1,34-8,-32 5,45-3,17 7,-39 1,1-1,75-13,-64 7,1 1,0 3,72 6,-15 0,-86-3,1 1,-1 1,50 11,-50-8,0-1,0-1,39-2,-39-1,0 1,0 1,41 9,51 27,-90-26,0-1,0-2,1-1,54 5,-56-9,1 1,-1 2,-1 1,1 2,-1 1,-1 1,36 20,-7-5,-42-21,-1-1,1-1,0-1,1 0,16 0,34 7,-39-2,-1 1,32 15,-33-13,0-1,38 9,208 52,-239-62,32 1,-49-9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1-24T16:26:41.838"/>
    </inkml:context>
    <inkml:brush xml:id="br0">
      <inkml:brushProperty name="width" value="0.1" units="cm"/>
      <inkml:brushProperty name="height" value="0.1" units="cm"/>
      <inkml:brushProperty name="color" value="#5B9BD5"/>
      <inkml:brushProperty name="ignorePressure" value="1"/>
    </inkml:brush>
  </inkml:definitions>
  <inkml:trace contextRef="#ctx0" brushRef="#br0">0 1691,'1'-2,"-1"1,1 0,0-1,-1 1,1 0,0 0,0 0,0-1,0 1,0 0,0 0,0 0,0 1,0-1,1 0,-1 0,0 1,1-1,-1 0,0 1,1 0,-1-1,0 1,1 0,-1-1,1 1,1 0,41-3,-30 4,1 1,-1 1,0 1,1 0,17 8,-16-6,0-1,0 0,26 3,-20-4,-1 0,0 2,23 8,-27-8,0 0,1-1,0-1,0-1,23 2,630-7,-632 0,63-12,-35 4,6-1,-29 4,58-3,-64 8,41-9,-43 5,52-1,-53 9,0 1,-1 2,1 1,-1 2,0 2,-1 1,53 25,3-3,-52-21,50 24,86 70,-160-98,1 0,0-2,0 1,0-2,1 0,0 0,0-2,0 0,24 2,18-2,72-5,-45-1,73 5,140-5,-110-24,-148 21,-1-2,45-16,-52 14,2 1,-1 1,61-6,-64 11,-1-1,57-16,-59 13,1 0,0 2,44-3,-16 7,94-6,-130 4,0 0,-1-2,1 0,-1-1,34-17,65-40,-53 26,129-52,-138 66,-2-2,79-50,-63 34,-51 32,0 1,34-11,14-5,44-18,-66 27,48-24,-58 23,58-18,-61 24,-1 0,-1-3,29-15,-19 8,1 1,73-22,-34 13,-4 4,108-20,-81 21,-76 18,54-3,-52 6,51-9,-33 4,1 2,0 1,0 3,48 5,11-1,-83-2,0 2,42 10,-12-3,-35-5,0 0,0 1,0 1,25 13,33 13,-27-18,0-2,2-3,-1-1,1-3,96-1,-54-4,80-3,-152-2,-1 0,0-1,29-11,27-7,-61 18,1 0,-2 0,1-2,15-8,-14 6,0 1,33-10,139-36,-100 15,-64 27,0 1,44-13,254-50,-298 70,49-1,-51 4,1 0,39-9,-18 0,9-3,0-1,53-24,-86 32,0 0,0 1,0 1,1 1,-1 1,23 1,54-9,-21 0,-47 7,-1-1,53-15,-23 3,0 3,0 3,1 2,65-1,-112 9,181-26,-43 3,-87 11,126-6,-113 20,114 17,-3 4,-161-18,0 1,0 1,-1 1,25 12,-25-11,0-1,1 0,0-2,33 3,28 7,-48-9,1-2,-1-1,42-2,-36-1,87 11,-9 2,-88-11,0 0,65 16,-68-11,1-2,0-1,61 0,-36-2,34 10,-62-8,52 3,10-7,163-4,-218-2,60-17,-67 14,0 2,1 0,39-1,-46 5,46-9,-46 6,45-3,-19 7,82-13,88-14,-152 15,0 2,116-2,-130 14,-12 1,-1-2,0-2,0-1,45-11,-51 8,1 2,-1 1,1 1,56 5,62-2,-79-14,-55 9,0 0,27-1,-1 1,45-9,-14 2,-17-1,15-1,-46 10,43-10,-14 1,-15 3,0-2,55-22,-58 19,-7 4,-1 1,2 2,-1 1,42-1,136 6,-104 2,-95 0,-1 0,0 1,0 0,0 1,0 0,-1 0,1 1,-1 1,0-1,0 2,17 11,22 11,-19-14,0-2,46 12,-38-13,41 19,-52-20,1-2,0 0,1-2,-1-1,1-1,50 0,-62-5,0-1,0 0,0-1,0-1,-1 0,0-1,0-1,0-1,27-15,-31 16,-4 2,0 0,0 1,1 0,-1 0,1 1,0 0,0 1,0 0,0 0,-1 1,1 0,0 1,0 0,0 0,0 1,14 4,-13-2,-1 0,1 1,-1 1,0-1,0 2,0-1,-1 1,0 0,0 1,-1 0,0 0,0 1,6 12,-8-14,0 0,0-1,0 1,1-1,0 0,0-1,0 1,1-1,0 0,0-1,0 0,1 0,-1 0,15 4,1-3,0 0,0-2,43 2,-25-3,-17 2,0 0,46 14,-48-11,0-1,1-1,34 3,-30-7,102 3,-113-5,1 0,0-1,-1-1,1-1,22-7,-1-6,-1-1,35-24,-45 25,1 1,0 1,2 1,45-14,-44 19,1 2,0 1,0 2,56-1,-75 5,0 0,0-1,0 0,0-1,0-1,0 0,-1-1,1 0,-1-1,0 0,21-13,-15 8,0 1,0 1,1 0,0 1,0 2,1 0,0 1,0 0,22 0,-30 3,-1 1,1 0,0 1,0 0,0 1,-1 0,1 1,0 0,-1 1,0 0,0 1,0 0,-1 1,0 0,0 0,15 14,10 11,2-2,59 36,-87-60,0 0,1-1,0 0,0-1,0 0,0 0,0-1,0 0,15 0,16-1,44-5,-12 1,-64 2,0 1,1-1,-1-1,0 0,0 0,0-1,-1 0,1 0,0-1,-1 0,0-1,10-7,4-5,-2-1,34-37,-38 36,2 2,0-1,0 2,23-15,-28 22,-1-1,0-1,-1 0,18-22,21-21,26-24,-55 53,2 1,31-25,-40 40,1 1,0 1,0 0,1 1,0 0,0 2,0-1,1 2,19-2,20-5,-26 5,0 0,0 2,1 2,-1 1,0 1,48 8,-66-6,0 1,0 0,0 1,0 1,-1 0,0 0,0 1,11 9,78 73,-81-72,0 3,-2 1,0 0,-1 1,23 43,-7-12,-20-36,2-2,0 1,1-2,0 0,19 12,-20-15,6 6,2-1,0-1,0-2,1 0,1-1,0-1,1-2,0 0,52 10,108 7,-117-15,-40-5,-1-2,37 1,-10-4,-27 1,0-1,1-2,-1 0,0-2,0-1,0-2,30-9,-8-5,119-42,-142 54,0 2,0 1,1 1,46-1,-47 5,0-1,-1-1,43-9,-3-4,-50 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734A-EEA8-48DB-AFEF-E7802F3A715D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D875C-F9E0-42B3-BB0E-AD980161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a difference but is it because the intervention or is it time-confounded? (continuing trend)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33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7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you’re able to predict the treated unit’s trend well in pre-treatment regime, then you can make an inductive leap of faith and say it would also have predicted well in the post-treatment period.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predicted well for 𝑇_0−1, why wouldn’t it predict well for 𝑇_0+1?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If you’re able to predict the treated unit’s trend well in pre-treatment regime, then you can make an inductive leap of faith and say it would also have predicted well in the post-treatment period.</a:t>
                </a:r>
              </a:p>
              <a:p>
                <a:r>
                  <a:rPr lang="en-US" b="0" i="0">
                    <a:latin typeface="Cambria Math" panose="02040503050406030204" pitchFamily="18" charset="0"/>
                  </a:rPr>
                  <a:t>𝑓</a:t>
                </a:r>
                <a:r>
                  <a:rPr lang="en-US" dirty="0"/>
                  <a:t> has predicted well for 𝑇_0−1, why wouldn’t it predict well for 𝑇_0+1?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51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Thoughtful prediction, maybe more recent time periods are more important,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0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control to compare. </a:t>
            </a:r>
          </a:p>
          <a:p>
            <a:r>
              <a:rPr lang="en-US" dirty="0"/>
              <a:t>See the slope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61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 in pre-treatment, difference in post-treatment</a:t>
            </a:r>
          </a:p>
          <a:p>
            <a:r>
              <a:rPr lang="en-US" dirty="0"/>
              <a:t>Difference between those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6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that’s only one control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2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98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similar control</a:t>
            </a:r>
          </a:p>
          <a:p>
            <a:r>
              <a:rPr lang="en-US" dirty="0"/>
              <a:t>(throws away lots of info)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6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average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8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Constant difference = modelled with a regression coefficient of the interaction term, so the change must be constant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10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Some reduction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but is it because of the intervention?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Some reduction after </a:t>
                </a:r>
                <a:r>
                  <a:rPr lang="en-US" b="0" i="0">
                    <a:latin typeface="Cambria Math" panose="02040503050406030204" pitchFamily="18" charset="0"/>
                  </a:rPr>
                  <a:t>𝑇_0</a:t>
                </a:r>
                <a:r>
                  <a:rPr lang="en-US" dirty="0"/>
                  <a:t> but is it because of the intervention?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A70DC-4698-4FFD-9EE8-0467191D1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2C1DE-C44A-4B9C-99A6-59096FEFB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92A6-80B6-4761-8662-CA261737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EAAC-42C0-4927-86BC-51EBE125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56A0-2809-4CEC-90CA-9ADE7CC1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BDD3-AFC9-4522-8D6F-7C698BE8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508A6-0B86-4F4F-BF3A-93A6421BA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E824-1390-4BA2-8A2C-C69C238E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500D-944F-436A-BAEC-FD9507195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F6DA-CCBE-442D-A5A8-81F77680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707C7-F504-41E3-8C30-69E76C2C0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B1356-AC05-4979-AA40-3743D120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2573C-24D9-42B0-91F9-E70194C3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123B2-0219-4DCC-BB73-4E313FD3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6F9EC-7DAE-42C5-B656-ADDB7DFF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28FE-9DD8-4ACE-ACA9-515DAC27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DEB4-58F0-41C0-BEED-59EB6A75F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D792C-1E42-41A7-9FD1-DDB4BD8B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1FB8-6651-44B2-A85B-973D714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7516-FBF4-41C1-AD60-E19C488A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4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47557-B9F1-4392-BA90-7BF77A788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E83D4-6CD8-4FE1-ADE6-5AE074E5E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4E31-58A2-4098-AB53-5717A5D6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AB4B5-5403-47B5-A211-4ABF2522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18E3-AEEC-4D06-A355-D0D5499FB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5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988-3248-4F63-8E76-B09FBF0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A6C8-4E56-4F18-90A3-39CF7584D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0CCED-59EB-4847-826D-7A5A154A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1C955-CF77-43E2-9385-13EC758E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45597-5606-4470-A7AC-1405CB89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F1B42-A045-456B-8D72-55018F5E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8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158-A25F-49BA-ABE0-ED586A9B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F0AE-E169-4FE2-ABC7-950705995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9C906-B567-4276-8100-E89C855A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9B1D10-739B-4DF2-9175-9C7EB5104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F7571-C6DF-4584-808A-278594F34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56671-83DB-46A8-89F1-21DBE323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36531-89F3-4A6E-8D86-2EF0CF7C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B5237-6270-4A45-BC35-5F47ECC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CB37-775F-4701-8E37-50FCC41F4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4BBF6C-FCFB-410E-88B8-F718E934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21BC7-6FA7-4ED3-990E-B4434ED5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61866-8C26-4DC8-8CBF-8DB39E0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9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2E857-132E-4E3F-80CA-40238BA6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56C02-CD29-4840-AC39-06E41254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D4C5-0AEC-4202-B55A-0005FD1C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9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0E86-2C0B-4D58-807D-A94301515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33A3F-A144-4308-9AAD-23EDE7AD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E299B-4430-40C5-97F8-0BF3E32D0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EF7C1-AED5-4A96-BEBD-030F74D7A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9C4EA-681A-485E-842C-BACDA020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C1FEB-02FE-4713-A9BC-95979719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E6EE-B2C6-4F4D-B027-99710AB3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84CBE-0424-46DC-BD21-48E20C9C1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EB7BD-DB77-4C0B-8CDE-9D49D2F8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67348-1DE2-404A-9C92-A9831B79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F618-4F78-4526-9358-84C35344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EB9A-6B4E-4605-977E-007A4A6E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F66A4-845D-4337-B411-EFB3EE93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E35A-4B46-47CB-BEE5-B5261E781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91C5B-8EA2-4C1B-A69F-A8B6936FC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F46B-D4F5-4E76-9884-A2292397A665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FAEE-04BB-44E9-9442-2F1ACAC72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6D14D-5941-4060-B720-1DD01E002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4589-5E91-4B36-9377-CB85104477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1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customXml" Target="../ink/ink6.xml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2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1.xml"/><Relationship Id="rId5" Type="http://schemas.openxmlformats.org/officeDocument/2006/relationships/image" Target="../media/image31.png"/><Relationship Id="rId15" Type="http://schemas.openxmlformats.org/officeDocument/2006/relationships/customXml" Target="../ink/ink13.xml"/><Relationship Id="rId10" Type="http://schemas.openxmlformats.org/officeDocument/2006/relationships/image" Target="../media/image37.png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1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18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11" Type="http://schemas.openxmlformats.org/officeDocument/2006/relationships/customXml" Target="../ink/ink17.xml"/><Relationship Id="rId5" Type="http://schemas.openxmlformats.org/officeDocument/2006/relationships/image" Target="../media/image31.png"/><Relationship Id="rId15" Type="http://schemas.openxmlformats.org/officeDocument/2006/relationships/customXml" Target="../ink/ink19.xml"/><Relationship Id="rId10" Type="http://schemas.openxmlformats.org/officeDocument/2006/relationships/image" Target="../media/image37.png"/><Relationship Id="rId4" Type="http://schemas.openxmlformats.org/officeDocument/2006/relationships/customXml" Target="../ink/ink14.xml"/><Relationship Id="rId9" Type="http://schemas.openxmlformats.org/officeDocument/2006/relationships/customXml" Target="../ink/ink16.xml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41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9.png"/><Relationship Id="rId5" Type="http://schemas.openxmlformats.org/officeDocument/2006/relationships/image" Target="../media/image31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37.png"/><Relationship Id="rId1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6EE0-8990-94E5-5AD5-A5E0C2FE8C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Interrupted time series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A935A-98DD-CBEB-96A5-78557B621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76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E5720115-E1C4-448E-A359-ED97F796253B}"/>
              </a:ext>
            </a:extLst>
          </p:cNvPr>
          <p:cNvSpPr/>
          <p:nvPr/>
        </p:nvSpPr>
        <p:spPr>
          <a:xfrm>
            <a:off x="3786908" y="3443425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4E4404-D359-4C90-B210-F8E236CAC1F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971636" y="3535789"/>
            <a:ext cx="4248728" cy="12468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CEB8FC-4AA2-471A-A9EB-CCD486C21B92}"/>
              </a:ext>
            </a:extLst>
          </p:cNvPr>
          <p:cNvSpPr/>
          <p:nvPr/>
        </p:nvSpPr>
        <p:spPr>
          <a:xfrm>
            <a:off x="3786909" y="4307024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36BDB-F928-49FD-AB70-33D07F141DC9}"/>
              </a:ext>
            </a:extLst>
          </p:cNvPr>
          <p:cNvSpPr/>
          <p:nvPr/>
        </p:nvSpPr>
        <p:spPr>
          <a:xfrm>
            <a:off x="8220365" y="4089966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3270C-032D-4CCD-B2E7-415DF65839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971637" y="4182330"/>
            <a:ext cx="4248728" cy="217058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613052D-0FA0-4BFF-B061-D57A7015574B}"/>
              </a:ext>
            </a:extLst>
          </p:cNvPr>
          <p:cNvSpPr/>
          <p:nvPr/>
        </p:nvSpPr>
        <p:spPr>
          <a:xfrm>
            <a:off x="8220364" y="3568110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120D5B-5151-49C9-97D6-8D37BF5CF1C5}"/>
              </a:ext>
            </a:extLst>
          </p:cNvPr>
          <p:cNvSpPr/>
          <p:nvPr/>
        </p:nvSpPr>
        <p:spPr>
          <a:xfrm>
            <a:off x="3786908" y="4673668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84DE4A-A8A3-4FB5-8EF7-44ECFE11A47C}"/>
              </a:ext>
            </a:extLst>
          </p:cNvPr>
          <p:cNvSpPr/>
          <p:nvPr/>
        </p:nvSpPr>
        <p:spPr>
          <a:xfrm>
            <a:off x="8220364" y="4604391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FCE90-D922-4F05-A107-4A6232C153D9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971636" y="4696755"/>
            <a:ext cx="4248728" cy="69277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EBD4F-B779-43EB-8A5E-CD39F90F9BE0}"/>
              </a:ext>
            </a:extLst>
          </p:cNvPr>
          <p:cNvSpPr/>
          <p:nvPr/>
        </p:nvSpPr>
        <p:spPr>
          <a:xfrm>
            <a:off x="3786908" y="2660512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C72F76-868F-4D26-A68C-4EA55AD8577B}"/>
              </a:ext>
            </a:extLst>
          </p:cNvPr>
          <p:cNvSpPr/>
          <p:nvPr/>
        </p:nvSpPr>
        <p:spPr>
          <a:xfrm>
            <a:off x="8220364" y="2572762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A95F9-A0DA-4B6B-B57C-1E050A00048E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3971636" y="2665126"/>
            <a:ext cx="4248728" cy="8775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80A1E6A-3D8A-4E77-A380-7602561A9E57}"/>
              </a:ext>
            </a:extLst>
          </p:cNvPr>
          <p:cNvSpPr/>
          <p:nvPr/>
        </p:nvSpPr>
        <p:spPr>
          <a:xfrm>
            <a:off x="3786908" y="4048909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E6E4E4-E2F6-441D-9EB8-2E2E164C6B1B}"/>
              </a:ext>
            </a:extLst>
          </p:cNvPr>
          <p:cNvSpPr/>
          <p:nvPr/>
        </p:nvSpPr>
        <p:spPr>
          <a:xfrm>
            <a:off x="8220364" y="3868795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9CDC8E-DE05-43C7-935C-0EFEA007739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3971636" y="3961159"/>
            <a:ext cx="4248728" cy="180114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41F537-77B5-422D-8996-1D9685AA0B68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BCDAE-AC7D-4739-868E-0980DD0B8A32}"/>
              </a:ext>
            </a:extLst>
          </p:cNvPr>
          <p:cNvSpPr txBox="1"/>
          <p:nvPr/>
        </p:nvSpPr>
        <p:spPr>
          <a:xfrm>
            <a:off x="8331195" y="399766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67858-8D26-4941-AA74-6A3E3C05C85B}"/>
              </a:ext>
            </a:extLst>
          </p:cNvPr>
          <p:cNvSpPr txBox="1"/>
          <p:nvPr/>
        </p:nvSpPr>
        <p:spPr>
          <a:xfrm>
            <a:off x="8331195" y="4513838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DDC96-EE7F-4085-8BC5-D350DF92A948}"/>
              </a:ext>
            </a:extLst>
          </p:cNvPr>
          <p:cNvSpPr txBox="1"/>
          <p:nvPr/>
        </p:nvSpPr>
        <p:spPr>
          <a:xfrm>
            <a:off x="8331194" y="248239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E9FFC3-DBDC-43DE-A070-E20B6252896F}"/>
              </a:ext>
            </a:extLst>
          </p:cNvPr>
          <p:cNvSpPr txBox="1"/>
          <p:nvPr/>
        </p:nvSpPr>
        <p:spPr>
          <a:xfrm>
            <a:off x="8329021" y="377789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9B6D33-26FB-4BE6-B99A-38C2FD03B7D0}"/>
              </a:ext>
            </a:extLst>
          </p:cNvPr>
          <p:cNvSpPr txBox="1"/>
          <p:nvPr/>
        </p:nvSpPr>
        <p:spPr>
          <a:xfrm>
            <a:off x="8329021" y="3471222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137752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  <p:bldP spid="14" grpId="0" animBg="1"/>
      <p:bldP spid="19" grpId="0" animBg="1"/>
      <p:bldP spid="22" grpId="0" animBg="1"/>
      <p:bldP spid="23" grpId="0" animBg="1"/>
      <p:bldP spid="25" grpId="0" animBg="1"/>
      <p:bldP spid="26" grpId="0" animBg="1"/>
      <p:bldP spid="28" grpId="0" animBg="1"/>
      <p:bldP spid="2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E5720115-E1C4-448E-A359-ED97F796253B}"/>
              </a:ext>
            </a:extLst>
          </p:cNvPr>
          <p:cNvSpPr/>
          <p:nvPr/>
        </p:nvSpPr>
        <p:spPr>
          <a:xfrm>
            <a:off x="3786908" y="3443425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4E4404-D359-4C90-B210-F8E236CAC1F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971636" y="3535789"/>
            <a:ext cx="4248728" cy="124685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CEB8FC-4AA2-471A-A9EB-CCD486C21B92}"/>
              </a:ext>
            </a:extLst>
          </p:cNvPr>
          <p:cNvSpPr/>
          <p:nvPr/>
        </p:nvSpPr>
        <p:spPr>
          <a:xfrm>
            <a:off x="3786909" y="4307024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36BDB-F928-49FD-AB70-33D07F141DC9}"/>
              </a:ext>
            </a:extLst>
          </p:cNvPr>
          <p:cNvSpPr/>
          <p:nvPr/>
        </p:nvSpPr>
        <p:spPr>
          <a:xfrm>
            <a:off x="8220365" y="4089966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3270C-032D-4CCD-B2E7-415DF65839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971637" y="4182330"/>
            <a:ext cx="4248728" cy="217058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613052D-0FA0-4BFF-B061-D57A7015574B}"/>
              </a:ext>
            </a:extLst>
          </p:cNvPr>
          <p:cNvSpPr/>
          <p:nvPr/>
        </p:nvSpPr>
        <p:spPr>
          <a:xfrm>
            <a:off x="8220364" y="3568110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120D5B-5151-49C9-97D6-8D37BF5CF1C5}"/>
              </a:ext>
            </a:extLst>
          </p:cNvPr>
          <p:cNvSpPr/>
          <p:nvPr/>
        </p:nvSpPr>
        <p:spPr>
          <a:xfrm>
            <a:off x="3786908" y="4673668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84DE4A-A8A3-4FB5-8EF7-44ECFE11A47C}"/>
              </a:ext>
            </a:extLst>
          </p:cNvPr>
          <p:cNvSpPr/>
          <p:nvPr/>
        </p:nvSpPr>
        <p:spPr>
          <a:xfrm>
            <a:off x="8220364" y="4604391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FCE90-D922-4F05-A107-4A6232C153D9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971636" y="4696755"/>
            <a:ext cx="4248728" cy="69277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EBD4F-B779-43EB-8A5E-CD39F90F9BE0}"/>
              </a:ext>
            </a:extLst>
          </p:cNvPr>
          <p:cNvSpPr/>
          <p:nvPr/>
        </p:nvSpPr>
        <p:spPr>
          <a:xfrm>
            <a:off x="3786908" y="2660512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C72F76-868F-4D26-A68C-4EA55AD8577B}"/>
              </a:ext>
            </a:extLst>
          </p:cNvPr>
          <p:cNvSpPr/>
          <p:nvPr/>
        </p:nvSpPr>
        <p:spPr>
          <a:xfrm>
            <a:off x="8220364" y="2572762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A95F9-A0DA-4B6B-B57C-1E050A00048E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3971636" y="2665126"/>
            <a:ext cx="4248728" cy="8775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80A1E6A-3D8A-4E77-A380-7602561A9E57}"/>
              </a:ext>
            </a:extLst>
          </p:cNvPr>
          <p:cNvSpPr/>
          <p:nvPr/>
        </p:nvSpPr>
        <p:spPr>
          <a:xfrm>
            <a:off x="3786908" y="4048909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E6E4E4-E2F6-441D-9EB8-2E2E164C6B1B}"/>
              </a:ext>
            </a:extLst>
          </p:cNvPr>
          <p:cNvSpPr/>
          <p:nvPr/>
        </p:nvSpPr>
        <p:spPr>
          <a:xfrm>
            <a:off x="8220364" y="3868795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9CDC8E-DE05-43C7-935C-0EFEA007739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3971636" y="3961159"/>
            <a:ext cx="4248728" cy="180114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41F537-77B5-422D-8996-1D9685AA0B68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BCDAE-AC7D-4739-868E-0980DD0B8A32}"/>
              </a:ext>
            </a:extLst>
          </p:cNvPr>
          <p:cNvSpPr txBox="1"/>
          <p:nvPr/>
        </p:nvSpPr>
        <p:spPr>
          <a:xfrm>
            <a:off x="8331195" y="399766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67858-8D26-4941-AA74-6A3E3C05C85B}"/>
              </a:ext>
            </a:extLst>
          </p:cNvPr>
          <p:cNvSpPr txBox="1"/>
          <p:nvPr/>
        </p:nvSpPr>
        <p:spPr>
          <a:xfrm>
            <a:off x="8331195" y="4513838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DDC96-EE7F-4085-8BC5-D350DF92A948}"/>
              </a:ext>
            </a:extLst>
          </p:cNvPr>
          <p:cNvSpPr txBox="1"/>
          <p:nvPr/>
        </p:nvSpPr>
        <p:spPr>
          <a:xfrm>
            <a:off x="8331194" y="248239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E9FFC3-DBDC-43DE-A070-E20B6252896F}"/>
              </a:ext>
            </a:extLst>
          </p:cNvPr>
          <p:cNvSpPr txBox="1"/>
          <p:nvPr/>
        </p:nvSpPr>
        <p:spPr>
          <a:xfrm>
            <a:off x="8329021" y="377789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9B6D33-26FB-4BE6-B99A-38C2FD03B7D0}"/>
              </a:ext>
            </a:extLst>
          </p:cNvPr>
          <p:cNvSpPr txBox="1"/>
          <p:nvPr/>
        </p:nvSpPr>
        <p:spPr>
          <a:xfrm>
            <a:off x="8329021" y="3471222"/>
            <a:ext cx="1914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Matched Control</a:t>
            </a:r>
          </a:p>
        </p:txBody>
      </p:sp>
    </p:spTree>
    <p:extLst>
      <p:ext uri="{BB962C8B-B14F-4D97-AF65-F5344CB8AC3E}">
        <p14:creationId xmlns:p14="http://schemas.microsoft.com/office/powerpoint/2010/main" val="309038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E5720115-E1C4-448E-A359-ED97F796253B}"/>
              </a:ext>
            </a:extLst>
          </p:cNvPr>
          <p:cNvSpPr/>
          <p:nvPr/>
        </p:nvSpPr>
        <p:spPr>
          <a:xfrm>
            <a:off x="3786908" y="3443425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4E4404-D359-4C90-B210-F8E236CAC1F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3971636" y="3535789"/>
            <a:ext cx="4248728" cy="12468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CEB8FC-4AA2-471A-A9EB-CCD486C21B92}"/>
              </a:ext>
            </a:extLst>
          </p:cNvPr>
          <p:cNvSpPr/>
          <p:nvPr/>
        </p:nvSpPr>
        <p:spPr>
          <a:xfrm>
            <a:off x="3786909" y="4307024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36BDB-F928-49FD-AB70-33D07F141DC9}"/>
              </a:ext>
            </a:extLst>
          </p:cNvPr>
          <p:cNvSpPr/>
          <p:nvPr/>
        </p:nvSpPr>
        <p:spPr>
          <a:xfrm>
            <a:off x="8220365" y="4089966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3270C-032D-4CCD-B2E7-415DF65839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971637" y="4182330"/>
            <a:ext cx="4248728" cy="217058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613052D-0FA0-4BFF-B061-D57A7015574B}"/>
              </a:ext>
            </a:extLst>
          </p:cNvPr>
          <p:cNvSpPr/>
          <p:nvPr/>
        </p:nvSpPr>
        <p:spPr>
          <a:xfrm>
            <a:off x="8220364" y="3568110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120D5B-5151-49C9-97D6-8D37BF5CF1C5}"/>
              </a:ext>
            </a:extLst>
          </p:cNvPr>
          <p:cNvSpPr/>
          <p:nvPr/>
        </p:nvSpPr>
        <p:spPr>
          <a:xfrm>
            <a:off x="3786908" y="4673668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84DE4A-A8A3-4FB5-8EF7-44ECFE11A47C}"/>
              </a:ext>
            </a:extLst>
          </p:cNvPr>
          <p:cNvSpPr/>
          <p:nvPr/>
        </p:nvSpPr>
        <p:spPr>
          <a:xfrm>
            <a:off x="8220364" y="4604391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6FCE90-D922-4F05-A107-4A6232C153D9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3971636" y="4696755"/>
            <a:ext cx="4248728" cy="69277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EBD4F-B779-43EB-8A5E-CD39F90F9BE0}"/>
              </a:ext>
            </a:extLst>
          </p:cNvPr>
          <p:cNvSpPr/>
          <p:nvPr/>
        </p:nvSpPr>
        <p:spPr>
          <a:xfrm>
            <a:off x="3786908" y="2660512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CC72F76-868F-4D26-A68C-4EA55AD8577B}"/>
              </a:ext>
            </a:extLst>
          </p:cNvPr>
          <p:cNvSpPr/>
          <p:nvPr/>
        </p:nvSpPr>
        <p:spPr>
          <a:xfrm>
            <a:off x="8220364" y="2572762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2A95F9-A0DA-4B6B-B57C-1E050A00048E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3971636" y="2665126"/>
            <a:ext cx="4248728" cy="8775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80A1E6A-3D8A-4E77-A380-7602561A9E57}"/>
              </a:ext>
            </a:extLst>
          </p:cNvPr>
          <p:cNvSpPr/>
          <p:nvPr/>
        </p:nvSpPr>
        <p:spPr>
          <a:xfrm>
            <a:off x="3786908" y="4048909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E6E4E4-E2F6-441D-9EB8-2E2E164C6B1B}"/>
              </a:ext>
            </a:extLst>
          </p:cNvPr>
          <p:cNvSpPr/>
          <p:nvPr/>
        </p:nvSpPr>
        <p:spPr>
          <a:xfrm>
            <a:off x="8220364" y="3868795"/>
            <a:ext cx="184728" cy="1847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9CDC8E-DE05-43C7-935C-0EFEA007739D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3971636" y="3961159"/>
            <a:ext cx="4248728" cy="180114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2D76E18-A32D-4E75-B053-D60C4B3A4165}"/>
              </a:ext>
            </a:extLst>
          </p:cNvPr>
          <p:cNvSpPr/>
          <p:nvPr/>
        </p:nvSpPr>
        <p:spPr>
          <a:xfrm>
            <a:off x="3786908" y="3878325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2D6F6E3-DDA0-4757-9037-296110CEA687}"/>
              </a:ext>
            </a:extLst>
          </p:cNvPr>
          <p:cNvSpPr/>
          <p:nvPr/>
        </p:nvSpPr>
        <p:spPr>
          <a:xfrm>
            <a:off x="8220364" y="3698211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21580C5-6F4E-468D-9008-A128DF8488F9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3971636" y="3790575"/>
            <a:ext cx="4248728" cy="180114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641F537-77B5-422D-8996-1D9685AA0B68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94661D-F1DF-4638-91FA-E06797EE822D}"/>
              </a:ext>
            </a:extLst>
          </p:cNvPr>
          <p:cNvSpPr txBox="1"/>
          <p:nvPr/>
        </p:nvSpPr>
        <p:spPr>
          <a:xfrm>
            <a:off x="8331194" y="3609737"/>
            <a:ext cx="177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Average Control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5BCDAE-AC7D-4739-868E-0980DD0B8A32}"/>
              </a:ext>
            </a:extLst>
          </p:cNvPr>
          <p:cNvSpPr txBox="1"/>
          <p:nvPr/>
        </p:nvSpPr>
        <p:spPr>
          <a:xfrm>
            <a:off x="8331195" y="399766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E67858-8D26-4941-AA74-6A3E3C05C85B}"/>
              </a:ext>
            </a:extLst>
          </p:cNvPr>
          <p:cNvSpPr txBox="1"/>
          <p:nvPr/>
        </p:nvSpPr>
        <p:spPr>
          <a:xfrm>
            <a:off x="8331195" y="4513838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DDC96-EE7F-4085-8BC5-D350DF92A948}"/>
              </a:ext>
            </a:extLst>
          </p:cNvPr>
          <p:cNvSpPr txBox="1"/>
          <p:nvPr/>
        </p:nvSpPr>
        <p:spPr>
          <a:xfrm>
            <a:off x="8331194" y="248239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E9FFC3-DBDC-43DE-A070-E20B6252896F}"/>
              </a:ext>
            </a:extLst>
          </p:cNvPr>
          <p:cNvSpPr txBox="1"/>
          <p:nvPr/>
        </p:nvSpPr>
        <p:spPr>
          <a:xfrm>
            <a:off x="8329021" y="377789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9B6D33-26FB-4BE6-B99A-38C2FD03B7D0}"/>
              </a:ext>
            </a:extLst>
          </p:cNvPr>
          <p:cNvSpPr txBox="1"/>
          <p:nvPr/>
        </p:nvSpPr>
        <p:spPr>
          <a:xfrm>
            <a:off x="8329021" y="3471222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290253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48075-9EFC-42E0-91B2-CBE69CAA8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Difference in differences has strong assumptions</a:t>
                </a:r>
              </a:p>
              <a:p>
                <a:pPr lvl="1"/>
                <a:r>
                  <a:rPr lang="en-US" dirty="0"/>
                  <a:t>Parallel trends = constant difference over time</a:t>
                </a:r>
              </a:p>
              <a:p>
                <a:pPr lvl="2"/>
                <a:r>
                  <a:rPr lang="en-US" dirty="0"/>
                  <a:t>Requires thoughtfully choosing the pre- post- interval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(more likely to hold in small interval – local linearity)</a:t>
                </a:r>
              </a:p>
              <a:p>
                <a:endParaRPr lang="en-US" dirty="0"/>
              </a:p>
              <a:p>
                <a:r>
                  <a:rPr lang="en-US" dirty="0"/>
                  <a:t>Use machine learning to create more flexible modelling</a:t>
                </a:r>
              </a:p>
              <a:p>
                <a:pPr lvl="1"/>
                <a:r>
                  <a:rPr lang="en-US" dirty="0"/>
                  <a:t>Allow different trends of outcomes</a:t>
                </a:r>
              </a:p>
              <a:p>
                <a:endParaRPr lang="en-US" dirty="0"/>
              </a:p>
              <a:p>
                <a:r>
                  <a:rPr lang="en-US" dirty="0" err="1"/>
                  <a:t>DiD</a:t>
                </a:r>
                <a:r>
                  <a:rPr lang="en-US" dirty="0"/>
                  <a:t> ⇝ synthetic control method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48075-9EFC-42E0-91B2-CBE69CAA8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724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EDAE-B5B7-4076-8A42-59803B28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FDA5B-6D96-42EF-B601-EF0337842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Synthetic controls method</a:t>
                </a:r>
              </a:p>
              <a:p>
                <a:pPr lvl="1"/>
                <a:r>
                  <a:rPr lang="en-US" dirty="0"/>
                  <a:t>Use the controls’ data to emulate the treated-unit data</a:t>
                </a:r>
              </a:p>
              <a:p>
                <a:pPr lvl="1"/>
                <a:r>
                  <a:rPr lang="en-US" dirty="0"/>
                  <a:t>If you’re able to predict the treated unit’s trend well in pre-treatment regime, then you can make an inductive leap of faith and say it would also have predicted well in the post-treatment period.</a:t>
                </a:r>
              </a:p>
              <a:p>
                <a:pPr lvl="2"/>
                <a:r>
                  <a:rPr lang="en-US" dirty="0"/>
                  <a:t>It has predicted well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why wouldn’t it predict well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2"/>
                <a:r>
                  <a:rPr lang="en-US" dirty="0"/>
                  <a:t>Causation = correlation + logic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FDA5B-6D96-42EF-B601-EF0337842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D87C-D8CC-4DD2-950C-5120C09F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5269BA-1FB3-4F35-A6FB-4020B347FB08}"/>
              </a:ext>
            </a:extLst>
          </p:cNvPr>
          <p:cNvCxnSpPr>
            <a:cxnSpLocks/>
          </p:cNvCxnSpPr>
          <p:nvPr/>
        </p:nvCxnSpPr>
        <p:spPr>
          <a:xfrm>
            <a:off x="798056" y="277788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008BC-74A2-4680-8936-ED88E3025606}"/>
              </a:ext>
            </a:extLst>
          </p:cNvPr>
          <p:cNvSpPr txBox="1"/>
          <p:nvPr/>
        </p:nvSpPr>
        <p:spPr>
          <a:xfrm>
            <a:off x="10546511" y="275282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2F1951-06A4-4D44-9FC9-15AAF5DD40CB}"/>
              </a:ext>
            </a:extLst>
          </p:cNvPr>
          <p:cNvCxnSpPr>
            <a:cxnSpLocks/>
          </p:cNvCxnSpPr>
          <p:nvPr/>
        </p:nvCxnSpPr>
        <p:spPr>
          <a:xfrm>
            <a:off x="6054940" y="2489780"/>
            <a:ext cx="0" cy="52609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/>
              <p:nvPr/>
            </p:nvSpPr>
            <p:spPr>
              <a:xfrm>
                <a:off x="5708073" y="3013598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3013598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652D3-C476-4855-B2D6-0C8111EC3907}"/>
              </a:ext>
            </a:extLst>
          </p:cNvPr>
          <p:cNvCxnSpPr>
            <a:cxnSpLocks/>
          </p:cNvCxnSpPr>
          <p:nvPr/>
        </p:nvCxnSpPr>
        <p:spPr>
          <a:xfrm flipV="1">
            <a:off x="836029" y="1391966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2A3AE-D0F2-4392-9A96-5458419A85D2}"/>
              </a:ext>
            </a:extLst>
          </p:cNvPr>
          <p:cNvSpPr txBox="1"/>
          <p:nvPr/>
        </p:nvSpPr>
        <p:spPr>
          <a:xfrm rot="16200000">
            <a:off x="64855" y="1793806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14:cNvPr>
              <p14:cNvContentPartPr/>
              <p14:nvPr/>
            </p14:nvContentPartPr>
            <p14:xfrm>
              <a:off x="943181" y="1577046"/>
              <a:ext cx="8482320" cy="101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181" y="1559406"/>
                <a:ext cx="8517960" cy="10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3878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D87C-D8CC-4DD2-950C-5120C09F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5269BA-1FB3-4F35-A6FB-4020B347FB08}"/>
              </a:ext>
            </a:extLst>
          </p:cNvPr>
          <p:cNvCxnSpPr>
            <a:cxnSpLocks/>
          </p:cNvCxnSpPr>
          <p:nvPr/>
        </p:nvCxnSpPr>
        <p:spPr>
          <a:xfrm>
            <a:off x="798056" y="277788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008BC-74A2-4680-8936-ED88E3025606}"/>
              </a:ext>
            </a:extLst>
          </p:cNvPr>
          <p:cNvSpPr txBox="1"/>
          <p:nvPr/>
        </p:nvSpPr>
        <p:spPr>
          <a:xfrm>
            <a:off x="10546511" y="275282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/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652D3-C476-4855-B2D6-0C8111EC3907}"/>
              </a:ext>
            </a:extLst>
          </p:cNvPr>
          <p:cNvCxnSpPr>
            <a:cxnSpLocks/>
          </p:cNvCxnSpPr>
          <p:nvPr/>
        </p:nvCxnSpPr>
        <p:spPr>
          <a:xfrm flipV="1">
            <a:off x="836029" y="1391966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2A3AE-D0F2-4392-9A96-5458419A85D2}"/>
              </a:ext>
            </a:extLst>
          </p:cNvPr>
          <p:cNvSpPr txBox="1"/>
          <p:nvPr/>
        </p:nvSpPr>
        <p:spPr>
          <a:xfrm rot="16200000">
            <a:off x="64855" y="1793806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14:cNvPr>
              <p14:cNvContentPartPr/>
              <p14:nvPr/>
            </p14:nvContentPartPr>
            <p14:xfrm>
              <a:off x="943181" y="1577046"/>
              <a:ext cx="8482320" cy="101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181" y="1559406"/>
                <a:ext cx="8517960" cy="105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4570B3-456A-495E-A9FE-FCCB3D16002B}"/>
              </a:ext>
            </a:extLst>
          </p:cNvPr>
          <p:cNvCxnSpPr>
            <a:cxnSpLocks/>
          </p:cNvCxnSpPr>
          <p:nvPr/>
        </p:nvCxnSpPr>
        <p:spPr>
          <a:xfrm>
            <a:off x="798056" y="4401785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354EED-558A-4258-962D-322ADF623885}"/>
              </a:ext>
            </a:extLst>
          </p:cNvPr>
          <p:cNvSpPr txBox="1"/>
          <p:nvPr/>
        </p:nvSpPr>
        <p:spPr>
          <a:xfrm>
            <a:off x="10546511" y="4376730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9C0D7-EED1-4ADD-99CB-CED75998E22D}"/>
              </a:ext>
            </a:extLst>
          </p:cNvPr>
          <p:cNvCxnSpPr>
            <a:cxnSpLocks/>
          </p:cNvCxnSpPr>
          <p:nvPr/>
        </p:nvCxnSpPr>
        <p:spPr>
          <a:xfrm flipV="1">
            <a:off x="836029" y="3015871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53BAA0-AEAE-4B2E-8DB4-729EE2096197}"/>
              </a:ext>
            </a:extLst>
          </p:cNvPr>
          <p:cNvSpPr txBox="1"/>
          <p:nvPr/>
        </p:nvSpPr>
        <p:spPr>
          <a:xfrm rot="16200000">
            <a:off x="64855" y="3417711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B12CA-CB85-459B-B42D-59FB80572733}"/>
              </a:ext>
            </a:extLst>
          </p:cNvPr>
          <p:cNvCxnSpPr>
            <a:cxnSpLocks/>
          </p:cNvCxnSpPr>
          <p:nvPr/>
        </p:nvCxnSpPr>
        <p:spPr>
          <a:xfrm>
            <a:off x="787904" y="5970234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7C141E-4C6A-4BFB-866A-2961914C4118}"/>
              </a:ext>
            </a:extLst>
          </p:cNvPr>
          <p:cNvSpPr txBox="1"/>
          <p:nvPr/>
        </p:nvSpPr>
        <p:spPr>
          <a:xfrm>
            <a:off x="10536886" y="5945179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15E22B-1921-4D95-8271-B61E9E60F707}"/>
              </a:ext>
            </a:extLst>
          </p:cNvPr>
          <p:cNvCxnSpPr>
            <a:cxnSpLocks/>
          </p:cNvCxnSpPr>
          <p:nvPr/>
        </p:nvCxnSpPr>
        <p:spPr>
          <a:xfrm>
            <a:off x="6045315" y="1391965"/>
            <a:ext cx="0" cy="4816259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236A2-C1C8-4B3B-BC46-A4741426D355}"/>
              </a:ext>
            </a:extLst>
          </p:cNvPr>
          <p:cNvCxnSpPr>
            <a:cxnSpLocks/>
          </p:cNvCxnSpPr>
          <p:nvPr/>
        </p:nvCxnSpPr>
        <p:spPr>
          <a:xfrm flipV="1">
            <a:off x="826404" y="4584320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89EC5B-119F-4AD1-B714-840BEC8C24D9}"/>
              </a:ext>
            </a:extLst>
          </p:cNvPr>
          <p:cNvSpPr txBox="1"/>
          <p:nvPr/>
        </p:nvSpPr>
        <p:spPr>
          <a:xfrm rot="16200000">
            <a:off x="55230" y="4986160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14:cNvPr>
              <p14:cNvContentPartPr/>
              <p14:nvPr/>
            </p14:nvContentPartPr>
            <p14:xfrm>
              <a:off x="904661" y="4752606"/>
              <a:ext cx="8484480" cy="101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661" y="4734606"/>
                <a:ext cx="85201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14:cNvPr>
              <p14:cNvContentPartPr/>
              <p14:nvPr/>
            </p14:nvContentPartPr>
            <p14:xfrm>
              <a:off x="952541" y="3096966"/>
              <a:ext cx="8513640" cy="72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541" y="3079326"/>
                <a:ext cx="8549280" cy="76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4310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D87C-D8CC-4DD2-950C-5120C09F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5269BA-1FB3-4F35-A6FB-4020B347FB08}"/>
              </a:ext>
            </a:extLst>
          </p:cNvPr>
          <p:cNvCxnSpPr>
            <a:cxnSpLocks/>
          </p:cNvCxnSpPr>
          <p:nvPr/>
        </p:nvCxnSpPr>
        <p:spPr>
          <a:xfrm>
            <a:off x="798056" y="277788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008BC-74A2-4680-8936-ED88E3025606}"/>
              </a:ext>
            </a:extLst>
          </p:cNvPr>
          <p:cNvSpPr txBox="1"/>
          <p:nvPr/>
        </p:nvSpPr>
        <p:spPr>
          <a:xfrm>
            <a:off x="10546511" y="275282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/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652D3-C476-4855-B2D6-0C8111EC3907}"/>
              </a:ext>
            </a:extLst>
          </p:cNvPr>
          <p:cNvCxnSpPr>
            <a:cxnSpLocks/>
          </p:cNvCxnSpPr>
          <p:nvPr/>
        </p:nvCxnSpPr>
        <p:spPr>
          <a:xfrm flipV="1">
            <a:off x="836029" y="1391966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2A3AE-D0F2-4392-9A96-5458419A85D2}"/>
              </a:ext>
            </a:extLst>
          </p:cNvPr>
          <p:cNvSpPr txBox="1"/>
          <p:nvPr/>
        </p:nvSpPr>
        <p:spPr>
          <a:xfrm rot="16200000">
            <a:off x="64855" y="1793806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14:cNvPr>
              <p14:cNvContentPartPr/>
              <p14:nvPr/>
            </p14:nvContentPartPr>
            <p14:xfrm>
              <a:off x="943181" y="1577046"/>
              <a:ext cx="8482320" cy="101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181" y="1559406"/>
                <a:ext cx="8517960" cy="105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4570B3-456A-495E-A9FE-FCCB3D16002B}"/>
              </a:ext>
            </a:extLst>
          </p:cNvPr>
          <p:cNvCxnSpPr>
            <a:cxnSpLocks/>
          </p:cNvCxnSpPr>
          <p:nvPr/>
        </p:nvCxnSpPr>
        <p:spPr>
          <a:xfrm>
            <a:off x="798056" y="4401785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354EED-558A-4258-962D-322ADF623885}"/>
              </a:ext>
            </a:extLst>
          </p:cNvPr>
          <p:cNvSpPr txBox="1"/>
          <p:nvPr/>
        </p:nvSpPr>
        <p:spPr>
          <a:xfrm>
            <a:off x="10546511" y="4376730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9C0D7-EED1-4ADD-99CB-CED75998E22D}"/>
              </a:ext>
            </a:extLst>
          </p:cNvPr>
          <p:cNvCxnSpPr>
            <a:cxnSpLocks/>
          </p:cNvCxnSpPr>
          <p:nvPr/>
        </p:nvCxnSpPr>
        <p:spPr>
          <a:xfrm flipV="1">
            <a:off x="836029" y="3015871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D53BAA0-AEAE-4B2E-8DB4-729EE2096197}"/>
              </a:ext>
            </a:extLst>
          </p:cNvPr>
          <p:cNvSpPr txBox="1"/>
          <p:nvPr/>
        </p:nvSpPr>
        <p:spPr>
          <a:xfrm rot="16200000">
            <a:off x="64855" y="3417711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B12CA-CB85-459B-B42D-59FB80572733}"/>
              </a:ext>
            </a:extLst>
          </p:cNvPr>
          <p:cNvCxnSpPr>
            <a:cxnSpLocks/>
          </p:cNvCxnSpPr>
          <p:nvPr/>
        </p:nvCxnSpPr>
        <p:spPr>
          <a:xfrm>
            <a:off x="787904" y="5970234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7C141E-4C6A-4BFB-866A-2961914C4118}"/>
              </a:ext>
            </a:extLst>
          </p:cNvPr>
          <p:cNvSpPr txBox="1"/>
          <p:nvPr/>
        </p:nvSpPr>
        <p:spPr>
          <a:xfrm>
            <a:off x="10536886" y="5945179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915E22B-1921-4D95-8271-B61E9E60F707}"/>
              </a:ext>
            </a:extLst>
          </p:cNvPr>
          <p:cNvCxnSpPr>
            <a:cxnSpLocks/>
          </p:cNvCxnSpPr>
          <p:nvPr/>
        </p:nvCxnSpPr>
        <p:spPr>
          <a:xfrm>
            <a:off x="6045315" y="1391965"/>
            <a:ext cx="0" cy="4816259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236A2-C1C8-4B3B-BC46-A4741426D355}"/>
              </a:ext>
            </a:extLst>
          </p:cNvPr>
          <p:cNvCxnSpPr>
            <a:cxnSpLocks/>
          </p:cNvCxnSpPr>
          <p:nvPr/>
        </p:nvCxnSpPr>
        <p:spPr>
          <a:xfrm flipV="1">
            <a:off x="826404" y="4584320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89EC5B-119F-4AD1-B714-840BEC8C24D9}"/>
              </a:ext>
            </a:extLst>
          </p:cNvPr>
          <p:cNvSpPr txBox="1"/>
          <p:nvPr/>
        </p:nvSpPr>
        <p:spPr>
          <a:xfrm rot="16200000">
            <a:off x="55230" y="4986160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14:cNvPr>
              <p14:cNvContentPartPr/>
              <p14:nvPr/>
            </p14:nvContentPartPr>
            <p14:xfrm>
              <a:off x="904661" y="4752606"/>
              <a:ext cx="8484480" cy="101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6661" y="4734606"/>
                <a:ext cx="85201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14:cNvPr>
              <p14:cNvContentPartPr/>
              <p14:nvPr/>
            </p14:nvContentPartPr>
            <p14:xfrm>
              <a:off x="952541" y="3096966"/>
              <a:ext cx="8513640" cy="72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4541" y="3079326"/>
                <a:ext cx="8549280" cy="7614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C9BCAE2-BBEB-4DD6-9193-654A9FD76835}"/>
              </a:ext>
            </a:extLst>
          </p:cNvPr>
          <p:cNvSpPr/>
          <p:nvPr/>
        </p:nvSpPr>
        <p:spPr>
          <a:xfrm>
            <a:off x="3379250" y="3360777"/>
            <a:ext cx="159536" cy="1595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2E8656-A1CF-448A-B79B-C78361E0CAFB}"/>
              </a:ext>
            </a:extLst>
          </p:cNvPr>
          <p:cNvSpPr/>
          <p:nvPr/>
        </p:nvSpPr>
        <p:spPr>
          <a:xfrm>
            <a:off x="3379250" y="5022612"/>
            <a:ext cx="159536" cy="1595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BDC247-7EEE-4D2F-AC93-7AE7E06FC830}"/>
              </a:ext>
            </a:extLst>
          </p:cNvPr>
          <p:cNvSpPr/>
          <p:nvPr/>
        </p:nvSpPr>
        <p:spPr>
          <a:xfrm>
            <a:off x="3374632" y="1682358"/>
            <a:ext cx="159536" cy="1595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B47BA-015F-465B-B40F-23F94F034572}"/>
                  </a:ext>
                </a:extLst>
              </p:cNvPr>
              <p:cNvSpPr txBox="1"/>
              <p:nvPr/>
            </p:nvSpPr>
            <p:spPr>
              <a:xfrm>
                <a:off x="3189905" y="5055788"/>
                <a:ext cx="46321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8B47BA-015F-465B-B40F-23F94F03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905" y="5055788"/>
                <a:ext cx="463213" cy="381515"/>
              </a:xfrm>
              <a:prstGeom prst="rect">
                <a:avLst/>
              </a:prstGeom>
              <a:blipFill>
                <a:blip r:embed="rId9"/>
                <a:stretch>
                  <a:fillRect r="-263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5F3B85-18D3-44A5-9F0C-2156E988D1C9}"/>
                  </a:ext>
                </a:extLst>
              </p:cNvPr>
              <p:cNvSpPr txBox="1"/>
              <p:nvPr/>
            </p:nvSpPr>
            <p:spPr>
              <a:xfrm>
                <a:off x="3189832" y="3429000"/>
                <a:ext cx="463286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5F3B85-18D3-44A5-9F0C-2156E988D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832" y="3429000"/>
                <a:ext cx="463286" cy="381515"/>
              </a:xfrm>
              <a:prstGeom prst="rect">
                <a:avLst/>
              </a:prstGeom>
              <a:blipFill>
                <a:blip r:embed="rId10"/>
                <a:stretch>
                  <a:fillRect r="-1316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7C2F05-6856-4C0C-986F-37CC8E3FADCC}"/>
                  </a:ext>
                </a:extLst>
              </p:cNvPr>
              <p:cNvSpPr txBox="1"/>
              <p:nvPr/>
            </p:nvSpPr>
            <p:spPr>
              <a:xfrm>
                <a:off x="2497748" y="1803112"/>
                <a:ext cx="191330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D7C2F05-6856-4C0C-986F-37CC8E3F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48" y="1803112"/>
                <a:ext cx="1913303" cy="381515"/>
              </a:xfrm>
              <a:prstGeom prst="rect">
                <a:avLst/>
              </a:prstGeom>
              <a:blipFill>
                <a:blip r:embed="rId11"/>
                <a:stretch>
                  <a:fillRect t="-4839" r="-955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30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D87C-D8CC-4DD2-950C-5120C09F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5269BA-1FB3-4F35-A6FB-4020B347FB08}"/>
              </a:ext>
            </a:extLst>
          </p:cNvPr>
          <p:cNvCxnSpPr>
            <a:cxnSpLocks/>
          </p:cNvCxnSpPr>
          <p:nvPr/>
        </p:nvCxnSpPr>
        <p:spPr>
          <a:xfrm>
            <a:off x="798056" y="277788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008BC-74A2-4680-8936-ED88E3025606}"/>
              </a:ext>
            </a:extLst>
          </p:cNvPr>
          <p:cNvSpPr txBox="1"/>
          <p:nvPr/>
        </p:nvSpPr>
        <p:spPr>
          <a:xfrm>
            <a:off x="10546511" y="275282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/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652D3-C476-4855-B2D6-0C8111EC3907}"/>
              </a:ext>
            </a:extLst>
          </p:cNvPr>
          <p:cNvCxnSpPr>
            <a:cxnSpLocks/>
          </p:cNvCxnSpPr>
          <p:nvPr/>
        </p:nvCxnSpPr>
        <p:spPr>
          <a:xfrm flipV="1">
            <a:off x="836029" y="1391966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2A3AE-D0F2-4392-9A96-5458419A85D2}"/>
              </a:ext>
            </a:extLst>
          </p:cNvPr>
          <p:cNvSpPr txBox="1"/>
          <p:nvPr/>
        </p:nvSpPr>
        <p:spPr>
          <a:xfrm rot="16200000">
            <a:off x="64855" y="1793806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B12CA-CB85-459B-B42D-59FB80572733}"/>
              </a:ext>
            </a:extLst>
          </p:cNvPr>
          <p:cNvCxnSpPr>
            <a:cxnSpLocks/>
          </p:cNvCxnSpPr>
          <p:nvPr/>
        </p:nvCxnSpPr>
        <p:spPr>
          <a:xfrm>
            <a:off x="787904" y="5970234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7C141E-4C6A-4BFB-866A-2961914C4118}"/>
              </a:ext>
            </a:extLst>
          </p:cNvPr>
          <p:cNvSpPr txBox="1"/>
          <p:nvPr/>
        </p:nvSpPr>
        <p:spPr>
          <a:xfrm>
            <a:off x="10536886" y="5945179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236A2-C1C8-4B3B-BC46-A4741426D355}"/>
              </a:ext>
            </a:extLst>
          </p:cNvPr>
          <p:cNvCxnSpPr>
            <a:cxnSpLocks/>
          </p:cNvCxnSpPr>
          <p:nvPr/>
        </p:nvCxnSpPr>
        <p:spPr>
          <a:xfrm flipV="1">
            <a:off x="826404" y="4584320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89EC5B-119F-4AD1-B714-840BEC8C24D9}"/>
              </a:ext>
            </a:extLst>
          </p:cNvPr>
          <p:cNvSpPr txBox="1"/>
          <p:nvPr/>
        </p:nvSpPr>
        <p:spPr>
          <a:xfrm rot="16200000">
            <a:off x="55230" y="4986160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14:cNvPr>
              <p14:cNvContentPartPr/>
              <p14:nvPr/>
            </p14:nvContentPartPr>
            <p14:xfrm>
              <a:off x="904661" y="4752606"/>
              <a:ext cx="8484480" cy="101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61" y="4734606"/>
                <a:ext cx="85201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14:cNvPr>
              <p14:cNvContentPartPr/>
              <p14:nvPr/>
            </p14:nvContentPartPr>
            <p14:xfrm>
              <a:off x="952541" y="3096966"/>
              <a:ext cx="8513640" cy="72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41" y="3079326"/>
                <a:ext cx="8549280" cy="76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8FEC12-5257-411B-8100-223EF10E631A}"/>
              </a:ext>
            </a:extLst>
          </p:cNvPr>
          <p:cNvCxnSpPr>
            <a:cxnSpLocks/>
          </p:cNvCxnSpPr>
          <p:nvPr/>
        </p:nvCxnSpPr>
        <p:spPr>
          <a:xfrm>
            <a:off x="6045315" y="1391965"/>
            <a:ext cx="0" cy="4816259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E0E8D9-546A-4E2C-A2CE-741B8A0C2E75}"/>
                  </a:ext>
                </a:extLst>
              </p:cNvPr>
              <p:cNvSpPr txBox="1"/>
              <p:nvPr/>
            </p:nvSpPr>
            <p:spPr>
              <a:xfrm>
                <a:off x="2488638" y="1322575"/>
                <a:ext cx="191330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E0E8D9-546A-4E2C-A2CE-741B8A0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8" y="1322575"/>
                <a:ext cx="1913303" cy="381515"/>
              </a:xfrm>
              <a:prstGeom prst="rect">
                <a:avLst/>
              </a:prstGeom>
              <a:blipFill>
                <a:blip r:embed="rId8"/>
                <a:stretch>
                  <a:fillRect t="-634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0820E3-98B3-4047-96E9-36B1B8E4DA84}"/>
                  </a:ext>
                </a:extLst>
              </p14:cNvPr>
              <p14:cNvContentPartPr/>
              <p14:nvPr/>
            </p14:nvContentPartPr>
            <p14:xfrm>
              <a:off x="923741" y="1577406"/>
              <a:ext cx="8452080" cy="80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0820E3-98B3-4047-96E9-36B1B8E4DA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101" y="1559406"/>
                <a:ext cx="8487720" cy="84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98F8D95-8B7C-41DC-8724-45CA84F9F357}"/>
              </a:ext>
            </a:extLst>
          </p:cNvPr>
          <p:cNvGrpSpPr/>
          <p:nvPr/>
        </p:nvGrpSpPr>
        <p:grpSpPr>
          <a:xfrm>
            <a:off x="6076898" y="1544840"/>
            <a:ext cx="3695175" cy="258271"/>
            <a:chOff x="6076898" y="1544840"/>
            <a:chExt cx="3695175" cy="2582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0D01B6-A2F5-4195-AEE4-4B50C23B34CB}"/>
                </a:ext>
              </a:extLst>
            </p:cNvPr>
            <p:cNvSpPr/>
            <p:nvPr/>
          </p:nvSpPr>
          <p:spPr>
            <a:xfrm>
              <a:off x="6373322" y="1544840"/>
              <a:ext cx="3398751" cy="258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4E6235-3BB8-40A7-BA5C-2CF1C1738B40}"/>
                    </a:ext>
                  </a:extLst>
                </p14:cNvPr>
                <p14:cNvContentPartPr/>
                <p14:nvPr/>
              </p14:nvContentPartPr>
              <p14:xfrm>
                <a:off x="6100090" y="1571940"/>
                <a:ext cx="277920" cy="85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4E6235-3BB8-40A7-BA5C-2CF1C1738B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2090" y="1553940"/>
                  <a:ext cx="31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79AFAD-EE38-478E-935F-64CFA3309FE4}"/>
                    </a:ext>
                  </a:extLst>
                </p14:cNvPr>
                <p14:cNvContentPartPr/>
                <p14:nvPr/>
              </p14:nvContentPartPr>
              <p14:xfrm>
                <a:off x="6076898" y="1576185"/>
                <a:ext cx="45720" cy="5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79AFAD-EE38-478E-935F-64CFA3309F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8898" y="1558185"/>
                  <a:ext cx="813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14:cNvPr>
              <p14:cNvContentPartPr/>
              <p14:nvPr/>
            </p14:nvContentPartPr>
            <p14:xfrm>
              <a:off x="943181" y="1577046"/>
              <a:ext cx="8482320" cy="101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5181" y="1559406"/>
                <a:ext cx="8517960" cy="105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E18D141-58FD-48A3-A1F2-5435D9E274F6}"/>
              </a:ext>
            </a:extLst>
          </p:cNvPr>
          <p:cNvCxnSpPr>
            <a:cxnSpLocks/>
          </p:cNvCxnSpPr>
          <p:nvPr/>
        </p:nvCxnSpPr>
        <p:spPr>
          <a:xfrm>
            <a:off x="798056" y="4401785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A492D0-35FC-4232-AC76-04EDABD264B0}"/>
              </a:ext>
            </a:extLst>
          </p:cNvPr>
          <p:cNvSpPr txBox="1"/>
          <p:nvPr/>
        </p:nvSpPr>
        <p:spPr>
          <a:xfrm>
            <a:off x="10546511" y="4376730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3038EF-9458-4D0E-9D7D-B426B32B2A86}"/>
              </a:ext>
            </a:extLst>
          </p:cNvPr>
          <p:cNvCxnSpPr>
            <a:cxnSpLocks/>
          </p:cNvCxnSpPr>
          <p:nvPr/>
        </p:nvCxnSpPr>
        <p:spPr>
          <a:xfrm flipV="1">
            <a:off x="836029" y="3015871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D16521F-BA23-46DD-94E2-A8636E49AD7C}"/>
              </a:ext>
            </a:extLst>
          </p:cNvPr>
          <p:cNvSpPr txBox="1"/>
          <p:nvPr/>
        </p:nvSpPr>
        <p:spPr>
          <a:xfrm rot="16200000">
            <a:off x="64855" y="3417711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67682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D87C-D8CC-4DD2-950C-5120C09F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5269BA-1FB3-4F35-A6FB-4020B347FB08}"/>
              </a:ext>
            </a:extLst>
          </p:cNvPr>
          <p:cNvCxnSpPr>
            <a:cxnSpLocks/>
          </p:cNvCxnSpPr>
          <p:nvPr/>
        </p:nvCxnSpPr>
        <p:spPr>
          <a:xfrm>
            <a:off x="798056" y="277788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008BC-74A2-4680-8936-ED88E3025606}"/>
              </a:ext>
            </a:extLst>
          </p:cNvPr>
          <p:cNvSpPr txBox="1"/>
          <p:nvPr/>
        </p:nvSpPr>
        <p:spPr>
          <a:xfrm>
            <a:off x="10546511" y="275282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/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652D3-C476-4855-B2D6-0C8111EC3907}"/>
              </a:ext>
            </a:extLst>
          </p:cNvPr>
          <p:cNvCxnSpPr>
            <a:cxnSpLocks/>
          </p:cNvCxnSpPr>
          <p:nvPr/>
        </p:nvCxnSpPr>
        <p:spPr>
          <a:xfrm flipV="1">
            <a:off x="836029" y="1391966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2A3AE-D0F2-4392-9A96-5458419A85D2}"/>
              </a:ext>
            </a:extLst>
          </p:cNvPr>
          <p:cNvSpPr txBox="1"/>
          <p:nvPr/>
        </p:nvSpPr>
        <p:spPr>
          <a:xfrm rot="16200000">
            <a:off x="64855" y="1793806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B12CA-CB85-459B-B42D-59FB80572733}"/>
              </a:ext>
            </a:extLst>
          </p:cNvPr>
          <p:cNvCxnSpPr>
            <a:cxnSpLocks/>
          </p:cNvCxnSpPr>
          <p:nvPr/>
        </p:nvCxnSpPr>
        <p:spPr>
          <a:xfrm>
            <a:off x="787904" y="5970234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7C141E-4C6A-4BFB-866A-2961914C4118}"/>
              </a:ext>
            </a:extLst>
          </p:cNvPr>
          <p:cNvSpPr txBox="1"/>
          <p:nvPr/>
        </p:nvSpPr>
        <p:spPr>
          <a:xfrm>
            <a:off x="10536886" y="5945179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236A2-C1C8-4B3B-BC46-A4741426D355}"/>
              </a:ext>
            </a:extLst>
          </p:cNvPr>
          <p:cNvCxnSpPr>
            <a:cxnSpLocks/>
          </p:cNvCxnSpPr>
          <p:nvPr/>
        </p:nvCxnSpPr>
        <p:spPr>
          <a:xfrm flipV="1">
            <a:off x="826404" y="4584320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89EC5B-119F-4AD1-B714-840BEC8C24D9}"/>
              </a:ext>
            </a:extLst>
          </p:cNvPr>
          <p:cNvSpPr txBox="1"/>
          <p:nvPr/>
        </p:nvSpPr>
        <p:spPr>
          <a:xfrm rot="16200000">
            <a:off x="55230" y="4986160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14:cNvPr>
              <p14:cNvContentPartPr/>
              <p14:nvPr/>
            </p14:nvContentPartPr>
            <p14:xfrm>
              <a:off x="904661" y="4752606"/>
              <a:ext cx="8484480" cy="101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61" y="4734606"/>
                <a:ext cx="85201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14:cNvPr>
              <p14:cNvContentPartPr/>
              <p14:nvPr/>
            </p14:nvContentPartPr>
            <p14:xfrm>
              <a:off x="952541" y="3096966"/>
              <a:ext cx="8513640" cy="72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41" y="3079326"/>
                <a:ext cx="8549280" cy="761400"/>
              </a:xfrm>
              <a:prstGeom prst="rect">
                <a:avLst/>
              </a:prstGeom>
            </p:spPr>
          </p:pic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8FEC12-5257-411B-8100-223EF10E631A}"/>
              </a:ext>
            </a:extLst>
          </p:cNvPr>
          <p:cNvCxnSpPr>
            <a:cxnSpLocks/>
          </p:cNvCxnSpPr>
          <p:nvPr/>
        </p:nvCxnSpPr>
        <p:spPr>
          <a:xfrm>
            <a:off x="6045315" y="1391965"/>
            <a:ext cx="0" cy="4816259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E0E8D9-546A-4E2C-A2CE-741B8A0C2E75}"/>
                  </a:ext>
                </a:extLst>
              </p:cNvPr>
              <p:cNvSpPr txBox="1"/>
              <p:nvPr/>
            </p:nvSpPr>
            <p:spPr>
              <a:xfrm>
                <a:off x="2488638" y="1322575"/>
                <a:ext cx="191330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6E0E8D9-546A-4E2C-A2CE-741B8A0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8" y="1322575"/>
                <a:ext cx="1913303" cy="381515"/>
              </a:xfrm>
              <a:prstGeom prst="rect">
                <a:avLst/>
              </a:prstGeom>
              <a:blipFill>
                <a:blip r:embed="rId8"/>
                <a:stretch>
                  <a:fillRect t="-634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0820E3-98B3-4047-96E9-36B1B8E4DA84}"/>
                  </a:ext>
                </a:extLst>
              </p14:cNvPr>
              <p14:cNvContentPartPr/>
              <p14:nvPr/>
            </p14:nvContentPartPr>
            <p14:xfrm>
              <a:off x="923741" y="1577406"/>
              <a:ext cx="8452080" cy="80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0820E3-98B3-4047-96E9-36B1B8E4DA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6101" y="1559406"/>
                <a:ext cx="8487720" cy="84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98F8D95-8B7C-41DC-8724-45CA84F9F357}"/>
              </a:ext>
            </a:extLst>
          </p:cNvPr>
          <p:cNvGrpSpPr/>
          <p:nvPr/>
        </p:nvGrpSpPr>
        <p:grpSpPr>
          <a:xfrm>
            <a:off x="6076898" y="1544840"/>
            <a:ext cx="3695175" cy="258271"/>
            <a:chOff x="6076898" y="1544840"/>
            <a:chExt cx="3695175" cy="25827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40D01B6-A2F5-4195-AEE4-4B50C23B34CB}"/>
                </a:ext>
              </a:extLst>
            </p:cNvPr>
            <p:cNvSpPr/>
            <p:nvPr/>
          </p:nvSpPr>
          <p:spPr>
            <a:xfrm>
              <a:off x="6373322" y="1544840"/>
              <a:ext cx="3398751" cy="258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E4E6235-3BB8-40A7-BA5C-2CF1C1738B40}"/>
                    </a:ext>
                  </a:extLst>
                </p14:cNvPr>
                <p14:cNvContentPartPr/>
                <p14:nvPr/>
              </p14:nvContentPartPr>
              <p14:xfrm>
                <a:off x="6100090" y="1571940"/>
                <a:ext cx="277920" cy="85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E4E6235-3BB8-40A7-BA5C-2CF1C1738B4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82090" y="1553940"/>
                  <a:ext cx="313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79AFAD-EE38-478E-935F-64CFA3309FE4}"/>
                    </a:ext>
                  </a:extLst>
                </p14:cNvPr>
                <p14:cNvContentPartPr/>
                <p14:nvPr/>
              </p14:nvContentPartPr>
              <p14:xfrm>
                <a:off x="6076898" y="1576185"/>
                <a:ext cx="45720" cy="53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79AFAD-EE38-478E-935F-64CFA3309F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58898" y="1558185"/>
                  <a:ext cx="813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14:cNvPr>
              <p14:cNvContentPartPr/>
              <p14:nvPr/>
            </p14:nvContentPartPr>
            <p14:xfrm>
              <a:off x="943181" y="1577046"/>
              <a:ext cx="8482320" cy="101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5181" y="1559406"/>
                <a:ext cx="8517960" cy="10540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A881544-8652-4047-8ED7-27757E78ED5C}"/>
              </a:ext>
            </a:extLst>
          </p:cNvPr>
          <p:cNvSpPr txBox="1"/>
          <p:nvPr/>
        </p:nvSpPr>
        <p:spPr>
          <a:xfrm>
            <a:off x="6096000" y="1391965"/>
            <a:ext cx="3398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Causation = correlation + logic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C0D9F5-2B9B-4661-979C-9E6F08788F06}"/>
              </a:ext>
            </a:extLst>
          </p:cNvPr>
          <p:cNvCxnSpPr>
            <a:cxnSpLocks/>
          </p:cNvCxnSpPr>
          <p:nvPr/>
        </p:nvCxnSpPr>
        <p:spPr>
          <a:xfrm>
            <a:off x="798056" y="4401785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2998367-98D5-4283-A726-72C2CECB4212}"/>
              </a:ext>
            </a:extLst>
          </p:cNvPr>
          <p:cNvSpPr txBox="1"/>
          <p:nvPr/>
        </p:nvSpPr>
        <p:spPr>
          <a:xfrm>
            <a:off x="10546511" y="4376730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160A9-A21D-48A1-B7AF-C145F7012EF8}"/>
              </a:ext>
            </a:extLst>
          </p:cNvPr>
          <p:cNvCxnSpPr>
            <a:cxnSpLocks/>
          </p:cNvCxnSpPr>
          <p:nvPr/>
        </p:nvCxnSpPr>
        <p:spPr>
          <a:xfrm flipV="1">
            <a:off x="836029" y="3015871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C600A2-EEF1-4647-BD2E-71BBB2412380}"/>
              </a:ext>
            </a:extLst>
          </p:cNvPr>
          <p:cNvSpPr txBox="1"/>
          <p:nvPr/>
        </p:nvSpPr>
        <p:spPr>
          <a:xfrm rot="16200000">
            <a:off x="64855" y="3417711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108200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7CD6-41AF-475C-B16D-DA7AAFD7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Interrupted time series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1184-FF80-4F7E-A37D-3945BE56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Epidemiologists emulate a clinical trial with data</a:t>
            </a:r>
          </a:p>
          <a:p>
            <a:pPr lvl="1"/>
            <a:r>
              <a:rPr lang="en-US" dirty="0"/>
              <a:t>Cross-sectional data</a:t>
            </a:r>
          </a:p>
          <a:p>
            <a:pPr lvl="2"/>
            <a:r>
              <a:rPr lang="en-US" dirty="0"/>
              <a:t>Data is collected at a single point in time (up to a follow-up)</a:t>
            </a:r>
          </a:p>
          <a:p>
            <a:pPr lvl="1"/>
            <a:r>
              <a:rPr lang="en-US" dirty="0"/>
              <a:t>One group received intervention and another group did not at recruit time</a:t>
            </a:r>
          </a:p>
          <a:p>
            <a:pPr lvl="2"/>
            <a:r>
              <a:rPr lang="en-US" dirty="0"/>
              <a:t>Control confounders to emulate randomization </a:t>
            </a:r>
          </a:p>
          <a:p>
            <a:pPr lvl="3"/>
            <a:r>
              <a:rPr lang="en-US" dirty="0"/>
              <a:t>Eliminate the effect of the covariates to isolate the effect of the treatment</a:t>
            </a:r>
          </a:p>
          <a:p>
            <a:endParaRPr lang="en-US" dirty="0"/>
          </a:p>
          <a:p>
            <a:r>
              <a:rPr lang="en-US" dirty="0"/>
              <a:t>Econometrics deals with repeated observations over time</a:t>
            </a:r>
          </a:p>
          <a:p>
            <a:pPr lvl="1"/>
            <a:r>
              <a:rPr lang="en-US" dirty="0"/>
              <a:t>Panel (longitudinal) data</a:t>
            </a:r>
          </a:p>
          <a:p>
            <a:pPr lvl="2"/>
            <a:r>
              <a:rPr lang="en-US" dirty="0"/>
              <a:t>Repeated observations over time</a:t>
            </a:r>
          </a:p>
          <a:p>
            <a:pPr lvl="1"/>
            <a:r>
              <a:rPr lang="en-US" dirty="0"/>
              <a:t>A policy is introduced at a known point in time</a:t>
            </a:r>
          </a:p>
          <a:p>
            <a:pPr lvl="1"/>
            <a:endParaRPr lang="en-US" dirty="0"/>
          </a:p>
          <a:p>
            <a:r>
              <a:rPr lang="en-US" dirty="0"/>
              <a:t>Different problems ⇒ Different approaches ⇒ Different methods</a:t>
            </a:r>
          </a:p>
        </p:txBody>
      </p:sp>
    </p:spTree>
    <p:extLst>
      <p:ext uri="{BB962C8B-B14F-4D97-AF65-F5344CB8AC3E}">
        <p14:creationId xmlns:p14="http://schemas.microsoft.com/office/powerpoint/2010/main" val="3204846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D87C-D8CC-4DD2-950C-5120C09F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5269BA-1FB3-4F35-A6FB-4020B347FB08}"/>
              </a:ext>
            </a:extLst>
          </p:cNvPr>
          <p:cNvCxnSpPr>
            <a:cxnSpLocks/>
          </p:cNvCxnSpPr>
          <p:nvPr/>
        </p:nvCxnSpPr>
        <p:spPr>
          <a:xfrm>
            <a:off x="798056" y="277788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69008BC-74A2-4680-8936-ED88E3025606}"/>
              </a:ext>
            </a:extLst>
          </p:cNvPr>
          <p:cNvSpPr txBox="1"/>
          <p:nvPr/>
        </p:nvSpPr>
        <p:spPr>
          <a:xfrm>
            <a:off x="10546511" y="275282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/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24E7AA-D920-49A4-ACDA-4831E2645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9" y="6208223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652D3-C476-4855-B2D6-0C8111EC3907}"/>
              </a:ext>
            </a:extLst>
          </p:cNvPr>
          <p:cNvCxnSpPr>
            <a:cxnSpLocks/>
          </p:cNvCxnSpPr>
          <p:nvPr/>
        </p:nvCxnSpPr>
        <p:spPr>
          <a:xfrm flipV="1">
            <a:off x="836029" y="1391966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12A3AE-D0F2-4392-9A96-5458419A85D2}"/>
              </a:ext>
            </a:extLst>
          </p:cNvPr>
          <p:cNvSpPr txBox="1"/>
          <p:nvPr/>
        </p:nvSpPr>
        <p:spPr>
          <a:xfrm rot="16200000">
            <a:off x="64855" y="1793806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CB12CA-CB85-459B-B42D-59FB80572733}"/>
              </a:ext>
            </a:extLst>
          </p:cNvPr>
          <p:cNvCxnSpPr>
            <a:cxnSpLocks/>
          </p:cNvCxnSpPr>
          <p:nvPr/>
        </p:nvCxnSpPr>
        <p:spPr>
          <a:xfrm>
            <a:off x="787904" y="5970234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E7C141E-4C6A-4BFB-866A-2961914C4118}"/>
              </a:ext>
            </a:extLst>
          </p:cNvPr>
          <p:cNvSpPr txBox="1"/>
          <p:nvPr/>
        </p:nvSpPr>
        <p:spPr>
          <a:xfrm>
            <a:off x="10536886" y="5945179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4236A2-C1C8-4B3B-BC46-A4741426D355}"/>
              </a:ext>
            </a:extLst>
          </p:cNvPr>
          <p:cNvCxnSpPr>
            <a:cxnSpLocks/>
          </p:cNvCxnSpPr>
          <p:nvPr/>
        </p:nvCxnSpPr>
        <p:spPr>
          <a:xfrm flipV="1">
            <a:off x="826404" y="4584320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89EC5B-119F-4AD1-B714-840BEC8C24D9}"/>
              </a:ext>
            </a:extLst>
          </p:cNvPr>
          <p:cNvSpPr txBox="1"/>
          <p:nvPr/>
        </p:nvSpPr>
        <p:spPr>
          <a:xfrm rot="16200000">
            <a:off x="55230" y="4986160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14:cNvPr>
              <p14:cNvContentPartPr/>
              <p14:nvPr/>
            </p14:nvContentPartPr>
            <p14:xfrm>
              <a:off x="904661" y="4752606"/>
              <a:ext cx="8484480" cy="1013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F05AD0B-BE21-4FE0-9821-62A8293483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6661" y="4734606"/>
                <a:ext cx="8520120" cy="10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14:cNvPr>
              <p14:cNvContentPartPr/>
              <p14:nvPr/>
            </p14:nvContentPartPr>
            <p14:xfrm>
              <a:off x="952541" y="3096966"/>
              <a:ext cx="8513640" cy="72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B760EC-0DDF-4638-9BDB-DD720EF99B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4541" y="3079326"/>
                <a:ext cx="85492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50820E3-98B3-4047-96E9-36B1B8E4DA84}"/>
                  </a:ext>
                </a:extLst>
              </p14:cNvPr>
              <p14:cNvContentPartPr/>
              <p14:nvPr/>
            </p14:nvContentPartPr>
            <p14:xfrm>
              <a:off x="923741" y="1577406"/>
              <a:ext cx="8452080" cy="80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50820E3-98B3-4047-96E9-36B1B8E4DA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6101" y="1559406"/>
                <a:ext cx="8487720" cy="845280"/>
              </a:xfrm>
              <a:prstGeom prst="rect">
                <a:avLst/>
              </a:prstGeom>
            </p:spPr>
          </p:pic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344713-9625-4D9B-815C-BA53CCE0AE03}"/>
              </a:ext>
            </a:extLst>
          </p:cNvPr>
          <p:cNvCxnSpPr>
            <a:cxnSpLocks/>
          </p:cNvCxnSpPr>
          <p:nvPr/>
        </p:nvCxnSpPr>
        <p:spPr>
          <a:xfrm>
            <a:off x="6045315" y="1391965"/>
            <a:ext cx="0" cy="4816259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14:cNvPr>
              <p14:cNvContentPartPr/>
              <p14:nvPr/>
            </p14:nvContentPartPr>
            <p14:xfrm>
              <a:off x="943181" y="1577046"/>
              <a:ext cx="8482320" cy="1018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A8A6CFC-F3F4-4B3A-8A55-D60E61E8AC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5181" y="1559406"/>
                <a:ext cx="8517960" cy="10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BCE551-3063-4B68-9E02-346F6804A484}"/>
                  </a:ext>
                </a:extLst>
              </p:cNvPr>
              <p:cNvSpPr txBox="1"/>
              <p:nvPr/>
            </p:nvSpPr>
            <p:spPr>
              <a:xfrm>
                <a:off x="7840204" y="1257961"/>
                <a:ext cx="1913303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BCE551-3063-4B68-9E02-346F6804A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04" y="1257961"/>
                <a:ext cx="1913303" cy="376770"/>
              </a:xfrm>
              <a:prstGeom prst="rect">
                <a:avLst/>
              </a:prstGeom>
              <a:blipFill>
                <a:blip r:embed="rId12"/>
                <a:stretch>
                  <a:fillRect t="-1613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2C176F-02B0-4986-ABFC-23F1756AF7D2}"/>
                  </a:ext>
                </a:extLst>
              </p:cNvPr>
              <p:cNvSpPr txBox="1"/>
              <p:nvPr/>
            </p:nvSpPr>
            <p:spPr>
              <a:xfrm>
                <a:off x="7840204" y="2025405"/>
                <a:ext cx="1913303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62C176F-02B0-4986-ABFC-23F1756AF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04" y="2025405"/>
                <a:ext cx="1913303" cy="376770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A32A33-A86B-4D92-B307-AFF7B1FC6AE3}"/>
                  </a:ext>
                </a:extLst>
              </p:cNvPr>
              <p:cNvSpPr txBox="1"/>
              <p:nvPr/>
            </p:nvSpPr>
            <p:spPr>
              <a:xfrm>
                <a:off x="2488638" y="1322575"/>
                <a:ext cx="191330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EA32A33-A86B-4D92-B307-AFF7B1FC6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8" y="1322575"/>
                <a:ext cx="1913303" cy="381515"/>
              </a:xfrm>
              <a:prstGeom prst="rect">
                <a:avLst/>
              </a:prstGeom>
              <a:blipFill>
                <a:blip r:embed="rId14"/>
                <a:stretch>
                  <a:fillRect t="-6349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11EAD-A57F-42BB-8D04-39424A8BECEE}"/>
              </a:ext>
            </a:extLst>
          </p:cNvPr>
          <p:cNvCxnSpPr>
            <a:cxnSpLocks/>
          </p:cNvCxnSpPr>
          <p:nvPr/>
        </p:nvCxnSpPr>
        <p:spPr>
          <a:xfrm>
            <a:off x="798056" y="4401785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247EA6-31D0-4A72-8595-84826AE7C011}"/>
              </a:ext>
            </a:extLst>
          </p:cNvPr>
          <p:cNvSpPr txBox="1"/>
          <p:nvPr/>
        </p:nvSpPr>
        <p:spPr>
          <a:xfrm>
            <a:off x="10546511" y="4376730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DB6C9B-40EA-4468-AE5B-008A05DEA67A}"/>
              </a:ext>
            </a:extLst>
          </p:cNvPr>
          <p:cNvCxnSpPr>
            <a:cxnSpLocks/>
          </p:cNvCxnSpPr>
          <p:nvPr/>
        </p:nvCxnSpPr>
        <p:spPr>
          <a:xfrm flipV="1">
            <a:off x="836029" y="3015871"/>
            <a:ext cx="2171" cy="136085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51A028-7C5E-4E4E-965A-D72CC9C7A4DE}"/>
              </a:ext>
            </a:extLst>
          </p:cNvPr>
          <p:cNvSpPr txBox="1"/>
          <p:nvPr/>
        </p:nvSpPr>
        <p:spPr>
          <a:xfrm rot="16200000">
            <a:off x="64855" y="3417711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92766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8075-9EFC-42E0-91B2-CBE69CAA8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control method</a:t>
            </a:r>
          </a:p>
          <a:p>
            <a:pPr lvl="1"/>
            <a:r>
              <a:rPr lang="en-US" dirty="0"/>
              <a:t>Better prediction accuracy ⇒ more confidence in inductive leap</a:t>
            </a:r>
          </a:p>
          <a:p>
            <a:pPr lvl="2"/>
            <a:r>
              <a:rPr lang="en-US" dirty="0"/>
              <a:t>Measurable</a:t>
            </a:r>
          </a:p>
          <a:p>
            <a:pPr lvl="3"/>
            <a:r>
              <a:rPr lang="en-US" dirty="0"/>
              <a:t>Make sure residuals are not bias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Classic methods focus on inference, but you can focus on prediction instead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48075-9EFC-42E0-91B2-CBE69CAA8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Sensitivity analysis</a:t>
                </a:r>
              </a:p>
              <a:p>
                <a:pPr lvl="1"/>
                <a:r>
                  <a:rPr lang="en-US" dirty="0"/>
                  <a:t>Randomize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then you should observe no effect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Randomize treated unit</a:t>
                </a:r>
              </a:p>
              <a:p>
                <a:pPr lvl="2"/>
                <a:r>
                  <a:rPr lang="en-US" dirty="0"/>
                  <a:t>Pretend a control unit (no intervention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is the treated unit.</a:t>
                </a:r>
                <a:br>
                  <a:rPr lang="en-US" dirty="0"/>
                </a:br>
                <a:r>
                  <a:rPr lang="en-US" dirty="0"/>
                  <a:t>You should observe no effect </a:t>
                </a:r>
              </a:p>
              <a:p>
                <a:pPr lvl="3"/>
                <a:r>
                  <a:rPr lang="en-US" dirty="0"/>
                  <a:t>repeat (multiple controls) to create null hypothesis distribution</a:t>
                </a:r>
              </a:p>
              <a:p>
                <a:pPr lvl="1"/>
                <a:r>
                  <a:rPr lang="en-US" dirty="0"/>
                  <a:t>Time-series cross-validation</a:t>
                </a:r>
              </a:p>
              <a:p>
                <a:pPr lvl="2"/>
                <a:r>
                  <a:rPr lang="en-US" dirty="0"/>
                  <a:t>Emulate the inductive leap on regimes you have ground-truth labels</a:t>
                </a:r>
              </a:p>
              <a:p>
                <a:pPr lvl="3"/>
                <a:r>
                  <a:rPr lang="en-US" dirty="0"/>
                  <a:t>If model predicts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as out-of-sample ⇒ more confidence it would have predicted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Robustness to different sets of controls (donor pool)</a:t>
                </a:r>
              </a:p>
              <a:p>
                <a:pPr lvl="3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F48075-9EFC-42E0-91B2-CBE69CAA8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46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9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7E1B13-7D9B-4673-A0B7-44692A8C0A39}"/>
              </a:ext>
            </a:extLst>
          </p:cNvPr>
          <p:cNvSpPr/>
          <p:nvPr/>
        </p:nvSpPr>
        <p:spPr>
          <a:xfrm>
            <a:off x="6095998" y="2487484"/>
            <a:ext cx="5257797" cy="33037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Post-intervention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939AA5-129C-46AD-81DE-49A286DC5525}"/>
              </a:ext>
            </a:extLst>
          </p:cNvPr>
          <p:cNvSpPr/>
          <p:nvPr/>
        </p:nvSpPr>
        <p:spPr>
          <a:xfrm>
            <a:off x="838199" y="2487484"/>
            <a:ext cx="5257797" cy="33037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Pre-intervention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15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0572E-6D2C-44EB-845B-29634D4D177B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CC8B7F-E42A-4D2F-8B4A-90D19D1AC963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1672562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474B68-4076-48CA-A1D3-9BBBFF544FB2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</p:spTree>
    <p:extLst>
      <p:ext uri="{BB962C8B-B14F-4D97-AF65-F5344CB8AC3E}">
        <p14:creationId xmlns:p14="http://schemas.microsoft.com/office/powerpoint/2010/main" val="39350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CEB8FC-4AA2-471A-A9EB-CCD486C21B92}"/>
              </a:ext>
            </a:extLst>
          </p:cNvPr>
          <p:cNvSpPr/>
          <p:nvPr/>
        </p:nvSpPr>
        <p:spPr>
          <a:xfrm>
            <a:off x="3786909" y="4307024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36BDB-F928-49FD-AB70-33D07F141DC9}"/>
              </a:ext>
            </a:extLst>
          </p:cNvPr>
          <p:cNvSpPr/>
          <p:nvPr/>
        </p:nvSpPr>
        <p:spPr>
          <a:xfrm>
            <a:off x="8220365" y="4089966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3270C-032D-4CCD-B2E7-415DF65839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971637" y="4182330"/>
            <a:ext cx="4248728" cy="2170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13CF3D-C750-4019-98FE-519513CD563A}"/>
              </a:ext>
            </a:extLst>
          </p:cNvPr>
          <p:cNvSpPr txBox="1"/>
          <p:nvPr/>
        </p:nvSpPr>
        <p:spPr>
          <a:xfrm>
            <a:off x="8331195" y="399766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A9647-809E-4C33-8FF9-E65411A91875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</p:spTree>
    <p:extLst>
      <p:ext uri="{BB962C8B-B14F-4D97-AF65-F5344CB8AC3E}">
        <p14:creationId xmlns:p14="http://schemas.microsoft.com/office/powerpoint/2010/main" val="9794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CEB8FC-4AA2-471A-A9EB-CCD486C21B92}"/>
              </a:ext>
            </a:extLst>
          </p:cNvPr>
          <p:cNvSpPr/>
          <p:nvPr/>
        </p:nvSpPr>
        <p:spPr>
          <a:xfrm>
            <a:off x="3786909" y="4307024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36BDB-F928-49FD-AB70-33D07F141DC9}"/>
              </a:ext>
            </a:extLst>
          </p:cNvPr>
          <p:cNvSpPr/>
          <p:nvPr/>
        </p:nvSpPr>
        <p:spPr>
          <a:xfrm>
            <a:off x="8220365" y="4089966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3270C-032D-4CCD-B2E7-415DF65839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971637" y="4182330"/>
            <a:ext cx="4248728" cy="2170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13CF3D-C750-4019-98FE-519513CD563A}"/>
              </a:ext>
            </a:extLst>
          </p:cNvPr>
          <p:cNvSpPr txBox="1"/>
          <p:nvPr/>
        </p:nvSpPr>
        <p:spPr>
          <a:xfrm>
            <a:off x="8331195" y="399766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A9647-809E-4C33-8FF9-E65411A91875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12DF426-1CE2-4ED6-BD52-97697F91A716}"/>
              </a:ext>
            </a:extLst>
          </p:cNvPr>
          <p:cNvSpPr/>
          <p:nvPr/>
        </p:nvSpPr>
        <p:spPr>
          <a:xfrm>
            <a:off x="9203196" y="2952000"/>
            <a:ext cx="316217" cy="1230329"/>
          </a:xfrm>
          <a:prstGeom prst="rightBrace">
            <a:avLst>
              <a:gd name="adj1" fmla="val 34621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E7CF9-29F6-4A67-89BC-C85F51978361}"/>
              </a:ext>
            </a:extLst>
          </p:cNvPr>
          <p:cNvSpPr txBox="1"/>
          <p:nvPr/>
        </p:nvSpPr>
        <p:spPr>
          <a:xfrm>
            <a:off x="9615184" y="3377594"/>
            <a:ext cx="11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Difference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82DD3F8-B315-42C9-A0BF-8473CB96B127}"/>
              </a:ext>
            </a:extLst>
          </p:cNvPr>
          <p:cNvSpPr/>
          <p:nvPr/>
        </p:nvSpPr>
        <p:spPr>
          <a:xfrm rot="10800000">
            <a:off x="3545962" y="3746923"/>
            <a:ext cx="184729" cy="652443"/>
          </a:xfrm>
          <a:prstGeom prst="rightBrace">
            <a:avLst>
              <a:gd name="adj1" fmla="val 34621"/>
              <a:gd name="adj2" fmla="val 50000"/>
            </a:avLst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E7166-FA2B-435A-8987-D4BE0D6A7DE8}"/>
              </a:ext>
            </a:extLst>
          </p:cNvPr>
          <p:cNvSpPr txBox="1"/>
          <p:nvPr/>
        </p:nvSpPr>
        <p:spPr>
          <a:xfrm>
            <a:off x="2359969" y="3888478"/>
            <a:ext cx="115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Difference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59A92B-2A73-4386-A639-1992FB5DE27C}"/>
              </a:ext>
            </a:extLst>
          </p:cNvPr>
          <p:cNvSpPr/>
          <p:nvPr/>
        </p:nvSpPr>
        <p:spPr>
          <a:xfrm>
            <a:off x="3786909" y="3978246"/>
            <a:ext cx="184728" cy="1847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42D966-8E7B-4CEE-9935-A0C8A938A8B0}"/>
              </a:ext>
            </a:extLst>
          </p:cNvPr>
          <p:cNvSpPr/>
          <p:nvPr/>
        </p:nvSpPr>
        <p:spPr>
          <a:xfrm>
            <a:off x="8220365" y="3466943"/>
            <a:ext cx="184728" cy="18472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C1DBFB-98D1-4491-AB86-A17D9B489796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3971637" y="3559307"/>
            <a:ext cx="4248728" cy="511303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D78AC49-E8D4-4D4E-A66C-D301BC2A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Difference in differences</a:t>
            </a:r>
          </a:p>
        </p:txBody>
      </p:sp>
    </p:spTree>
    <p:extLst>
      <p:ext uri="{BB962C8B-B14F-4D97-AF65-F5344CB8AC3E}">
        <p14:creationId xmlns:p14="http://schemas.microsoft.com/office/powerpoint/2010/main" val="415353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22" grpId="0" animBg="1"/>
      <p:bldP spid="23" grpId="0"/>
      <p:bldP spid="24" grpId="0" animBg="1"/>
      <p:bldP spid="25" grpId="0" animBg="1"/>
      <p:bldP spid="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4612-584A-4681-A1C9-6636BD30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Post- design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921903-B019-42AC-96B4-F9CFF47E5F9A}"/>
              </a:ext>
            </a:extLst>
          </p:cNvPr>
          <p:cNvCxnSpPr>
            <a:cxnSpLocks/>
          </p:cNvCxnSpPr>
          <p:nvPr/>
        </p:nvCxnSpPr>
        <p:spPr>
          <a:xfrm>
            <a:off x="838200" y="5828220"/>
            <a:ext cx="10515600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BC1257-AD2D-4F79-99C9-4E1FAFE68478}"/>
              </a:ext>
            </a:extLst>
          </p:cNvPr>
          <p:cNvSpPr txBox="1"/>
          <p:nvPr/>
        </p:nvSpPr>
        <p:spPr>
          <a:xfrm>
            <a:off x="10577946" y="5803165"/>
            <a:ext cx="775854" cy="369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6F4085-345B-4899-84C6-6DBF800B3F9C}"/>
              </a:ext>
            </a:extLst>
          </p:cNvPr>
          <p:cNvCxnSpPr>
            <a:cxnSpLocks/>
          </p:cNvCxnSpPr>
          <p:nvPr/>
        </p:nvCxnSpPr>
        <p:spPr>
          <a:xfrm>
            <a:off x="6096000" y="5540120"/>
            <a:ext cx="0" cy="52609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/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CFECC2-75C0-45B4-A231-2F2F0E681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073" y="6061290"/>
                <a:ext cx="7758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640B94-F69E-44F6-8790-7FA4F8E618F9}"/>
              </a:ext>
            </a:extLst>
          </p:cNvPr>
          <p:cNvCxnSpPr>
            <a:cxnSpLocks/>
          </p:cNvCxnSpPr>
          <p:nvPr/>
        </p:nvCxnSpPr>
        <p:spPr>
          <a:xfrm flipV="1">
            <a:off x="838200" y="2373744"/>
            <a:ext cx="0" cy="349142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B3421E-393D-42C4-ACD6-5BD4BBDC5337}"/>
              </a:ext>
            </a:extLst>
          </p:cNvPr>
          <p:cNvSpPr txBox="1"/>
          <p:nvPr/>
        </p:nvSpPr>
        <p:spPr>
          <a:xfrm rot="16200000">
            <a:off x="64855" y="2775584"/>
            <a:ext cx="117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9F965A-9E50-4AB4-A982-B3FC317743AB}"/>
              </a:ext>
            </a:extLst>
          </p:cNvPr>
          <p:cNvSpPr/>
          <p:nvPr/>
        </p:nvSpPr>
        <p:spPr>
          <a:xfrm>
            <a:off x="3786909" y="3639121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E3B57D-BC4B-4694-9229-837F6C09C415}"/>
              </a:ext>
            </a:extLst>
          </p:cNvPr>
          <p:cNvSpPr/>
          <p:nvPr/>
        </p:nvSpPr>
        <p:spPr>
          <a:xfrm>
            <a:off x="8220365" y="2867886"/>
            <a:ext cx="184728" cy="18472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4456CC-AB37-4EAB-A18B-A6BC8E1CCF6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3971637" y="2960250"/>
            <a:ext cx="4248728" cy="771235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CEB8FC-4AA2-471A-A9EB-CCD486C21B92}"/>
              </a:ext>
            </a:extLst>
          </p:cNvPr>
          <p:cNvSpPr/>
          <p:nvPr/>
        </p:nvSpPr>
        <p:spPr>
          <a:xfrm>
            <a:off x="3786909" y="4307024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36BDB-F928-49FD-AB70-33D07F141DC9}"/>
              </a:ext>
            </a:extLst>
          </p:cNvPr>
          <p:cNvSpPr/>
          <p:nvPr/>
        </p:nvSpPr>
        <p:spPr>
          <a:xfrm>
            <a:off x="8220365" y="4089966"/>
            <a:ext cx="184728" cy="1847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03270C-032D-4CCD-B2E7-415DF658395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3971637" y="4182330"/>
            <a:ext cx="4248728" cy="217058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13CF3D-C750-4019-98FE-519513CD563A}"/>
              </a:ext>
            </a:extLst>
          </p:cNvPr>
          <p:cNvSpPr txBox="1"/>
          <p:nvPr/>
        </p:nvSpPr>
        <p:spPr>
          <a:xfrm>
            <a:off x="8331195" y="3997664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A9647-809E-4C33-8FF9-E65411A91875}"/>
              </a:ext>
            </a:extLst>
          </p:cNvPr>
          <p:cNvSpPr txBox="1"/>
          <p:nvPr/>
        </p:nvSpPr>
        <p:spPr>
          <a:xfrm>
            <a:off x="8329021" y="2770253"/>
            <a:ext cx="923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Treated</a:t>
            </a:r>
          </a:p>
        </p:txBody>
      </p:sp>
    </p:spTree>
    <p:extLst>
      <p:ext uri="{BB962C8B-B14F-4D97-AF65-F5344CB8AC3E}">
        <p14:creationId xmlns:p14="http://schemas.microsoft.com/office/powerpoint/2010/main" val="203276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5899</TotalTime>
  <Words>707</Words>
  <Application>Microsoft Office PowerPoint</Application>
  <PresentationFormat>Widescreen</PresentationFormat>
  <Paragraphs>196</Paragraphs>
  <Slides>22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Interrupted time series modelling</vt:lpstr>
      <vt:lpstr>Interrupted time series modelling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  <vt:lpstr>Pre- Post-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using causallib</dc:title>
  <dc:creator>EHUD KARAVANI</dc:creator>
  <cp:lastModifiedBy>Ehud Karavani</cp:lastModifiedBy>
  <cp:revision>72</cp:revision>
  <dcterms:created xsi:type="dcterms:W3CDTF">2021-01-24T09:21:11Z</dcterms:created>
  <dcterms:modified xsi:type="dcterms:W3CDTF">2023-12-05T12:12:21Z</dcterms:modified>
</cp:coreProperties>
</file>