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5" r:id="rId13"/>
    <p:sldId id="266" r:id="rId14"/>
    <p:sldId id="269" r:id="rId15"/>
    <p:sldId id="271" r:id="rId16"/>
    <p:sldId id="270" r:id="rId17"/>
    <p:sldId id="273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6E2"/>
    <a:srgbClr val="57C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9308-2553-91CF-583C-3F9675C5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0AA98-3E33-894A-D6D8-7ED961B8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08FF-6189-625C-2079-95801098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B2F7-B922-58B7-48C3-A8DF129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E57B-B6D8-ACA2-BA10-7413495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DA43-68A9-C175-E392-038DBEA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C99A-98C9-EDC2-607E-B739DD4D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2F41-2807-8A5D-7E61-554735F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BFA6-C265-9ACB-F194-3A847F8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6743-2CFC-0800-C8E4-2138C9A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B8938-4188-3824-B113-A77B812FE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8B6B-5D4C-A539-A5DD-F088E4C2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1C5C-365D-1A76-AC47-7806F46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124-6B93-459F-E11F-CFFDCC71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79BD-C987-49FA-DA73-F2F49ED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EF0-42A9-2307-D267-E150D9C9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CC3-61D0-7BCD-9F8A-19B1D2F8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144B-9F9B-38A0-2399-CA655056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5E0E-CA66-255B-62CB-4E24666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C784-8E45-A7FC-95F8-C440D78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C75-E712-4CC6-E9B3-73706542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2A06-8C38-D059-EE87-76414CDA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498B-D163-8CF9-DD41-81D6EED5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A4B-B8FA-9209-A12D-D87B3924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7B74-C4EB-5AFA-8A7B-1888597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E001-3AE9-2FC7-ECDD-EAF9315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CAFA-AC3C-20C3-C5DC-BBAA27A5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6680-2ECC-8829-04EF-C204E1B9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C97F-15AB-9075-690A-E5CC617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B3D-B3CA-2F61-1F6E-4602853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561F-1A9E-A808-160B-8BA02B0F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600-7C17-F0D1-E65A-351CA86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CBB3-DC76-CB9B-BA05-A48A01BE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50F0-6CD1-29AD-B563-65819301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3D6F-D32D-CF57-CE91-59EAEA521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ACA74-8F69-F363-E914-282C5028C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09486-9B0D-44B0-D100-C2D41C01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AE928-3EF2-34DA-9749-A44E93E6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32511-30A6-32B9-6A5D-DE8A17D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1A0-B2F5-5263-FBD9-1865E220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A8BDF-2126-ECD2-637D-DA17EA2E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DA5C-F7BC-E9DC-2038-03728429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C2B5-A045-08AF-6C96-E51FA45C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D93DE-6FEE-2A5B-9BB7-3D4CC66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73E95-07EA-4520-87FB-7139E9F9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1BFE-2999-4DD6-22F3-36AE1A0C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138-F5EC-0D68-3A5E-73F53AA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D2B-6A6F-B6A1-3E4D-D503308B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43B9-0B90-2C7C-9573-BE45A607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0B78-F79F-8CE9-E974-16519B58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DF9AF-9D09-E6EA-3112-E16220D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7253-8402-9507-D145-201EFA96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05F0-834B-1ED5-5748-34E1997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2525-BF0F-B4FA-3DBB-687F0ED60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C002A-52B6-A2AA-E6D7-E84EC95B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2894-F0E2-ECD1-10A5-26F17A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4CBE-2C55-1311-EFAF-9E393C1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9D4-B6ED-D2C8-6790-DC00414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83D6F-9690-DEF5-9C0F-2916D52E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882E-79B5-A365-46F9-40D7FE8C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7D6E-CDCF-CCF9-DA7B-9466419AB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0B12-476A-B635-701B-F930B319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4293-8445-622D-F818-37416903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5F2-FCE2-29BA-91C0-572204F78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47CD-77B2-51A3-2DAA-6DEF2C7D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67B8C-504B-3768-832A-840BBD00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D8277C-16B2-B5F7-F1F9-728C2EDD990E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D8277C-16B2-B5F7-F1F9-728C2EDD9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E7D9CD-A479-F92F-D0B2-20947A8210B7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E7D9CD-A479-F92F-D0B2-20947A821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0B6171-0237-1CA3-A358-7F98E9FDC777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0B6171-0237-1CA3-A358-7F98E9FDC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861F9-27A2-B5FA-8FE8-41ED37BA6150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861F9-27A2-B5FA-8FE8-41ED37BA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ED755B-04D1-847D-5C94-3FBC7ADCD7BD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ED755B-04D1-847D-5C94-3FBC7ADC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9AAAA-A5DD-FD45-0C6E-FB6E381D9F57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9AAAA-A5DD-FD45-0C6E-FB6E381D9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74C9C98-80FB-014E-CC9B-D27CF29FD9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74C9C98-80FB-014E-CC9B-D27CF29FD9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933B52E-D6CE-120D-1578-2118BC4882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933B52E-D6CE-120D-1578-2118BC4882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9A9F59C-61E5-989F-874D-339E377753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9A9F59C-61E5-989F-874D-339E377753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221C885-A87D-C28C-4FD8-EAFD94AC5A7C}"/>
              </a:ext>
            </a:extLst>
          </p:cNvPr>
          <p:cNvSpPr txBox="1"/>
          <p:nvPr/>
        </p:nvSpPr>
        <p:spPr>
          <a:xfrm>
            <a:off x="5663182" y="3778813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BD1424-7678-33EB-7C8B-1A904F85B364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6DEA4A-F579-EE31-00B5-5C061798062B}"/>
              </a:ext>
            </a:extLst>
          </p:cNvPr>
          <p:cNvSpPr txBox="1"/>
          <p:nvPr/>
        </p:nvSpPr>
        <p:spPr>
          <a:xfrm>
            <a:off x="3911723" y="3787171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2021F0-A229-DE10-EBD0-3147176D16C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0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32EB9A-3F86-B3E1-C019-5EEA6BD02467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CDF4A-8EFF-65D1-F724-439211B6CE9D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CDF4A-8EFF-65D1-F724-439211B6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AF46EC-A9F2-EAA8-F754-D23C5BC14BFE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AF46EC-A9F2-EAA8-F754-D23C5BC1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BD8E7B-AB73-1017-7D7E-40CAB9F38AE9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BD8E7B-AB73-1017-7D7E-40CAB9F38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F21E2-9BAF-B9A6-8C9C-7996C6652F7B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F21E2-9BAF-B9A6-8C9C-7996C6652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CD9E64-D227-D278-A659-4C5739BA86DA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CD9E64-D227-D278-A659-4C5739BA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A61270-6CF5-AC1A-3EDC-DDAD03FEE520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A61270-6CF5-AC1A-3EDC-DDAD03FEE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BB08-BC4D-14EE-9C79-C6DA93C2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02044E-9601-1358-4498-DAD3801C9C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02044E-9601-1358-4498-DAD3801C9C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AE957C48-8FD0-CE72-0048-2212D784F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22963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AE957C48-8FD0-CE72-0048-2212D784F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22963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0754E9C-9EDC-C085-CD1A-D85D3C73E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179228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0754E9C-9EDC-C085-CD1A-D85D3C73E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179228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406445-E460-AF31-26AE-2452419606BF}"/>
              </a:ext>
            </a:extLst>
          </p:cNvPr>
          <p:cNvSpPr txBox="1"/>
          <p:nvPr/>
        </p:nvSpPr>
        <p:spPr>
          <a:xfrm>
            <a:off x="5663182" y="3758839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F03D0-D608-78BD-9873-E1B852CDE6E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53353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7EF41E-5C2E-B01F-B74F-599CE60D6A5A}"/>
              </a:ext>
            </a:extLst>
          </p:cNvPr>
          <p:cNvSpPr txBox="1"/>
          <p:nvPr/>
        </p:nvSpPr>
        <p:spPr>
          <a:xfrm>
            <a:off x="3808661" y="3814250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464FF-1D51-E0ED-E8B3-D022F2C1FD6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256721" y="3553099"/>
            <a:ext cx="60969" cy="2611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2F9DFE0-9184-9EC6-DD80-8E4826CA84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2F9DFE0-9184-9EC6-DD80-8E4826CA84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CA79F40-65BD-8B90-EF6E-619F8260B0EA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51949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5453-ECF4-505A-3B94-9C8DF6A4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82F4CA-67BF-CEFC-AC47-4360431B4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842734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82F4CA-67BF-CEFC-AC47-4360431B4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842734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0D77DA4F-DFFF-C4F2-058D-3CD3A7303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320735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0D77DA4F-DFFF-C4F2-058D-3CD3A7303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320735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75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50575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619424-A56B-17B6-4717-FD6BCE9DCEEB}"/>
              </a:ext>
            </a:extLst>
          </p:cNvPr>
          <p:cNvSpPr txBox="1"/>
          <p:nvPr/>
        </p:nvSpPr>
        <p:spPr>
          <a:xfrm>
            <a:off x="5577843" y="3834437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8421AF-6457-E2F5-F745-4947C86578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4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D692CC-EBE6-6501-7918-7A3DBE3C4C5A}"/>
              </a:ext>
            </a:extLst>
          </p:cNvPr>
          <p:cNvSpPr txBox="1"/>
          <p:nvPr/>
        </p:nvSpPr>
        <p:spPr>
          <a:xfrm>
            <a:off x="3636843" y="380322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77614-A7DD-DB5F-D07D-C3FBADC113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5E2FEF-4C07-C5BB-F6CD-0EE92CC2CDCD}"/>
              </a:ext>
            </a:extLst>
          </p:cNvPr>
          <p:cNvSpPr txBox="1"/>
          <p:nvPr/>
        </p:nvSpPr>
        <p:spPr>
          <a:xfrm>
            <a:off x="4694486" y="380322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0A176-E806-5B7C-EBCA-18626806BF4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42545" y="3578984"/>
            <a:ext cx="0" cy="2242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495FC5-CEEA-129A-D43A-F8A4952E4213}"/>
              </a:ext>
            </a:extLst>
          </p:cNvPr>
          <p:cNvSpPr txBox="1"/>
          <p:nvPr/>
        </p:nvSpPr>
        <p:spPr>
          <a:xfrm>
            <a:off x="3659890" y="428451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12EDA79-2AA7-E2CD-787F-E0DC819C62E0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4" y="3138167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F3DE85F-97DE-6E38-E55B-9A93F0B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170267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F3DE85F-97DE-6E38-E55B-9A93F0B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170267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CA6AD09-03C1-358B-7D0E-E76EC7F75EEE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106934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FDA8-18B1-0070-344C-656D3542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22D27A-EF82-5DD2-92AD-BEE3ADFAD1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22D27A-EF82-5DD2-92AD-BEE3ADFAD1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24782ED-874D-B49C-52C2-563D78F64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4220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24782ED-874D-B49C-52C2-563D78F64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4220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49786044-3903-1B1A-59CC-CA91BE9E6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66084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49786044-3903-1B1A-59CC-CA91BE9E6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66084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FCC813-4EEC-3590-065C-19859BA344FE}"/>
              </a:ext>
            </a:extLst>
          </p:cNvPr>
          <p:cNvSpPr txBox="1"/>
          <p:nvPr/>
        </p:nvSpPr>
        <p:spPr>
          <a:xfrm>
            <a:off x="5663182" y="3795415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03348-05AF-DCB6-BC4A-7AA409C7108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53353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8BC07C-66C5-BA9B-9220-6FF5E6EEE33F}"/>
              </a:ext>
            </a:extLst>
          </p:cNvPr>
          <p:cNvSpPr txBox="1"/>
          <p:nvPr/>
        </p:nvSpPr>
        <p:spPr>
          <a:xfrm>
            <a:off x="3712464" y="3788952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ACFABA-2C53-1852-8EFB-D9DB2827193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269457" y="3527801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7E062-D581-806D-C1C8-C805E71C431C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830E91-772A-875C-B2E9-B034D51D0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9359" y="2459736"/>
            <a:ext cx="787961" cy="13292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1D4CEB3-E4DB-F9B1-FCB0-B6F03DED0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56459"/>
                  </p:ext>
                </p:extLst>
              </p:nvPr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1D4CEB3-E4DB-F9B1-FCB0-B6F03DED0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56459"/>
                  </p:ext>
                </p:extLst>
              </p:nvPr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7B3DDF-5A5A-7E0F-1E9C-6C257513B150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25305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C1F3BA4-3462-3295-B097-6362034A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708C7A5-7919-2B11-FA7E-E690C70CF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46222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708C7A5-7919-2B11-FA7E-E690C70CF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46222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9B17E80-8BCC-A23E-94C6-F05E79255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74462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9B17E80-8BCC-A23E-94C6-F05E79255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74462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9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149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149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149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1149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1149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1149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01149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1149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1149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149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1149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1149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1149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94A60D1-84CB-2C2F-C0FD-89623C961B1D}"/>
              </a:ext>
            </a:extLst>
          </p:cNvPr>
          <p:cNvSpPr txBox="1"/>
          <p:nvPr/>
        </p:nvSpPr>
        <p:spPr>
          <a:xfrm>
            <a:off x="5577843" y="3834437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79FA8-83B0-2C1B-2E91-09D57BBB0E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4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D9C156-0744-4F76-F84A-9FCAAFCBCB30}"/>
              </a:ext>
            </a:extLst>
          </p:cNvPr>
          <p:cNvSpPr txBox="1"/>
          <p:nvPr/>
        </p:nvSpPr>
        <p:spPr>
          <a:xfrm>
            <a:off x="3636843" y="380322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F28F5B-E6CA-1E6E-DBEA-2FAFA36B0CA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F3DA25-052B-6A0C-905F-82DD2CEE5613}"/>
              </a:ext>
            </a:extLst>
          </p:cNvPr>
          <p:cNvSpPr txBox="1"/>
          <p:nvPr/>
        </p:nvSpPr>
        <p:spPr>
          <a:xfrm>
            <a:off x="4694486" y="380322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FC915-5DBB-2CEC-9E2F-3CC28AD5E4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42545" y="3578984"/>
            <a:ext cx="0" cy="2242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C14AEA-F885-B6FA-F7AF-51D2BC0D0E23}"/>
              </a:ext>
            </a:extLst>
          </p:cNvPr>
          <p:cNvSpPr txBox="1"/>
          <p:nvPr/>
        </p:nvSpPr>
        <p:spPr>
          <a:xfrm>
            <a:off x="3659890" y="428451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E5FF728-A9E9-098E-78C1-6EF3986ECC7A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4" y="3138167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88DC23CB-DC5A-4254-9D56-7E8BD3B88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64473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88DC23CB-DC5A-4254-9D56-7E8BD3B88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64473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FBFCDAA-DCE7-EA6A-B0B3-6A7B2D3F0B09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1480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3743-5646-61BF-3AEC-B9A7A6C5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F0D322D8-93ED-B7F0-61A8-3A5BFBAB7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013484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F0D322D8-93ED-B7F0-61A8-3A5BFBAB7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013484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75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50575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185D70-1617-3637-6472-3473AED4A815}"/>
              </a:ext>
            </a:extLst>
          </p:cNvPr>
          <p:cNvSpPr txBox="1"/>
          <p:nvPr/>
        </p:nvSpPr>
        <p:spPr>
          <a:xfrm>
            <a:off x="5577843" y="3834437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98CAE-58B9-E428-42CD-6EEA29E6BA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4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83B2CA-503B-1297-E8EE-ADC49A6247DB}"/>
              </a:ext>
            </a:extLst>
          </p:cNvPr>
          <p:cNvSpPr txBox="1"/>
          <p:nvPr/>
        </p:nvSpPr>
        <p:spPr>
          <a:xfrm>
            <a:off x="3636843" y="380322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D6E45D-ECA0-B2DE-6445-F2596596D59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CDEE7F-08CF-21AE-CE23-C7306DCD7219}"/>
              </a:ext>
            </a:extLst>
          </p:cNvPr>
          <p:cNvSpPr txBox="1"/>
          <p:nvPr/>
        </p:nvSpPr>
        <p:spPr>
          <a:xfrm>
            <a:off x="3659890" y="428451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DFF09F5-5D3B-301C-1D9E-A0BE1C8B0E57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4" y="3138167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6EC89B80-503B-02E5-D624-92FBD9036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678792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6EC89B80-503B-02E5-D624-92FBD9036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678792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525FB7-9CDE-A123-FD90-04FC9E509D66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90058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4F5B-917D-7F60-3616-A1BEB697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B3418CC-F127-59F0-6100-0029BF9A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138895"/>
                  </p:ext>
                </p:extLst>
              </p:nvPr>
            </p:nvGraphicFramePr>
            <p:xfrm>
              <a:off x="371881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B3418CC-F127-59F0-6100-0029BF9A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138895"/>
                  </p:ext>
                </p:extLst>
              </p:nvPr>
            </p:nvGraphicFramePr>
            <p:xfrm>
              <a:off x="371881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C9B582-63C3-9084-69C2-A1F8C42D2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894231"/>
                  </p:ext>
                </p:extLst>
              </p:nvPr>
            </p:nvGraphicFramePr>
            <p:xfrm>
              <a:off x="6486908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C9B582-63C3-9084-69C2-A1F8C42D2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894231"/>
                  </p:ext>
                </p:extLst>
              </p:nvPr>
            </p:nvGraphicFramePr>
            <p:xfrm>
              <a:off x="6486908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0000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A89D1-3D3C-23C8-4681-F7CA489AFE5F}"/>
              </a:ext>
            </a:extLst>
          </p:cNvPr>
          <p:cNvSpPr txBox="1"/>
          <p:nvPr/>
        </p:nvSpPr>
        <p:spPr>
          <a:xfrm>
            <a:off x="5306566" y="3795415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A86A4D-A227-9F97-C39B-CF6D61837BB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96737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725AF3-90DA-1AF4-E294-EC8CEF040ABD}"/>
              </a:ext>
            </a:extLst>
          </p:cNvPr>
          <p:cNvSpPr txBox="1"/>
          <p:nvPr/>
        </p:nvSpPr>
        <p:spPr>
          <a:xfrm>
            <a:off x="3355848" y="3788952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4FE40-9522-F2BA-380C-EE213A767D7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12841" y="3527801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37395D-0194-41C1-357B-D6F66D575C2F}"/>
              </a:ext>
            </a:extLst>
          </p:cNvPr>
          <p:cNvSpPr txBox="1"/>
          <p:nvPr/>
        </p:nvSpPr>
        <p:spPr>
          <a:xfrm>
            <a:off x="4422645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109D0F-E3B1-6478-F831-E39383BF811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82743" y="2459736"/>
            <a:ext cx="787961" cy="13292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E1E741-B859-A4B9-1488-A3E248025FAA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DB3A65B-408A-AFAF-6040-210F9DD6B5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DB3A65B-408A-AFAF-6040-210F9DD6B5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018817-A92F-A124-A261-4596D2213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28659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018817-A92F-A124-A261-4596D2213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28659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717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01E5-BF14-45A7-CC7A-17A0CA0BC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3287AD2-CD60-6C79-5EBB-D1DC14A9A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49116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3287AD2-CD60-6C79-5EBB-D1DC14A9A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49116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100000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200000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300000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400000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0000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0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8F566C-7A0B-6DA9-03DD-6845E83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821077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8F566C-7A0B-6DA9-03DD-6845E83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821077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0000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0000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0000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0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500000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38F1397-E3CC-D789-EF8D-0E6C29D7912F}"/>
              </a:ext>
            </a:extLst>
          </p:cNvPr>
          <p:cNvSpPr txBox="1"/>
          <p:nvPr/>
        </p:nvSpPr>
        <p:spPr>
          <a:xfrm>
            <a:off x="5279134" y="3795415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F3A2DD-8C03-256A-96DC-6BE912F5198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69305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757A3-0162-7FA8-21CF-89A5A233F477}"/>
              </a:ext>
            </a:extLst>
          </p:cNvPr>
          <p:cNvSpPr txBox="1"/>
          <p:nvPr/>
        </p:nvSpPr>
        <p:spPr>
          <a:xfrm>
            <a:off x="3328416" y="3788952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1A463-D0CB-F7AA-343F-17A629AC71C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885409" y="3527801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E51DCB-65BE-2302-7EDD-4E62F4233502}"/>
              </a:ext>
            </a:extLst>
          </p:cNvPr>
          <p:cNvSpPr txBox="1"/>
          <p:nvPr/>
        </p:nvSpPr>
        <p:spPr>
          <a:xfrm>
            <a:off x="4395213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A303B6-0508-A0C8-C3D2-51B1C08E73C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4843272" y="3630166"/>
            <a:ext cx="58165" cy="1587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8F04AF7-2C5B-1AE3-5B87-2B3D7DC32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84162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8F04AF7-2C5B-1AE3-5B87-2B3D7DC32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84162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4CD16EF-D9F1-6C1F-ACBB-6756DB4FA503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89EAC4-D1F3-376B-01DB-E3B0FBE6B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89EAC4-D1F3-376B-01DB-E3B0FBE6B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22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52D94-24A1-CB09-D23C-E781AD89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2C16D64-4B72-5B33-DB08-1BB05E5CD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182078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8000">
                              <a:schemeClr val="accent2"/>
                            </a:gs>
                            <a:gs pos="97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97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22000">
                              <a:schemeClr val="accent6"/>
                            </a:gs>
                            <a:gs pos="96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000">
                              <a:schemeClr val="accent5"/>
                            </a:gs>
                            <a:gs pos="97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2C16D64-4B72-5B33-DB08-1BB05E5CD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182078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100000" r="-103797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50000" r="-305063" b="-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191A62-DBE6-C432-8E3E-9B20ED03F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247259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8000">
                              <a:schemeClr val="accent2"/>
                            </a:gs>
                            <a:gs pos="97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9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22000">
                              <a:schemeClr val="accent6"/>
                            </a:gs>
                            <a:gs pos="96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000">
                              <a:schemeClr val="accent5"/>
                            </a:gs>
                            <a:gs pos="97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191A62-DBE6-C432-8E3E-9B20ED03F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247259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0000" r="-103797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500000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763971-84F1-4C58-9E0F-E234B7F4A150}"/>
              </a:ext>
            </a:extLst>
          </p:cNvPr>
          <p:cNvSpPr txBox="1"/>
          <p:nvPr/>
        </p:nvSpPr>
        <p:spPr>
          <a:xfrm>
            <a:off x="5279134" y="3795415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BD426-38F4-728B-DA3D-E142FE83AD2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69305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59736B-67A6-BFC0-1D01-0B19FDD91033}"/>
              </a:ext>
            </a:extLst>
          </p:cNvPr>
          <p:cNvSpPr txBox="1"/>
          <p:nvPr/>
        </p:nvSpPr>
        <p:spPr>
          <a:xfrm>
            <a:off x="3328416" y="3788952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6415E4-72D3-0BF3-7E2E-B170BDC0A22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885409" y="3527801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C6CBA0-4DFB-E8C9-2849-BA3E77597C92}"/>
              </a:ext>
            </a:extLst>
          </p:cNvPr>
          <p:cNvSpPr txBox="1"/>
          <p:nvPr/>
        </p:nvSpPr>
        <p:spPr>
          <a:xfrm>
            <a:off x="4395213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4A704-6111-25DC-A441-EE48C719AFB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4843272" y="3630166"/>
            <a:ext cx="58165" cy="1587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BA7187-84C7-B7E5-9615-EA6AA32BA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BA7187-84C7-B7E5-9615-EA6AA32BA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B51E08-E41E-D829-5F4C-140D5BC64703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0C5A991-C26E-4471-87F8-C6EA1EF7D9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0C5A991-C26E-4471-87F8-C6EA1EF7D9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97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9DA313-4EF2-33A0-1B93-F783AD1C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006A8B-B3BB-356D-B90A-745148C60B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863BA08-1DAB-C311-F146-D3ACF49639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29251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863BA08-1DAB-C311-F146-D3ACF49639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29251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9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149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149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149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1149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1149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1149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01149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1149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1149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149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1149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1149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1149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36D5821-E073-63FE-16AF-7EC321B05BB3}"/>
              </a:ext>
            </a:extLst>
          </p:cNvPr>
          <p:cNvSpPr txBox="1"/>
          <p:nvPr/>
        </p:nvSpPr>
        <p:spPr>
          <a:xfrm>
            <a:off x="5577843" y="3834437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7B828-571C-1F67-F5E7-1DFAE99FED5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4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57D3D9-0C0F-252C-34B6-A542E59FBA9E}"/>
              </a:ext>
            </a:extLst>
          </p:cNvPr>
          <p:cNvSpPr txBox="1"/>
          <p:nvPr/>
        </p:nvSpPr>
        <p:spPr>
          <a:xfrm>
            <a:off x="3636843" y="380322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21ABB-2085-6D47-4B31-D6695273575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C4A07B-97F0-66DD-6205-9D2FFE165B29}"/>
              </a:ext>
            </a:extLst>
          </p:cNvPr>
          <p:cNvSpPr txBox="1"/>
          <p:nvPr/>
        </p:nvSpPr>
        <p:spPr>
          <a:xfrm>
            <a:off x="3659890" y="428451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81C9044-C4EF-3E26-DEC4-CE4CC2FF4F36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2386577" y="3007846"/>
            <a:ext cx="2780813" cy="234185"/>
          </a:xfrm>
          <a:prstGeom prst="curvedConnector4">
            <a:avLst>
              <a:gd name="adj1" fmla="val -592"/>
              <a:gd name="adj2" fmla="val 197615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7BA01C-4A64-A2F9-E450-B5EAAA160568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08B098F-719D-0419-9CB0-724B75FD68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593299"/>
                  </p:ext>
                </p:extLst>
              </p:nvPr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08B098F-719D-0419-9CB0-724B75FD68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593299"/>
                  </p:ext>
                </p:extLst>
              </p:nvPr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1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/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/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/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from 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itertools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import combinations</a:t>
                </a:r>
              </a:p>
              <a:p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= 3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 = list(range(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))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list(combinations(l, 2)) 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&gt;&gt;&gt; [(1, 2), (1, 3), (2, 3)]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# gives you the index for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𝜋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blipFill>
                <a:blip r:embed="rId10"/>
                <a:stretch>
                  <a:fillRect l="-466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111E3E-8838-0197-6403-DE07F0DE5E23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0C508-EEDE-05F3-4E14-9AE807FB82AD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C35C3-8931-2B0E-0EEE-421F53CA3443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7BC34-D1B3-C8D7-3E18-ED2392D41BE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006C5-0111-CF62-1F2D-E35D5BC17D62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1FC42-5658-0739-45D8-895266EC290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D03D30-9C2B-11EA-9639-85076365650D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77D-F245-12D1-1D94-2186F028AC41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</p:spTree>
    <p:extLst>
      <p:ext uri="{BB962C8B-B14F-4D97-AF65-F5344CB8AC3E}">
        <p14:creationId xmlns:p14="http://schemas.microsoft.com/office/powerpoint/2010/main" val="333416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4BBD-4ED3-C06B-0F20-2AF318663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AA2D81-087A-3C9C-B0C2-2E91BDA20C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1CA0DC75-2219-B915-B877-322F22AB2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40923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1CA0DC75-2219-B915-B877-322F22AB2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40923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575" r="-103797" b="-101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575" r="-305063" b="-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2E1A65-FFB4-6919-114E-471F8BFFFC67}"/>
              </a:ext>
            </a:extLst>
          </p:cNvPr>
          <p:cNvSpPr txBox="1"/>
          <p:nvPr/>
        </p:nvSpPr>
        <p:spPr>
          <a:xfrm>
            <a:off x="5577843" y="3834437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3E636-4CDB-2797-911C-86E31FFB7A2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4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ADF9A-82F3-1B4B-217F-C88F9D642E91}"/>
              </a:ext>
            </a:extLst>
          </p:cNvPr>
          <p:cNvSpPr txBox="1"/>
          <p:nvPr/>
        </p:nvSpPr>
        <p:spPr>
          <a:xfrm>
            <a:off x="3636843" y="380322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9F9BA-97EB-A9E8-9613-1E2401D25AE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B8C59-EB2C-3C5A-DCA6-27C1CD5DE9C4}"/>
              </a:ext>
            </a:extLst>
          </p:cNvPr>
          <p:cNvSpPr txBox="1"/>
          <p:nvPr/>
        </p:nvSpPr>
        <p:spPr>
          <a:xfrm>
            <a:off x="3659890" y="4284512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D668B3E-F291-FC81-C758-35DE82F7CB96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4" y="3138167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57FADA-B44A-7FD0-6688-2E46C6939C7C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5CC32F1-06F1-BB6F-9F2D-067C883A1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5CC32F1-06F1-BB6F-9F2D-067C883A1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575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F08C90-ADD8-F77E-9DFF-5483D02F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EABB8D9-5D1B-6854-B161-8332A83FA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02044E-9601-1358-4498-DAD3801C9C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C267039-F671-6D22-FE9B-C5605860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53311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C267039-F671-6D22-FE9B-C5605860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53311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793D938-5127-41D2-0EE5-3A534B179A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18935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793D938-5127-41D2-0EE5-3A534B179A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18935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18B6A1-5CEB-ADF5-1000-608126A7AF8D}"/>
              </a:ext>
            </a:extLst>
          </p:cNvPr>
          <p:cNvSpPr txBox="1"/>
          <p:nvPr/>
        </p:nvSpPr>
        <p:spPr>
          <a:xfrm>
            <a:off x="5389802" y="3758839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7CFEB-F1A8-5C80-F4AE-FA93FB668F2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979973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6AA623-CA0B-2218-7775-66282DEC171E}"/>
              </a:ext>
            </a:extLst>
          </p:cNvPr>
          <p:cNvSpPr txBox="1"/>
          <p:nvPr/>
        </p:nvSpPr>
        <p:spPr>
          <a:xfrm>
            <a:off x="3535281" y="3814250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FD9D6-0D03-B98D-20AF-5ECE4AD85E7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83341" y="3553099"/>
            <a:ext cx="60969" cy="2611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7B48876-2158-82F5-B67D-831C6EEBA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292539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7B48876-2158-82F5-B67D-831C6EEBA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292539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E627626-5BE2-BABE-FBC9-2206ABA0A7CD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18392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5BBD-AA02-3FC5-1FF7-C5836570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8F7E534-A715-B774-A03E-6F2548D1F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70554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4"/>
                            </a:gs>
                            <a:gs pos="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82000">
                              <a:schemeClr val="accent6"/>
                            </a:gs>
                            <a:gs pos="700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51000">
                              <a:schemeClr val="accent5"/>
                            </a:gs>
                            <a:gs pos="92000">
                              <a:schemeClr val="accent1"/>
                            </a:gs>
                            <a:gs pos="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1"/>
                            </a:gs>
                            <a:gs pos="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8F7E534-A715-B774-A03E-6F2548D1F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70554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85650E-285B-49E4-F41B-4CE15BCE6A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321487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4"/>
                            </a:gs>
                            <a:gs pos="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82000">
                              <a:schemeClr val="accent6"/>
                            </a:gs>
                            <a:gs pos="700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51000">
                              <a:schemeClr val="accent5"/>
                            </a:gs>
                            <a:gs pos="92000">
                              <a:schemeClr val="accent1"/>
                            </a:gs>
                            <a:gs pos="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1"/>
                            </a:gs>
                            <a:gs pos="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85650E-285B-49E4-F41B-4CE15BCE6A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321487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BA8816-69E1-D88C-8B37-6DEF646E0A0D}"/>
              </a:ext>
            </a:extLst>
          </p:cNvPr>
          <p:cNvSpPr txBox="1"/>
          <p:nvPr/>
        </p:nvSpPr>
        <p:spPr>
          <a:xfrm>
            <a:off x="5389802" y="3758839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B56825-749B-26F8-7899-FB69C9FA893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979973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51F-F0D1-B3CC-9221-C065026BBF21}"/>
              </a:ext>
            </a:extLst>
          </p:cNvPr>
          <p:cNvSpPr txBox="1"/>
          <p:nvPr/>
        </p:nvSpPr>
        <p:spPr>
          <a:xfrm>
            <a:off x="3535281" y="3814250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7B328-A332-99E5-6100-F27C76E2213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83341" y="3553099"/>
            <a:ext cx="60969" cy="2611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666644-BAC9-9B5B-CEEE-863B704B6C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74720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3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3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4"/>
                            </a:gs>
                            <a:gs pos="67000">
                              <a:schemeClr val="accent5"/>
                            </a:gs>
                            <a:gs pos="6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4"/>
                            </a:gs>
                            <a:gs pos="67000">
                              <a:schemeClr val="accent5"/>
                            </a:gs>
                            <a:gs pos="8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7000">
                              <a:schemeClr val="accent4"/>
                            </a:gs>
                            <a:gs pos="70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7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7000">
                              <a:schemeClr val="accent4"/>
                            </a:gs>
                            <a:gs pos="70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7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666644-BAC9-9B5B-CEEE-863B704B6C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74720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7C03BEA-5EF2-D01E-FF17-64768EBA7DBE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518F569-8A0A-31AE-4F95-579C752C53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518F569-8A0A-31AE-4F95-579C752C53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84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401C-47AD-E933-F930-3026AAA0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862A2-70E4-083F-7122-9775809EA3C0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60EBE-493E-089E-E798-04AC8CA2619F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94B53D-B9D1-CE39-C965-A314F6E82C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7C1056D-78F5-1624-2E68-3CBDC3490CEE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599DC-B34D-208B-FEF6-CC48A5E3EF0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7A1E4-5AD4-A6DE-7EE8-90A4BA16501D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1E247-EB57-50A9-624A-D7F08DCD2AE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155771-F719-AA5C-DD26-DF31EFA0451F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7C2C8-3750-FD66-ADF9-852BF83DF1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BABDD2-9A99-6DE6-A040-5E28D49F03AA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2CE68-04AD-B5D9-DDFF-D0BD0D037673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7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7814-7529-8043-FE82-DB50BF32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3379831-1CB9-DEEC-F8E5-3F6E9123E8F5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B4F1AA-06AB-A652-C6EC-888431283DB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EAAE3B-2794-89C8-666A-1FA17526A9EC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2665A-1D2F-3CCF-4550-CF6B06C9967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F86C82-CF6E-E107-A80B-FBA8FAE2A439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8D226-A42C-DDFC-0883-7F84640417B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64DBF3-1ADE-1E37-2E89-4AED5A769A68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Double 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7AEA-0480-2EFE-A9E3-C275FD5A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/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/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9131EF9-A2B3-2D59-8B62-2E5804B51F3C}"/>
              </a:ext>
            </a:extLst>
          </p:cNvPr>
          <p:cNvSpPr txBox="1"/>
          <p:nvPr/>
        </p:nvSpPr>
        <p:spPr>
          <a:xfrm>
            <a:off x="5169406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46C16-0EA0-5E91-6A82-9C6DB651E462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30625-BA40-DF09-26D2-3DAA6B777647}"/>
              </a:ext>
            </a:extLst>
          </p:cNvPr>
          <p:cNvSpPr txBox="1"/>
          <p:nvPr/>
        </p:nvSpPr>
        <p:spPr>
          <a:xfrm>
            <a:off x="3950966" y="3787171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4E2B2-DF37-2C8F-8103-DC9275FA47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6710A7-C0CA-C12A-B944-9470B3A459B8}"/>
              </a:ext>
            </a:extLst>
          </p:cNvPr>
          <p:cNvSpPr txBox="1"/>
          <p:nvPr/>
        </p:nvSpPr>
        <p:spPr>
          <a:xfrm>
            <a:off x="676657" y="118872"/>
            <a:ext cx="795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2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D3A50-9412-5B69-E547-AB045144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B8BB19-9A07-1334-49F8-85D3FB31AA73}"/>
              </a:ext>
            </a:extLst>
          </p:cNvPr>
          <p:cNvSpPr txBox="1"/>
          <p:nvPr/>
        </p:nvSpPr>
        <p:spPr>
          <a:xfrm>
            <a:off x="5663182" y="3778813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EED93-FEE6-F1CA-EA17-9D2824160976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C0E881-60E3-97B8-9B64-06B17CEA77F3}"/>
              </a:ext>
            </a:extLst>
          </p:cNvPr>
          <p:cNvSpPr txBox="1"/>
          <p:nvPr/>
        </p:nvSpPr>
        <p:spPr>
          <a:xfrm>
            <a:off x="3911723" y="3787171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F99C0-954B-8F6B-A59E-DFAF50DAD93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0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43FD09-526C-FABB-9078-FE206C1624A2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2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49DD7-8C7C-A497-A838-302CAB29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5D4D5-D7CD-35C2-6993-66DEB9860CFA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5D4D5-D7CD-35C2-6993-66DEB9860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3381BC-4A36-4C3C-C5C2-9416DDACAD54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3381BC-4A36-4C3C-C5C2-9416DDACA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9E8556-9721-D1F0-139A-3C8A5EDF186A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9E8556-9721-D1F0-139A-3C8A5EDF1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9D109-5AD2-349E-CC3E-DB00230F50EA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9D109-5AD2-349E-CC3E-DB00230F5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3F55C-EBAF-BD76-BB9A-0CFD0400B156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3F55C-EBAF-BD76-BB9A-0CFD0400B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5278-66FE-ED7C-FAE0-3296C7CA940D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5278-66FE-ED7C-FAE0-3296C7CA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31719C-BD4A-CF63-3E55-E96B64D519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31719C-BD4A-CF63-3E55-E96B64D519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0ACD76-D529-A2F4-DCEA-E8889BDBD1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0ACD76-D529-A2F4-DCEA-E8889BDBD1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EA80B87-E7AA-D069-2428-0C0D31D734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EA80B87-E7AA-D069-2428-0C0D31D734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15C739-B536-9C1D-32B8-33CBF279B0C8}"/>
              </a:ext>
            </a:extLst>
          </p:cNvPr>
          <p:cNvSpPr txBox="1"/>
          <p:nvPr/>
        </p:nvSpPr>
        <p:spPr>
          <a:xfrm>
            <a:off x="5663182" y="3778813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BAFD1-6B45-19E0-49D8-7B09ECE4DAD9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FBEA81-0060-A0FC-A1D6-CDA84697A560}"/>
              </a:ext>
            </a:extLst>
          </p:cNvPr>
          <p:cNvSpPr txBox="1"/>
          <p:nvPr/>
        </p:nvSpPr>
        <p:spPr>
          <a:xfrm>
            <a:off x="3911723" y="3787171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4A5D25-3B4F-C534-5F2C-10DC1D34CF1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0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B9515F-8635-C4F2-490E-0C25EDDF3A8F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C6197-B28D-9159-63F9-6A29B4ACA185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C6197-B28D-9159-63F9-6A29B4ACA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BBE85B-9E7B-F9DC-F7FB-2A2AFAFBBFCD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BBE85B-9E7B-F9DC-F7FB-2A2AFAFBB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E35278-621B-886F-2632-6B8854214965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E35278-621B-886F-2632-6B8854214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A39E8-63A6-EAE5-2CA8-F8932034E54B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A39E8-63A6-EAE5-2CA8-F8932034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A624-1036-9BD0-B962-98C238F8B202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A624-1036-9BD0-B962-98C238F8B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E17F44-32CF-4A0F-7253-6D7A36C8D654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E17F44-32CF-4A0F-7253-6D7A36C8D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58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D4D2DC-D8EE-E2E2-EF44-9D2CC160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/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/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2B484A-9274-17CD-4D40-0B51AAD3A22F}"/>
              </a:ext>
            </a:extLst>
          </p:cNvPr>
          <p:cNvSpPr txBox="1"/>
          <p:nvPr/>
        </p:nvSpPr>
        <p:spPr>
          <a:xfrm>
            <a:off x="5169406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1D94D-1003-90A7-04E0-2FDFDBA7B43C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B4C211-B3B7-1F8C-FBB0-378CB37636C3}"/>
              </a:ext>
            </a:extLst>
          </p:cNvPr>
          <p:cNvSpPr txBox="1"/>
          <p:nvPr/>
        </p:nvSpPr>
        <p:spPr>
          <a:xfrm>
            <a:off x="3950966" y="3787171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B2CA6-A736-54EC-857A-54809552F2A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350193-907B-8EA6-0FA8-B55360E00691}"/>
              </a:ext>
            </a:extLst>
          </p:cNvPr>
          <p:cNvSpPr txBox="1"/>
          <p:nvPr/>
        </p:nvSpPr>
        <p:spPr>
          <a:xfrm>
            <a:off x="676658" y="118872"/>
            <a:ext cx="632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 with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8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1" y="2203704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1" y="2203704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r="-2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55556" r="-2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55556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55556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154483" r="-2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15448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15448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256250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256250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256250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1250" r="-10243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1250" r="-3704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36574" r="-10243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09722" r="-3704" b="-5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209722" r="-3704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309722" r="-3704" b="-3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135945" r="-102439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35945" r="-3704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DEC6A53-2AEF-73FA-1BD5-0433D8F9BF45}"/>
              </a:ext>
            </a:extLst>
          </p:cNvPr>
          <p:cNvSpPr/>
          <p:nvPr/>
        </p:nvSpPr>
        <p:spPr>
          <a:xfrm>
            <a:off x="7000241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ED890C4-A10E-2DA0-7D9E-F2A9FCB35EDD}"/>
              </a:ext>
            </a:extLst>
          </p:cNvPr>
          <p:cNvSpPr/>
          <p:nvPr/>
        </p:nvSpPr>
        <p:spPr>
          <a:xfrm flipH="1">
            <a:off x="7648067" y="2700373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3DBD3E0-5399-27DE-30B0-E069D06EE9F9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7279383" y="1648151"/>
            <a:ext cx="368683" cy="2362939"/>
          </a:xfrm>
          <a:prstGeom prst="curvedConnector5">
            <a:avLst>
              <a:gd name="adj1" fmla="val 69445"/>
              <a:gd name="adj2" fmla="val 49306"/>
              <a:gd name="adj3" fmla="val 1319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86F6832-687E-727E-9BA1-C5FCA1CC3B8E}"/>
              </a:ext>
            </a:extLst>
          </p:cNvPr>
          <p:cNvCxnSpPr>
            <a:cxnSpLocks/>
            <a:stCxn id="39" idx="1"/>
            <a:endCxn id="62" idx="1"/>
          </p:cNvCxnSpPr>
          <p:nvPr/>
        </p:nvCxnSpPr>
        <p:spPr>
          <a:xfrm rot="10800000" flipH="1">
            <a:off x="9681588" y="1648153"/>
            <a:ext cx="1700149" cy="2362939"/>
          </a:xfrm>
          <a:prstGeom prst="curvedConnector3">
            <a:avLst>
              <a:gd name="adj1" fmla="val 143856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706260E-7F36-C7C9-8FD1-DD17AF55D47F}"/>
              </a:ext>
            </a:extLst>
          </p:cNvPr>
          <p:cNvSpPr/>
          <p:nvPr/>
        </p:nvSpPr>
        <p:spPr>
          <a:xfrm>
            <a:off x="9402446" y="2700373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49B6E479-AADF-E699-9B7D-9DEBF1F07078}"/>
              </a:ext>
            </a:extLst>
          </p:cNvPr>
          <p:cNvSpPr/>
          <p:nvPr/>
        </p:nvSpPr>
        <p:spPr>
          <a:xfrm>
            <a:off x="11102595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1243</Words>
  <Application>Microsoft Office PowerPoint</Application>
  <PresentationFormat>Widescreen</PresentationFormat>
  <Paragraphs>966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IBM Plex Sans Medium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Ehud Karavani</dc:creator>
  <cp:lastModifiedBy>Ehud Karavani</cp:lastModifiedBy>
  <cp:revision>20</cp:revision>
  <dcterms:created xsi:type="dcterms:W3CDTF">2024-10-29T14:13:44Z</dcterms:created>
  <dcterms:modified xsi:type="dcterms:W3CDTF">2024-12-31T15:46:38Z</dcterms:modified>
</cp:coreProperties>
</file>