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60" r:id="rId3"/>
    <p:sldId id="258" r:id="rId4"/>
    <p:sldId id="354" r:id="rId5"/>
    <p:sldId id="259" r:id="rId6"/>
    <p:sldId id="355" r:id="rId7"/>
    <p:sldId id="356" r:id="rId8"/>
    <p:sldId id="260" r:id="rId9"/>
    <p:sldId id="357" r:id="rId10"/>
    <p:sldId id="358" r:id="rId11"/>
    <p:sldId id="35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8675-2D93-4AC5-9CE1-1FF7D79E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E10B2-92A7-420B-852B-2DA35B2F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C338A-BEB9-4589-9D5D-0B4D948A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72B5B-463D-4067-A265-59AE3D1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4FC9-169C-4860-A9DB-191A8214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C8B-A7A3-49C2-B670-09665AC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71C92-44BE-4248-9225-D89F35962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4611-14A2-4FBA-B671-5CD80369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B2B5-DE88-461F-965B-2B38BC9C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5C75A-8A97-4B9F-8134-994034A8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8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6CDA4-A3F8-44C7-BB5A-10939DABE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F1AAC-37BD-434C-881F-22C1B4595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E122-C925-4376-8E37-7FF131A6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9B1A-746D-4552-89B4-60AA1BEA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4B2F-67F4-43BB-BCDC-B3A5C12C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5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7394-866B-4B18-9A15-1DC76D4E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6C77-6FA6-44DA-B094-011F80C3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A246-37C4-44B3-ABA5-03AA4E63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3E8A-17D0-44C3-9842-7EE7CC25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91FF-EE66-4F8B-857F-3B1BA62C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324B-9857-4F8B-8984-2604FD25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718C-F122-41CF-8520-45CE4FE7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7F0F-5341-4142-9EFB-8842FC47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F05A-81C2-4D80-9912-FE2D274A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E2B9-9C9D-4DAC-B9DB-F1C6CF57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08AD-0E1D-47BB-8DEF-AD7566B1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7265-4644-4D5D-9F73-FAF27534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66B7F-129E-4753-B6EB-C15567644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B890C-67D5-4EE6-8349-F2556882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35919-5A9F-407C-8F20-8D90FAC0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AB21D-5B87-4022-8524-5BA7D4E1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BFE4-17CE-4BB3-8318-FBD0C981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CB6F-0CF6-49B8-A376-E6E4AEB2C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D285B-C231-4544-9369-F3E4ACF4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D330D-A6A5-4C05-96D4-74F582752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EA252-DD43-4919-B004-B6F854443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D9793-8EB6-4188-A9A6-B66F561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76C23-75AC-4B4F-B429-DC9AAF82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F0FC9-8BEB-4608-B4A6-45E59D7E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76D2-69F2-410E-8DEE-1CB47D84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A958D-F397-44DB-B698-98F0E41C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4FC88-8B26-4EF7-9E71-3DC14BB5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3C0AA-F493-419E-8E20-2BDEC48D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27C9B-C150-49FA-BC48-C434C498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0AB6D-6574-4B38-B6F6-0F129B2A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B053A-CFD7-4B65-A560-164F46ED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4EFD-EA38-463C-806A-D1B38A5E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5D8B-2760-48D6-8317-68135BFD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EB7D0-6CD8-4122-9F01-C598A72B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FF3D-D949-4A7C-B217-F6CBC4D1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6A3F0-4F44-4B67-B1DB-96D08D19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74DF6-83B1-4AE6-B173-D9778FF9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0483-CFF1-40E0-A5CB-A7E05553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2A4D1-F1AA-46AC-B280-FF8F4A5A6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5F43A-4A29-4E7D-8EF7-60304EB02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8256-8968-4713-863C-9E6F8D63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4B3CA-36EE-45F1-85F5-FF7C2B32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3FEBA-BFFE-4D44-AB2A-52502B9A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62B13-0B77-47C8-B8FA-6C397245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F3406-2756-437A-AF70-B82E6196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829B9-03CA-424C-8F09-780E97704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3EB4-6845-4913-86D2-94599C122732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8A8B-0317-4D7F-9059-FD02696C2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DFA-6305-4CB6-95B5-1E21E4F96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DB403-5C1A-49E8-B158-7513E2B7F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19E1-8544-445E-B9EF-0EE00B6B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86447" y="364912"/>
            <a:ext cx="11375037" cy="612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1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2D2C-E5DC-42B9-80A2-F19D341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573" y="374343"/>
            <a:ext cx="11391441" cy="613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58A89-8081-4D20-A52F-241349C7335A}"/>
              </a:ext>
            </a:extLst>
          </p:cNvPr>
          <p:cNvSpPr txBox="1"/>
          <p:nvPr/>
        </p:nvSpPr>
        <p:spPr>
          <a:xfrm>
            <a:off x="3782291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E094FD-247A-416C-AECA-408C72064013}"/>
              </a:ext>
            </a:extLst>
          </p:cNvPr>
          <p:cNvCxnSpPr>
            <a:cxnSpLocks/>
          </p:cNvCxnSpPr>
          <p:nvPr/>
        </p:nvCxnSpPr>
        <p:spPr>
          <a:xfrm>
            <a:off x="5750464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A61FF-E07B-4E79-A0D6-E9A4437782FD}"/>
              </a:ext>
            </a:extLst>
          </p:cNvPr>
          <p:cNvCxnSpPr>
            <a:cxnSpLocks/>
          </p:cNvCxnSpPr>
          <p:nvPr/>
        </p:nvCxnSpPr>
        <p:spPr>
          <a:xfrm flipH="1">
            <a:off x="3847959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DC169F-3CA1-469A-A606-50EC72C1FEF7}"/>
              </a:ext>
            </a:extLst>
          </p:cNvPr>
          <p:cNvSpPr txBox="1"/>
          <p:nvPr/>
        </p:nvSpPr>
        <p:spPr>
          <a:xfrm>
            <a:off x="1265057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1A9A9-140D-4189-A672-F4F0A6E1E1DA}"/>
              </a:ext>
            </a:extLst>
          </p:cNvPr>
          <p:cNvCxnSpPr>
            <a:cxnSpLocks/>
          </p:cNvCxnSpPr>
          <p:nvPr/>
        </p:nvCxnSpPr>
        <p:spPr>
          <a:xfrm>
            <a:off x="3233230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4B06A-86BA-40BF-9859-E0E9313A57F6}"/>
              </a:ext>
            </a:extLst>
          </p:cNvPr>
          <p:cNvCxnSpPr>
            <a:cxnSpLocks/>
          </p:cNvCxnSpPr>
          <p:nvPr/>
        </p:nvCxnSpPr>
        <p:spPr>
          <a:xfrm flipH="1">
            <a:off x="1330725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CC97EA-9B16-44DC-BA96-29CF9540A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22931" r="21308" b="38768"/>
          <a:stretch/>
        </p:blipFill>
        <p:spPr>
          <a:xfrm>
            <a:off x="1276413" y="3596096"/>
            <a:ext cx="2473961" cy="768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FDBF92-513B-42D6-AB7C-DA9BFBAED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22931" r="21308" b="38768"/>
          <a:stretch/>
        </p:blipFill>
        <p:spPr>
          <a:xfrm>
            <a:off x="3792126" y="3596096"/>
            <a:ext cx="2473961" cy="7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5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2D2C-E5DC-42B9-80A2-F19D341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573" y="374343"/>
            <a:ext cx="11391441" cy="613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58A89-8081-4D20-A52F-241349C7335A}"/>
              </a:ext>
            </a:extLst>
          </p:cNvPr>
          <p:cNvSpPr txBox="1"/>
          <p:nvPr/>
        </p:nvSpPr>
        <p:spPr>
          <a:xfrm>
            <a:off x="3782291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E094FD-247A-416C-AECA-408C72064013}"/>
              </a:ext>
            </a:extLst>
          </p:cNvPr>
          <p:cNvCxnSpPr>
            <a:cxnSpLocks/>
          </p:cNvCxnSpPr>
          <p:nvPr/>
        </p:nvCxnSpPr>
        <p:spPr>
          <a:xfrm>
            <a:off x="5750464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A61FF-E07B-4E79-A0D6-E9A4437782FD}"/>
              </a:ext>
            </a:extLst>
          </p:cNvPr>
          <p:cNvCxnSpPr>
            <a:cxnSpLocks/>
          </p:cNvCxnSpPr>
          <p:nvPr/>
        </p:nvCxnSpPr>
        <p:spPr>
          <a:xfrm flipH="1">
            <a:off x="3847959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DC169F-3CA1-469A-A606-50EC72C1FEF7}"/>
              </a:ext>
            </a:extLst>
          </p:cNvPr>
          <p:cNvSpPr txBox="1"/>
          <p:nvPr/>
        </p:nvSpPr>
        <p:spPr>
          <a:xfrm>
            <a:off x="1265057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1A9A9-140D-4189-A672-F4F0A6E1E1DA}"/>
              </a:ext>
            </a:extLst>
          </p:cNvPr>
          <p:cNvCxnSpPr>
            <a:cxnSpLocks/>
          </p:cNvCxnSpPr>
          <p:nvPr/>
        </p:nvCxnSpPr>
        <p:spPr>
          <a:xfrm>
            <a:off x="3233230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4B06A-86BA-40BF-9859-E0E9313A57F6}"/>
              </a:ext>
            </a:extLst>
          </p:cNvPr>
          <p:cNvCxnSpPr>
            <a:cxnSpLocks/>
          </p:cNvCxnSpPr>
          <p:nvPr/>
        </p:nvCxnSpPr>
        <p:spPr>
          <a:xfrm flipH="1">
            <a:off x="1330725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CC97EA-9B16-44DC-BA96-29CF9540AA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22931" r="21308" b="38768"/>
          <a:stretch/>
        </p:blipFill>
        <p:spPr>
          <a:xfrm>
            <a:off x="1276413" y="3596096"/>
            <a:ext cx="2473961" cy="768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FDBF92-513B-42D6-AB7C-DA9BFBAEDA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9" t="22931" r="21308" b="38768"/>
          <a:stretch/>
        </p:blipFill>
        <p:spPr>
          <a:xfrm>
            <a:off x="3792126" y="3596096"/>
            <a:ext cx="2473961" cy="768085"/>
          </a:xfrm>
          <a:prstGeom prst="rect">
            <a:avLst/>
          </a:prstGeom>
        </p:spPr>
      </p:pic>
      <p:sp>
        <p:nvSpPr>
          <p:cNvPr id="14" name="Arrow: Curved Up 13">
            <a:extLst>
              <a:ext uri="{FF2B5EF4-FFF2-40B4-BE49-F238E27FC236}">
                <a16:creationId xmlns:a16="http://schemas.microsoft.com/office/drawing/2014/main" id="{82232AB4-0AD1-47B5-835F-6BBFCDF87D9F}"/>
              </a:ext>
            </a:extLst>
          </p:cNvPr>
          <p:cNvSpPr/>
          <p:nvPr/>
        </p:nvSpPr>
        <p:spPr>
          <a:xfrm flipV="1">
            <a:off x="5175504" y="1279944"/>
            <a:ext cx="2185416" cy="1489122"/>
          </a:xfrm>
          <a:prstGeom prst="curvedUpArrow">
            <a:avLst>
              <a:gd name="adj1" fmla="val 1537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8C853-BC7B-4FCF-874A-2873179FA929}"/>
              </a:ext>
            </a:extLst>
          </p:cNvPr>
          <p:cNvSpPr txBox="1"/>
          <p:nvPr/>
        </p:nvSpPr>
        <p:spPr>
          <a:xfrm>
            <a:off x="4746879" y="2951946"/>
            <a:ext cx="3042666" cy="954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Place </a:t>
            </a:r>
            <a:r>
              <a:rPr lang="en-US" sz="2800" b="1" dirty="0"/>
              <a:t>treatments</a:t>
            </a:r>
            <a:r>
              <a:rPr lang="en-US" sz="2800" dirty="0"/>
              <a:t> next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9576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A2147-2618-49DB-A3D9-51151048E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8327" y="378021"/>
            <a:ext cx="11420857" cy="61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CAB8E-3F6D-47FA-A2A2-E24B1FC7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9134" y="374904"/>
            <a:ext cx="11405841" cy="61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4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C919E1-8544-445E-B9EF-0EE00B6BE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86447" y="364912"/>
            <a:ext cx="11375037" cy="6128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6E594-B1B5-44B8-BBEB-4B0825A3A45E}"/>
              </a:ext>
            </a:extLst>
          </p:cNvPr>
          <p:cNvSpPr txBox="1"/>
          <p:nvPr/>
        </p:nvSpPr>
        <p:spPr>
          <a:xfrm>
            <a:off x="1299990" y="2962656"/>
            <a:ext cx="4917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Width represents </a:t>
            </a:r>
            <a:br>
              <a:rPr lang="en-US" sz="2000" dirty="0"/>
            </a:br>
            <a:r>
              <a:rPr lang="en-US" sz="2000" dirty="0"/>
              <a:t>number of subjects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D587D2-D3B3-4915-9947-3887E37CB051}"/>
              </a:ext>
            </a:extLst>
          </p:cNvPr>
          <p:cNvCxnSpPr>
            <a:cxnSpLocks/>
          </p:cNvCxnSpPr>
          <p:nvPr/>
        </p:nvCxnSpPr>
        <p:spPr>
          <a:xfrm>
            <a:off x="4936895" y="3302857"/>
            <a:ext cx="112855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20A7E7-A605-4C0E-BAB3-C5297C4186DA}"/>
              </a:ext>
            </a:extLst>
          </p:cNvPr>
          <p:cNvCxnSpPr>
            <a:cxnSpLocks/>
          </p:cNvCxnSpPr>
          <p:nvPr/>
        </p:nvCxnSpPr>
        <p:spPr>
          <a:xfrm flipH="1">
            <a:off x="1418194" y="3302857"/>
            <a:ext cx="12391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1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D3705-6A7E-4F3A-9F2B-7699818C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5589" y="362471"/>
            <a:ext cx="11358391" cy="61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D3705-6A7E-4F3A-9F2B-7699818C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5589" y="362471"/>
            <a:ext cx="11358391" cy="6119204"/>
          </a:xfrm>
          <a:prstGeom prst="rect">
            <a:avLst/>
          </a:prstGeom>
        </p:spPr>
      </p:pic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A642CD9E-63B1-4D16-AE11-E3450CF73983}"/>
              </a:ext>
            </a:extLst>
          </p:cNvPr>
          <p:cNvSpPr/>
          <p:nvPr/>
        </p:nvSpPr>
        <p:spPr>
          <a:xfrm flipV="1">
            <a:off x="5175504" y="1279944"/>
            <a:ext cx="2185416" cy="1489122"/>
          </a:xfrm>
          <a:prstGeom prst="curvedUpArrow">
            <a:avLst>
              <a:gd name="adj1" fmla="val 1537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D4054-F0F0-4FEF-87E5-9C24E921DD76}"/>
              </a:ext>
            </a:extLst>
          </p:cNvPr>
          <p:cNvSpPr txBox="1"/>
          <p:nvPr/>
        </p:nvSpPr>
        <p:spPr>
          <a:xfrm>
            <a:off x="4746879" y="2951946"/>
            <a:ext cx="3042666" cy="954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Place </a:t>
            </a:r>
            <a:r>
              <a:rPr lang="en-US" sz="2800" b="1" dirty="0"/>
              <a:t>confounders</a:t>
            </a:r>
            <a:r>
              <a:rPr lang="en-US" sz="2800" dirty="0"/>
              <a:t> next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39642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CB954-FC71-44FE-9E2B-EA53FD82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6606" y="362471"/>
            <a:ext cx="11391442" cy="61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0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CB954-FC71-44FE-9E2B-EA53FD82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6606" y="362471"/>
            <a:ext cx="11391442" cy="6137011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584C67EC-027D-4CB7-80E6-826281C29811}"/>
              </a:ext>
            </a:extLst>
          </p:cNvPr>
          <p:cNvSpPr/>
          <p:nvPr/>
        </p:nvSpPr>
        <p:spPr>
          <a:xfrm rot="3015050">
            <a:off x="2844333" y="608860"/>
            <a:ext cx="338328" cy="6206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F69D71A-EBF9-4978-9F40-EFF18D681CE4}"/>
              </a:ext>
            </a:extLst>
          </p:cNvPr>
          <p:cNvSpPr/>
          <p:nvPr/>
        </p:nvSpPr>
        <p:spPr>
          <a:xfrm rot="3015050">
            <a:off x="10592155" y="1589748"/>
            <a:ext cx="338328" cy="6206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125654-C558-43BF-B5C9-D7F33B1EFC6E}"/>
              </a:ext>
            </a:extLst>
          </p:cNvPr>
          <p:cNvGrpSpPr/>
          <p:nvPr/>
        </p:nvGrpSpPr>
        <p:grpSpPr>
          <a:xfrm>
            <a:off x="2520432" y="1093186"/>
            <a:ext cx="148514" cy="321869"/>
            <a:chOff x="2795854" y="1234440"/>
            <a:chExt cx="148514" cy="29260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2CD7E1-976D-4C7D-96F6-F19742865D36}"/>
                </a:ext>
              </a:extLst>
            </p:cNvPr>
            <p:cNvCxnSpPr/>
            <p:nvPr/>
          </p:nvCxnSpPr>
          <p:spPr>
            <a:xfrm>
              <a:off x="2859862" y="1234440"/>
              <a:ext cx="0" cy="2926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0A3C62-71D7-4EF1-BDCA-8CE68D924CE2}"/>
                </a:ext>
              </a:extLst>
            </p:cNvPr>
            <p:cNvCxnSpPr>
              <a:cxnSpLocks/>
            </p:cNvCxnSpPr>
            <p:nvPr/>
          </p:nvCxnSpPr>
          <p:spPr>
            <a:xfrm>
              <a:off x="2798064" y="1527048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096722-5CA3-4195-B226-B7CAD90D228C}"/>
                </a:ext>
              </a:extLst>
            </p:cNvPr>
            <p:cNvCxnSpPr>
              <a:cxnSpLocks/>
            </p:cNvCxnSpPr>
            <p:nvPr/>
          </p:nvCxnSpPr>
          <p:spPr>
            <a:xfrm>
              <a:off x="2795854" y="1243584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235020-3430-407F-AB15-0E8C6635A6CF}"/>
              </a:ext>
            </a:extLst>
          </p:cNvPr>
          <p:cNvGrpSpPr/>
          <p:nvPr/>
        </p:nvGrpSpPr>
        <p:grpSpPr>
          <a:xfrm>
            <a:off x="10281807" y="2137720"/>
            <a:ext cx="148514" cy="181686"/>
            <a:chOff x="2795854" y="1234440"/>
            <a:chExt cx="148514" cy="2926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2D6C0F-C41C-40FB-8F8A-880357613D2D}"/>
                </a:ext>
              </a:extLst>
            </p:cNvPr>
            <p:cNvCxnSpPr/>
            <p:nvPr/>
          </p:nvCxnSpPr>
          <p:spPr>
            <a:xfrm>
              <a:off x="2859862" y="1234440"/>
              <a:ext cx="0" cy="2926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4C264-2348-4860-9EBD-3645A856392C}"/>
                </a:ext>
              </a:extLst>
            </p:cNvPr>
            <p:cNvCxnSpPr>
              <a:cxnSpLocks/>
            </p:cNvCxnSpPr>
            <p:nvPr/>
          </p:nvCxnSpPr>
          <p:spPr>
            <a:xfrm>
              <a:off x="2798064" y="1527048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16DA70-29C5-4861-A6DD-14F4BE21E3AB}"/>
                </a:ext>
              </a:extLst>
            </p:cNvPr>
            <p:cNvCxnSpPr>
              <a:cxnSpLocks/>
            </p:cNvCxnSpPr>
            <p:nvPr/>
          </p:nvCxnSpPr>
          <p:spPr>
            <a:xfrm>
              <a:off x="2795854" y="1243584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7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CB954-FC71-44FE-9E2B-EA53FD82F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156" y="362471"/>
            <a:ext cx="11390341" cy="613701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B235020-3430-407F-AB15-0E8C6635A6CF}"/>
              </a:ext>
            </a:extLst>
          </p:cNvPr>
          <p:cNvGrpSpPr/>
          <p:nvPr/>
        </p:nvGrpSpPr>
        <p:grpSpPr>
          <a:xfrm>
            <a:off x="10281807" y="2137720"/>
            <a:ext cx="148514" cy="181686"/>
            <a:chOff x="2795854" y="1234440"/>
            <a:chExt cx="148514" cy="2926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2D6C0F-C41C-40FB-8F8A-880357613D2D}"/>
                </a:ext>
              </a:extLst>
            </p:cNvPr>
            <p:cNvCxnSpPr/>
            <p:nvPr/>
          </p:nvCxnSpPr>
          <p:spPr>
            <a:xfrm>
              <a:off x="2859862" y="1234440"/>
              <a:ext cx="0" cy="29260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4C264-2348-4860-9EBD-3645A856392C}"/>
                </a:ext>
              </a:extLst>
            </p:cNvPr>
            <p:cNvCxnSpPr>
              <a:cxnSpLocks/>
            </p:cNvCxnSpPr>
            <p:nvPr/>
          </p:nvCxnSpPr>
          <p:spPr>
            <a:xfrm>
              <a:off x="2798064" y="1527048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16DA70-29C5-4861-A6DD-14F4BE21E3AB}"/>
                </a:ext>
              </a:extLst>
            </p:cNvPr>
            <p:cNvCxnSpPr>
              <a:cxnSpLocks/>
            </p:cNvCxnSpPr>
            <p:nvPr/>
          </p:nvCxnSpPr>
          <p:spPr>
            <a:xfrm>
              <a:off x="2795854" y="1243584"/>
              <a:ext cx="14630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DF0D8F-2769-4D50-AAE1-D99F018241BF}"/>
                  </a:ext>
                </a:extLst>
              </p:cNvPr>
              <p:cNvSpPr txBox="1"/>
              <p:nvPr/>
            </p:nvSpPr>
            <p:spPr>
              <a:xfrm>
                <a:off x="1846184" y="1447688"/>
                <a:ext cx="8681085" cy="39626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endParaRPr lang="en-US" sz="2000" b="1" dirty="0"/>
              </a:p>
              <a:p>
                <a:pPr algn="ctr">
                  <a:spcAft>
                    <a:spcPts val="1200"/>
                  </a:spcAft>
                </a:pPr>
                <a:endParaRPr lang="en-US" sz="2000" b="1" dirty="0"/>
              </a:p>
              <a:p>
                <a:pPr algn="ctr">
                  <a:spcAft>
                    <a:spcPts val="1800"/>
                  </a:spcAft>
                </a:pPr>
                <a:r>
                  <a:rPr lang="en-US" sz="2800" b="1" dirty="0"/>
                  <a:t>Weigh the size of each group by its inverse probability: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𝑇𝑟𝑒𝑎𝑡𝑚𝑒𝑛𝑡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𝑆𝑡𝑜𝑛𝑒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𝑠𝑚𝑎𝑙𝑙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𝑇𝑟𝑒𝑎𝑡𝑚𝑒𝑛𝑡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𝑆𝑡𝑜𝑛𝑒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𝑠𝑚𝑎𝑙𝑙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𝑇𝑟𝑒𝑎𝑡𝑚𝑒𝑛𝑡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𝑆𝑡𝑜𝑛𝑒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𝑙𝑎𝑟𝑔𝑒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𝑇𝑟𝑒𝑎𝑡𝑚𝑒𝑛𝑡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𝑆𝑡𝑜𝑛𝑒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𝑙𝑎𝑟𝑔𝑒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DF0D8F-2769-4D50-AAE1-D99F01824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184" y="1447688"/>
                <a:ext cx="8681085" cy="3962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0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2D2C-E5DC-42B9-80A2-F19D341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573" y="374343"/>
            <a:ext cx="11391441" cy="61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9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02D2C-E5DC-42B9-80A2-F19D34179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74573" y="374343"/>
            <a:ext cx="11391441" cy="613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158A89-8081-4D20-A52F-241349C7335A}"/>
              </a:ext>
            </a:extLst>
          </p:cNvPr>
          <p:cNvSpPr txBox="1"/>
          <p:nvPr/>
        </p:nvSpPr>
        <p:spPr>
          <a:xfrm>
            <a:off x="3782291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E094FD-247A-416C-AECA-408C72064013}"/>
              </a:ext>
            </a:extLst>
          </p:cNvPr>
          <p:cNvCxnSpPr>
            <a:cxnSpLocks/>
          </p:cNvCxnSpPr>
          <p:nvPr/>
        </p:nvCxnSpPr>
        <p:spPr>
          <a:xfrm>
            <a:off x="5750464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A61FF-E07B-4E79-A0D6-E9A4437782FD}"/>
              </a:ext>
            </a:extLst>
          </p:cNvPr>
          <p:cNvCxnSpPr>
            <a:cxnSpLocks/>
          </p:cNvCxnSpPr>
          <p:nvPr/>
        </p:nvCxnSpPr>
        <p:spPr>
          <a:xfrm flipH="1">
            <a:off x="3847959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DC169F-3CA1-469A-A606-50EC72C1FEF7}"/>
              </a:ext>
            </a:extLst>
          </p:cNvPr>
          <p:cNvSpPr txBox="1"/>
          <p:nvPr/>
        </p:nvSpPr>
        <p:spPr>
          <a:xfrm>
            <a:off x="1265057" y="2861794"/>
            <a:ext cx="253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Equal width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1A9A9-140D-4189-A672-F4F0A6E1E1DA}"/>
              </a:ext>
            </a:extLst>
          </p:cNvPr>
          <p:cNvCxnSpPr>
            <a:cxnSpLocks/>
          </p:cNvCxnSpPr>
          <p:nvPr/>
        </p:nvCxnSpPr>
        <p:spPr>
          <a:xfrm>
            <a:off x="3233230" y="3074170"/>
            <a:ext cx="457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04B06A-86BA-40BF-9859-E0E9313A57F6}"/>
              </a:ext>
            </a:extLst>
          </p:cNvPr>
          <p:cNvCxnSpPr>
            <a:cxnSpLocks/>
          </p:cNvCxnSpPr>
          <p:nvPr/>
        </p:nvCxnSpPr>
        <p:spPr>
          <a:xfrm flipH="1">
            <a:off x="1330725" y="3074170"/>
            <a:ext cx="4754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7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EHUD KARAVANI</dc:creator>
  <cp:lastModifiedBy>EHUD KARAVANI</cp:lastModifiedBy>
  <cp:revision>3</cp:revision>
  <dcterms:created xsi:type="dcterms:W3CDTF">2020-02-20T21:31:32Z</dcterms:created>
  <dcterms:modified xsi:type="dcterms:W3CDTF">2020-02-20T21:55:15Z</dcterms:modified>
</cp:coreProperties>
</file>