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7" r:id="rId11"/>
    <p:sldId id="268" r:id="rId12"/>
    <p:sldId id="265" r:id="rId13"/>
    <p:sldId id="266" r:id="rId14"/>
    <p:sldId id="269" r:id="rId15"/>
    <p:sldId id="271" r:id="rId16"/>
    <p:sldId id="270" r:id="rId17"/>
    <p:sldId id="273" r:id="rId18"/>
    <p:sldId id="278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A6E2"/>
    <a:srgbClr val="57C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E9308-2553-91CF-583C-3F9675C5C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00AA98-3E33-894A-D6D8-7ED961B85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D08FF-6189-625C-2079-958010986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4B2F7-B922-58B7-48C3-A8DF12977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6E57B-B6D8-ACA2-BA10-741349565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9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DA43-68A9-C175-E392-038DBEAA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8C99A-98C9-EDC2-607E-B739DD4DD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42F41-2807-8A5D-7E61-554735F7E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BFA6-C265-9ACB-F194-3A847F8DD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16743-2CFC-0800-C8E4-2138C9AEC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24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3B8938-4188-3824-B113-A77B812FED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88B6B-5D4C-A539-A5DD-F088E4C2F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21C5C-365D-1A76-AC47-7806F466D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8124-6B93-459F-E11F-CFFDCC71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679BD-C987-49FA-DA73-F2F49ED7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99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F1EF0-42A9-2307-D267-E150D9C91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2CCC3-61D0-7BCD-9F8A-19B1D2F8A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F144B-9F9B-38A0-2399-CA655056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05E0E-CA66-255B-62CB-4E24666D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2C784-8E45-A7FC-95F8-C440D788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4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62C75-E712-4CC6-E9B3-737065427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42A06-8C38-D059-EE87-76414CDA0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E498B-D163-8CF9-DD41-81D6EED5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ECA4B-B8FA-9209-A12D-D87B39241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7B74-C4EB-5AFA-8A7B-18885970A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98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1E001-3AE9-2FC7-ECDD-EAF931524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5CAFA-AC3C-20C3-C5DC-BBAA27A53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6680-2ECC-8829-04EF-C204E1B907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3BC97F-15AB-9075-690A-E5CC617F1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EAB3D-B3CA-2F61-1F6E-460285389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6561F-1A9E-A808-160B-8BA02B0F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5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C600-7C17-F0D1-E65A-351CA86F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CBB3-DC76-CB9B-BA05-A48A01BEF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DD50F0-6CD1-29AD-B563-658193016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93D6F-D32D-CF57-CE91-59EAEA521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4ACA74-8F69-F363-E914-282C5028C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09486-9B0D-44B0-D100-C2D41C01E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4AE928-3EF2-34DA-9749-A44E93E6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832511-30A6-32B9-6A5D-DE8A17D5A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35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EF1A0-B2F5-5263-FBD9-1865E220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A8BDF-2126-ECD2-637D-DA17EA2E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70DA5C-F7BC-E9DC-2038-03728429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5C2B5-A045-08AF-6C96-E51FA45C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93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7D93DE-6FEE-2A5B-9BB7-3D4CC66B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F73E95-07EA-4520-87FB-7139E9F9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9E1BFE-2999-4DD6-22F3-36AE1A0CC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25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85138-F5EC-0D68-3A5E-73F53AAA4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EDD2B-6A6F-B6A1-3E4D-D503308B6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8343B9-0B90-2C7C-9573-BE45A6075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40B78-F79F-8CE9-E974-16519B580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DF9AF-9D09-E6EA-3112-E16220DC6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037253-8402-9507-D145-201EFA96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9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E05F0-834B-1ED5-5748-34E1997E2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12525-BF0F-B4FA-3DBB-687F0ED60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C002A-52B6-A2AA-E6D7-E84EC95BF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1"/>
            <a:ext cx="3932237" cy="381158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82894-F0E2-ECD1-10A5-26F17A74B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C4CBE-2C55-1311-EFAF-9E393C18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9DA9D4-B6ED-D2C8-6790-DC004147F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E83D6F-9690-DEF5-9C0F-2916D52E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F0882E-79B5-A365-46F9-40D7FE8C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27D6E-CDCF-CCF9-DA7B-9466419AB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385FF-4304-418E-84B9-9CD01B274DB3}" type="datetimeFigureOut">
              <a:rPr lang="en-US" smtClean="0"/>
              <a:t>31-Dec-24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40B12-476A-B635-701B-F930B319A0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74293-8445-622D-F818-37416903D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95D7B5-B230-4CEA-B4D1-4E7DFF33D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9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6.png"/><Relationship Id="rId5" Type="http://schemas.openxmlformats.org/officeDocument/2006/relationships/image" Target="../media/image35.png"/><Relationship Id="rId15" Type="http://schemas.openxmlformats.org/officeDocument/2006/relationships/image" Target="../media/image20.png"/><Relationship Id="rId10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39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6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7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15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23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6.png"/><Relationship Id="rId5" Type="http://schemas.openxmlformats.org/officeDocument/2006/relationships/image" Target="../media/image35.png"/><Relationship Id="rId15" Type="http://schemas.openxmlformats.org/officeDocument/2006/relationships/image" Target="../media/image20.png"/><Relationship Id="rId10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39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8.png"/><Relationship Id="rId3" Type="http://schemas.openxmlformats.org/officeDocument/2006/relationships/image" Target="../media/image12.png"/><Relationship Id="rId7" Type="http://schemas.openxmlformats.org/officeDocument/2006/relationships/image" Target="../media/image37.png"/><Relationship Id="rId12" Type="http://schemas.openxmlformats.org/officeDocument/2006/relationships/image" Target="../media/image17.png"/><Relationship Id="rId2" Type="http://schemas.openxmlformats.org/officeDocument/2006/relationships/image" Target="../media/image11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11" Type="http://schemas.openxmlformats.org/officeDocument/2006/relationships/image" Target="../media/image16.png"/><Relationship Id="rId5" Type="http://schemas.openxmlformats.org/officeDocument/2006/relationships/image" Target="../media/image35.png"/><Relationship Id="rId15" Type="http://schemas.openxmlformats.org/officeDocument/2006/relationships/image" Target="../media/image20.png"/><Relationship Id="rId10" Type="http://schemas.openxmlformats.org/officeDocument/2006/relationships/image" Target="../media/image40.png"/><Relationship Id="rId4" Type="http://schemas.openxmlformats.org/officeDocument/2006/relationships/image" Target="../media/image13.png"/><Relationship Id="rId9" Type="http://schemas.openxmlformats.org/officeDocument/2006/relationships/image" Target="../media/image39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4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4.png"/><Relationship Id="rId5" Type="http://schemas.openxmlformats.org/officeDocument/2006/relationships/image" Target="../media/image27.png"/><Relationship Id="rId10" Type="http://schemas.openxmlformats.org/officeDocument/2006/relationships/image" Target="../media/image33.png"/><Relationship Id="rId4" Type="http://schemas.openxmlformats.org/officeDocument/2006/relationships/image" Target="../media/image26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0B5F2-FCE2-29BA-91C0-572204F788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6D47CD-77B2-51A3-2DAA-6DEF2C7D5F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05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67B8C-504B-3768-832A-840BBD006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D8277C-16B2-B5F7-F1F9-728C2EDD990E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BD8277C-16B2-B5F7-F1F9-728C2EDD99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E7D9CD-A479-F92F-D0B2-20947A8210B7}"/>
                  </a:ext>
                </a:extLst>
              </p:cNvPr>
              <p:cNvSpPr/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CE7D9CD-A479-F92F-D0B2-20947A8210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50B6171-0237-1CA3-A358-7F98E9FDC777}"/>
                  </a:ext>
                </a:extLst>
              </p:cNvPr>
              <p:cNvSpPr/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50B6171-0237-1CA3-A358-7F98E9FDC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2861F9-27A2-B5FA-8FE8-41ED37BA6150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2861F9-27A2-B5FA-8FE8-41ED37BA6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ED755B-04D1-847D-5C94-3FBC7ADCD7BD}"/>
                  </a:ext>
                </a:extLst>
              </p:cNvPr>
              <p:cNvSpPr txBox="1"/>
              <p:nvPr/>
            </p:nvSpPr>
            <p:spPr>
              <a:xfrm>
                <a:off x="3374136" y="1962836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ED755B-04D1-847D-5C94-3FBC7ADCD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6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B9AAAA-A5DD-FD45-0C6E-FB6E381D9F57}"/>
                  </a:ext>
                </a:extLst>
              </p:cNvPr>
              <p:cNvSpPr txBox="1"/>
              <p:nvPr/>
            </p:nvSpPr>
            <p:spPr>
              <a:xfrm>
                <a:off x="3374136" y="2788922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B9AAAA-A5DD-FD45-0C6E-FB6E381D9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2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74C9C98-80FB-014E-CC9B-D27CF29FD95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74C9C98-80FB-014E-CC9B-D27CF29FD95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54483" r="-2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54483" r="-1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54483" r="-24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155556" r="-2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155556" r="-1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155556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255556" r="-2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933B52E-D6CE-120D-1578-2118BC4882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933B52E-D6CE-120D-1578-2118BC48822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54861" r="-20370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54861" r="-101220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153793" r="-203704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53793" r="-101220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255556" r="-203704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55556" r="-10122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9A9F59C-61E5-989F-874D-339E377753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09A9F59C-61E5-989F-874D-339E377753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221C885-A87D-C28C-4FD8-EAFD94AC5A7C}"/>
              </a:ext>
            </a:extLst>
          </p:cNvPr>
          <p:cNvSpPr txBox="1"/>
          <p:nvPr/>
        </p:nvSpPr>
        <p:spPr>
          <a:xfrm>
            <a:off x="5663184" y="3778815"/>
            <a:ext cx="89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selected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BD1424-7678-33EB-7C8B-1A904F85B364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6DEA4A-F579-EE31-00B5-5C061798062B}"/>
              </a:ext>
            </a:extLst>
          </p:cNvPr>
          <p:cNvSpPr txBox="1"/>
          <p:nvPr/>
        </p:nvSpPr>
        <p:spPr>
          <a:xfrm>
            <a:off x="3911725" y="3787173"/>
            <a:ext cx="86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2021F0-A229-DE10-EBD0-3147176D16C7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402" y="3564315"/>
            <a:ext cx="247655" cy="2228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632EB9A-3F86-B3E1-C019-5EEA6BD02467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Cross-fitting/Cross-validation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DCDF4A-8EFF-65D1-F724-439211B6CE9D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5DCDF4A-8EFF-65D1-F724-439211B6CE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blipFill>
                <a:blip r:embed="rId11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AF46EC-A9F2-EAA8-F754-D23C5BC14BFE}"/>
                  </a:ext>
                </a:extLst>
              </p:cNvPr>
              <p:cNvSpPr/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AF46EC-A9F2-EAA8-F754-D23C5BC14B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blipFill>
                <a:blip r:embed="rId12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BD8E7B-AB73-1017-7D7E-40CAB9F38AE9}"/>
                  </a:ext>
                </a:extLst>
              </p:cNvPr>
              <p:cNvSpPr/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BD8E7B-AB73-1017-7D7E-40CAB9F38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blipFill>
                <a:blip r:embed="rId13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F21E2-9BAF-B9A6-8C9C-7996C6652F7B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06F21E2-9BAF-B9A6-8C9C-7996C6652F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blipFill>
                <a:blip r:embed="rId14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CD9E64-D227-D278-A659-4C5739BA86DA}"/>
                  </a:ext>
                </a:extLst>
              </p:cNvPr>
              <p:cNvSpPr/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CD9E64-D227-D278-A659-4C5739BA86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blipFill>
                <a:blip r:embed="rId15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8A61270-6CF5-AC1A-3EDC-DDAD03FEE520}"/>
                  </a:ext>
                </a:extLst>
              </p:cNvPr>
              <p:cNvSpPr/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8A61270-6CF5-AC1A-3EDC-DDAD03FEE5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blipFill>
                <a:blip r:embed="rId16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95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3BB08-BC4D-14EE-9C79-C6DA93C25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02044E-9601-1358-4498-DAD3801C9C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BD02044E-9601-1358-4498-DAD3801C9CE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AE957C48-8FD0-CE72-0048-2212D784F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822963"/>
                  </p:ext>
                </p:extLst>
              </p:nvPr>
            </p:nvGraphicFramePr>
            <p:xfrm>
              <a:off x="407543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AE957C48-8FD0-CE72-0048-2212D784F0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1822963"/>
                  </p:ext>
                </p:extLst>
              </p:nvPr>
            </p:nvGraphicFramePr>
            <p:xfrm>
              <a:off x="407543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33333" r="-103797" b="-674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25000" r="-2500" b="-2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000" r="-400000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F0754E9C-9EDC-C085-CD1A-D85D3C73EF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179228"/>
                  </p:ext>
                </p:extLst>
              </p:nvPr>
            </p:nvGraphicFramePr>
            <p:xfrm>
              <a:off x="684352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F0754E9C-9EDC-C085-CD1A-D85D3C73EF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45179228"/>
                  </p:ext>
                </p:extLst>
              </p:nvPr>
            </p:nvGraphicFramePr>
            <p:xfrm>
              <a:off x="684352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797" t="-33333" r="-103797" b="-674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750" t="-25000" r="-2500" b="-2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" r="-400000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05063" b="-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E406445-E460-AF31-26AE-2452419606BF}"/>
              </a:ext>
            </a:extLst>
          </p:cNvPr>
          <p:cNvSpPr txBox="1"/>
          <p:nvPr/>
        </p:nvSpPr>
        <p:spPr>
          <a:xfrm>
            <a:off x="5663182" y="3758841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BF03D0-D608-78BD-9873-E1B852CDE6E4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253355" y="3516523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17EF41E-5C2E-B01F-B74F-599CE60D6A5A}"/>
              </a:ext>
            </a:extLst>
          </p:cNvPr>
          <p:cNvSpPr txBox="1"/>
          <p:nvPr/>
        </p:nvSpPr>
        <p:spPr>
          <a:xfrm>
            <a:off x="3808663" y="3814252"/>
            <a:ext cx="89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5464FF-1D51-E0ED-E8B3-D022F2C1FD66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256723" y="3553101"/>
            <a:ext cx="60969" cy="2611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2F9DFE0-9184-9EC6-DD80-8E4826CA84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02625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2F9DFE0-9184-9EC6-DD80-8E4826CA842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02625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CA79F40-65BD-8B90-EF6E-619F8260B0EA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Cross-fitting/Cross-validation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519494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85453-ECF4-505A-3B94-9C8DF6A47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682F4CA-67BF-CEFC-AC47-4360431B49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9842734"/>
                  </p:ext>
                </p:extLst>
              </p:nvPr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3682F4CA-67BF-CEFC-AC47-4360431B49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99842734"/>
                  </p:ext>
                </p:extLst>
              </p:nvPr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0D77DA4F-DFFF-C4F2-058D-3CD3A7303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320735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0D77DA4F-DFFF-C4F2-058D-3CD3A7303A0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7320735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149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75" r="-201250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75" r="-103797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575" r="-2500" b="-1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575" r="-40000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201149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201149" r="-103797" b="-2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00575" r="-2500" b="-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50575" r="-400000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50575" r="-305063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50575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401149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5619424-A56B-17B6-4717-FD6BCE9DCEEB}"/>
              </a:ext>
            </a:extLst>
          </p:cNvPr>
          <p:cNvSpPr txBox="1"/>
          <p:nvPr/>
        </p:nvSpPr>
        <p:spPr>
          <a:xfrm>
            <a:off x="5577843" y="3834439"/>
            <a:ext cx="116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8421AF-6457-E2F5-F745-4947C865782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3578986"/>
            <a:ext cx="65536" cy="2554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D692CC-EBE6-6501-7918-7A3DBE3C4C5A}"/>
              </a:ext>
            </a:extLst>
          </p:cNvPr>
          <p:cNvSpPr txBox="1"/>
          <p:nvPr/>
        </p:nvSpPr>
        <p:spPr>
          <a:xfrm>
            <a:off x="3636843" y="3803224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Outcome model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B577614-A7DD-DB5F-D07D-C3FBADC1135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142996" y="3578984"/>
            <a:ext cx="46094" cy="2242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A5E2FEF-4C07-C5BB-F6CD-0EE92CC2CDCD}"/>
              </a:ext>
            </a:extLst>
          </p:cNvPr>
          <p:cNvSpPr txBox="1"/>
          <p:nvPr/>
        </p:nvSpPr>
        <p:spPr>
          <a:xfrm>
            <a:off x="4694486" y="3803224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Fit fold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80A176-E806-5B7C-EBCA-18626806BF4B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142545" y="3578984"/>
            <a:ext cx="0" cy="2242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4495FC5-CEEA-129A-D43A-F8A4952E4213}"/>
              </a:ext>
            </a:extLst>
          </p:cNvPr>
          <p:cNvSpPr txBox="1"/>
          <p:nvPr/>
        </p:nvSpPr>
        <p:spPr>
          <a:xfrm>
            <a:off x="3659890" y="4284514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Treatment model folds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12EDA79-2AA7-E2CD-787F-E0DC819C62E0}"/>
              </a:ext>
            </a:extLst>
          </p:cNvPr>
          <p:cNvCxnSpPr>
            <a:endCxn id="39" idx="1"/>
          </p:cNvCxnSpPr>
          <p:nvPr/>
        </p:nvCxnSpPr>
        <p:spPr>
          <a:xfrm rot="5400000">
            <a:off x="2533406" y="3138169"/>
            <a:ext cx="2503665" cy="250691"/>
          </a:xfrm>
          <a:prstGeom prst="curvedConnector4">
            <a:avLst>
              <a:gd name="adj1" fmla="val 102"/>
              <a:gd name="adj2" fmla="val 19848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5F3DE85F-97DE-6E38-E55B-9A93F0B88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170267"/>
                  </p:ext>
                </p:extLst>
              </p:nvPr>
            </p:nvGraphicFramePr>
            <p:xfrm>
              <a:off x="7267639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5F3DE85F-97DE-6E38-E55B-9A93F0B8803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99170267"/>
                  </p:ext>
                </p:extLst>
              </p:nvPr>
            </p:nvGraphicFramePr>
            <p:xfrm>
              <a:off x="7267639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532" r="-3797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797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200000" r="-3797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300000" r="-3797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400000" r="-3797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500000" r="-3797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CA6AD09-03C1-358B-7D0E-E76EC7F75EEE}"/>
              </a:ext>
            </a:extLst>
          </p:cNvPr>
          <p:cNvSpPr txBox="1"/>
          <p:nvPr/>
        </p:nvSpPr>
        <p:spPr>
          <a:xfrm>
            <a:off x="736101" y="282116"/>
            <a:ext cx="749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</p:spTree>
    <p:extLst>
      <p:ext uri="{BB962C8B-B14F-4D97-AF65-F5344CB8AC3E}">
        <p14:creationId xmlns:p14="http://schemas.microsoft.com/office/powerpoint/2010/main" val="106934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6FDA8-18B1-0070-344C-656D3542A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022D27A-EF82-5DD2-92AD-BEE3ADFAD14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0022D27A-EF82-5DD2-92AD-BEE3ADFAD14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424782ED-874D-B49C-52C2-563D78F64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54220"/>
                  </p:ext>
                </p:extLst>
              </p:nvPr>
            </p:nvGraphicFramePr>
            <p:xfrm>
              <a:off x="407543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424782ED-874D-B49C-52C2-563D78F6494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854220"/>
                  </p:ext>
                </p:extLst>
              </p:nvPr>
            </p:nvGraphicFramePr>
            <p:xfrm>
              <a:off x="407543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0000" r="-103797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50000" r="-2500" b="-1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00000" r="-40000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300000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49786044-3903-1B1A-59CC-CA91BE9E6F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166084"/>
                  </p:ext>
                </p:extLst>
              </p:nvPr>
            </p:nvGraphicFramePr>
            <p:xfrm>
              <a:off x="684352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49786044-3903-1B1A-59CC-CA91BE9E6F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3166084"/>
                  </p:ext>
                </p:extLst>
              </p:nvPr>
            </p:nvGraphicFramePr>
            <p:xfrm>
              <a:off x="684352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797" t="-300000" r="-103797" b="-2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750" t="-150000" r="-2500" b="-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400000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200000" r="-305063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9FCC813-4EEC-3590-065C-19859BA344FE}"/>
              </a:ext>
            </a:extLst>
          </p:cNvPr>
          <p:cNvSpPr txBox="1"/>
          <p:nvPr/>
        </p:nvSpPr>
        <p:spPr>
          <a:xfrm>
            <a:off x="5663182" y="3795417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303348-05AF-DCB6-BC4A-7AA409C7108A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6253355" y="3553099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8BC07C-66C5-BA9B-9220-6FF5E6EEE33F}"/>
              </a:ext>
            </a:extLst>
          </p:cNvPr>
          <p:cNvSpPr txBox="1"/>
          <p:nvPr/>
        </p:nvSpPr>
        <p:spPr>
          <a:xfrm>
            <a:off x="3712464" y="3788954"/>
            <a:ext cx="111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Other model’s 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ACFABA-2C53-1852-8EFB-D9DB2827193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269457" y="3527803"/>
            <a:ext cx="169902" cy="261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CC7E062-D581-806D-C1C8-C805E71C431C}"/>
              </a:ext>
            </a:extLst>
          </p:cNvPr>
          <p:cNvSpPr txBox="1"/>
          <p:nvPr/>
        </p:nvSpPr>
        <p:spPr>
          <a:xfrm>
            <a:off x="4779261" y="3788954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Fit folds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0830E91-772A-875C-B2E9-B034D51D051E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439361" y="2459736"/>
            <a:ext cx="787961" cy="132921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1D4CEB3-E4DB-F9B1-FCB0-B6F03DED0B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656459"/>
                  </p:ext>
                </p:extLst>
              </p:nvPr>
            </p:nvGraphicFramePr>
            <p:xfrm>
              <a:off x="1002625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1D4CEB3-E4DB-F9B1-FCB0-B6F03DED0B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89656459"/>
                  </p:ext>
                </p:extLst>
              </p:nvPr>
            </p:nvGraphicFramePr>
            <p:xfrm>
              <a:off x="1002625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C27B3DDF-5A5A-7E0F-1E9C-6C257513B150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</p:spTree>
    <p:extLst>
      <p:ext uri="{BB962C8B-B14F-4D97-AF65-F5344CB8AC3E}">
        <p14:creationId xmlns:p14="http://schemas.microsoft.com/office/powerpoint/2010/main" val="2530587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C1F3BA4-3462-3295-B097-6362034A5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708C7A5-7919-2B11-FA7E-E690C70CF3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746222"/>
                  </p:ext>
                </p:extLst>
              </p:nvPr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708C7A5-7919-2B11-FA7E-E690C70CF3E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746222"/>
                  </p:ext>
                </p:extLst>
              </p:nvPr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79B17E80-8BCC-A23E-94C6-F05E79255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744629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79B17E80-8BCC-A23E-94C6-F05E79255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64744629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149" r="-305063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149" r="-20125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1149" r="-103797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149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01149" r="-4000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1149" r="-20125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101149" r="-103797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01149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201149" r="-4000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201149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201149" r="-103797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201149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301149" r="-4000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301149" r="-305063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1149" r="-20125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301149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401149" r="-4000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401149" r="-305063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401149" r="-20125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401149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94A60D1-84CB-2C2F-C0FD-89623C961B1D}"/>
              </a:ext>
            </a:extLst>
          </p:cNvPr>
          <p:cNvSpPr txBox="1"/>
          <p:nvPr/>
        </p:nvSpPr>
        <p:spPr>
          <a:xfrm>
            <a:off x="5577843" y="3834439"/>
            <a:ext cx="116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B79FA8-83B0-2C1B-2E91-09D57BBB0EB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3578986"/>
            <a:ext cx="65536" cy="2554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D9C156-0744-4F76-F84A-9FCAAFCBCB30}"/>
              </a:ext>
            </a:extLst>
          </p:cNvPr>
          <p:cNvSpPr txBox="1"/>
          <p:nvPr/>
        </p:nvSpPr>
        <p:spPr>
          <a:xfrm>
            <a:off x="3636843" y="3803224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Outcome model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9F28F5B-E6CA-1E6E-DBEA-2FAFA36B0CA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142996" y="3578984"/>
            <a:ext cx="46094" cy="22423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1F3DA25-052B-6A0C-905F-82DD2CEE5613}"/>
              </a:ext>
            </a:extLst>
          </p:cNvPr>
          <p:cNvSpPr txBox="1"/>
          <p:nvPr/>
        </p:nvSpPr>
        <p:spPr>
          <a:xfrm>
            <a:off x="4694486" y="3803224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Fit fold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02FC915-5DBB-2CEC-9E2F-3CC28AD5E4B7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142545" y="3578984"/>
            <a:ext cx="0" cy="22423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C14AEA-F885-B6FA-F7AF-51D2BC0D0E23}"/>
              </a:ext>
            </a:extLst>
          </p:cNvPr>
          <p:cNvSpPr txBox="1"/>
          <p:nvPr/>
        </p:nvSpPr>
        <p:spPr>
          <a:xfrm>
            <a:off x="3659890" y="4284514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Treatment model folds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E5FF728-A9E9-098E-78C1-6EF3986ECC7A}"/>
              </a:ext>
            </a:extLst>
          </p:cNvPr>
          <p:cNvCxnSpPr>
            <a:endCxn id="39" idx="1"/>
          </p:cNvCxnSpPr>
          <p:nvPr/>
        </p:nvCxnSpPr>
        <p:spPr>
          <a:xfrm rot="5400000">
            <a:off x="2533406" y="3138169"/>
            <a:ext cx="2503665" cy="250691"/>
          </a:xfrm>
          <a:prstGeom prst="curvedConnector4">
            <a:avLst>
              <a:gd name="adj1" fmla="val 102"/>
              <a:gd name="adj2" fmla="val 198483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88DC23CB-DC5A-4254-9D56-7E8BD3B88C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564473"/>
                  </p:ext>
                </p:extLst>
              </p:nvPr>
            </p:nvGraphicFramePr>
            <p:xfrm>
              <a:off x="7267639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1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88DC23CB-DC5A-4254-9D56-7E8BD3B88C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1564473"/>
                  </p:ext>
                </p:extLst>
              </p:nvPr>
            </p:nvGraphicFramePr>
            <p:xfrm>
              <a:off x="7267639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532" r="-3797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797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200000" r="-3797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300000" r="-3797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400000" r="-3797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500000" r="-3797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FBFCDAA-DCE7-EA6A-B0B3-6A7B2D3F0B09}"/>
              </a:ext>
            </a:extLst>
          </p:cNvPr>
          <p:cNvSpPr txBox="1"/>
          <p:nvPr/>
        </p:nvSpPr>
        <p:spPr>
          <a:xfrm>
            <a:off x="736101" y="282116"/>
            <a:ext cx="749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</p:spTree>
    <p:extLst>
      <p:ext uri="{BB962C8B-B14F-4D97-AF65-F5344CB8AC3E}">
        <p14:creationId xmlns:p14="http://schemas.microsoft.com/office/powerpoint/2010/main" val="14808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23743-5646-61BF-3AEC-B9A7A6C58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73B413EF-0D0C-E89D-1408-079265F499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73B413EF-0D0C-E89D-1408-079265F4992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F0D322D8-93ED-B7F0-61A8-3A5BFBAB7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013484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F0D322D8-93ED-B7F0-61A8-3A5BFBAB742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013484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149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75" r="-201250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75" r="-103797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575" r="-2500" b="-1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575" r="-40000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201149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201149" r="-103797" b="-2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00575" r="-2500" b="-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50575" r="-400000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50575" r="-305063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50575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401149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7185D70-1617-3637-6472-3473AED4A815}"/>
              </a:ext>
            </a:extLst>
          </p:cNvPr>
          <p:cNvSpPr txBox="1"/>
          <p:nvPr/>
        </p:nvSpPr>
        <p:spPr>
          <a:xfrm>
            <a:off x="5577843" y="3834439"/>
            <a:ext cx="116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398CAE-58B9-E428-42CD-6EEA29E6BAE7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3578986"/>
            <a:ext cx="65536" cy="2554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83B2CA-503B-1297-E8EE-ADC49A6247DB}"/>
              </a:ext>
            </a:extLst>
          </p:cNvPr>
          <p:cNvSpPr txBox="1"/>
          <p:nvPr/>
        </p:nvSpPr>
        <p:spPr>
          <a:xfrm>
            <a:off x="3636843" y="3803224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Outcome model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5D6E45D-ECA0-B2DE-6445-F2596596D590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142996" y="3578984"/>
            <a:ext cx="46094" cy="2242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6CDEE7F-08CF-21AE-CE23-C7306DCD7219}"/>
              </a:ext>
            </a:extLst>
          </p:cNvPr>
          <p:cNvSpPr txBox="1"/>
          <p:nvPr/>
        </p:nvSpPr>
        <p:spPr>
          <a:xfrm>
            <a:off x="3659890" y="4284514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Treatment model folds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7DFF09F5-5D3B-301C-1D9E-A0BE1C8B0E57}"/>
              </a:ext>
            </a:extLst>
          </p:cNvPr>
          <p:cNvCxnSpPr>
            <a:endCxn id="39" idx="1"/>
          </p:cNvCxnSpPr>
          <p:nvPr/>
        </p:nvCxnSpPr>
        <p:spPr>
          <a:xfrm rot="5400000">
            <a:off x="2533406" y="3138169"/>
            <a:ext cx="2503665" cy="250691"/>
          </a:xfrm>
          <a:prstGeom prst="curvedConnector4">
            <a:avLst>
              <a:gd name="adj1" fmla="val 102"/>
              <a:gd name="adj2" fmla="val 198483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6EC89B80-503B-02E5-D624-92FBD90366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678792"/>
                  </p:ext>
                </p:extLst>
              </p:nvPr>
            </p:nvGraphicFramePr>
            <p:xfrm>
              <a:off x="7267639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6"/>
                            </a:gs>
                            <a:gs pos="100000">
                              <a:schemeClr val="accent4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1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2" name="Table 51">
                <a:extLst>
                  <a:ext uri="{FF2B5EF4-FFF2-40B4-BE49-F238E27FC236}">
                    <a16:creationId xmlns:a16="http://schemas.microsoft.com/office/drawing/2014/main" id="{6EC89B80-503B-02E5-D624-92FBD90366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21678792"/>
                  </p:ext>
                </p:extLst>
              </p:nvPr>
            </p:nvGraphicFramePr>
            <p:xfrm>
              <a:off x="7267639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532" r="-3797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797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200000" r="-3797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300000" r="-3797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400000" r="-3797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500000" r="-3797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65525FB7-9CDE-A123-FD90-04FC9E509D66}"/>
              </a:ext>
            </a:extLst>
          </p:cNvPr>
          <p:cNvSpPr txBox="1"/>
          <p:nvPr/>
        </p:nvSpPr>
        <p:spPr>
          <a:xfrm>
            <a:off x="736101" y="282116"/>
            <a:ext cx="749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</p:spTree>
    <p:extLst>
      <p:ext uri="{BB962C8B-B14F-4D97-AF65-F5344CB8AC3E}">
        <p14:creationId xmlns:p14="http://schemas.microsoft.com/office/powerpoint/2010/main" val="900582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B4F5B-917D-7F60-3616-A1BEB6971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7B3418CC-F127-59F0-6100-0029BF9A39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9138895"/>
                  </p:ext>
                </p:extLst>
              </p:nvPr>
            </p:nvGraphicFramePr>
            <p:xfrm>
              <a:off x="371881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7B3418CC-F127-59F0-6100-0029BF9A39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69138895"/>
                  </p:ext>
                </p:extLst>
              </p:nvPr>
            </p:nvGraphicFramePr>
            <p:xfrm>
              <a:off x="371881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50000" r="-103797" b="-15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750" t="-50000" r="-2500" b="-1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0" t="-100000" r="-40000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300000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A0C9B582-63C3-9084-69C2-A1F8C42D21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894231"/>
                  </p:ext>
                </p:extLst>
              </p:nvPr>
            </p:nvGraphicFramePr>
            <p:xfrm>
              <a:off x="6486908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A0C9B582-63C3-9084-69C2-A1F8C42D21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02894231"/>
                  </p:ext>
                </p:extLst>
              </p:nvPr>
            </p:nvGraphicFramePr>
            <p:xfrm>
              <a:off x="6486908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300000" r="-103797" b="-2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50000" r="-2500" b="-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200000" r="-400000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200000" r="-305063" b="-114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CA89D1-3D3C-23C8-4681-F7CA489AFE5F}"/>
              </a:ext>
            </a:extLst>
          </p:cNvPr>
          <p:cNvSpPr txBox="1"/>
          <p:nvPr/>
        </p:nvSpPr>
        <p:spPr>
          <a:xfrm>
            <a:off x="5306566" y="3795417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A86A4D-A227-9F97-C39B-CF6D61837BB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896739" y="3553099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0725AF3-90DA-1AF4-E294-EC8CEF040ABD}"/>
              </a:ext>
            </a:extLst>
          </p:cNvPr>
          <p:cNvSpPr txBox="1"/>
          <p:nvPr/>
        </p:nvSpPr>
        <p:spPr>
          <a:xfrm>
            <a:off x="3355848" y="3788954"/>
            <a:ext cx="111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Other model’s 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984FE40-9522-F2BA-380C-EE213A767D7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912841" y="3527803"/>
            <a:ext cx="169902" cy="261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837395D-0194-41C1-357B-D6F66D575C2F}"/>
              </a:ext>
            </a:extLst>
          </p:cNvPr>
          <p:cNvSpPr txBox="1"/>
          <p:nvPr/>
        </p:nvSpPr>
        <p:spPr>
          <a:xfrm>
            <a:off x="4422645" y="3788954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Fit folds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109D0F-E3B1-6478-F831-E39383BF8116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4082745" y="2459736"/>
            <a:ext cx="787961" cy="13292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2E1E741-B859-A4B9-1488-A3E248025FAA}"/>
              </a:ext>
            </a:extLst>
          </p:cNvPr>
          <p:cNvSpPr txBox="1"/>
          <p:nvPr/>
        </p:nvSpPr>
        <p:spPr>
          <a:xfrm>
            <a:off x="736101" y="118872"/>
            <a:ext cx="967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DB3A65B-408A-AFAF-6040-210F9DD6B5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1DB3A65B-408A-AFAF-6040-210F9DD6B56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018817-A92F-A124-A261-4596D2213D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28659"/>
                  </p:ext>
                </p:extLst>
              </p:nvPr>
            </p:nvGraphicFramePr>
            <p:xfrm>
              <a:off x="9441562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1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C018817-A92F-A124-A261-4596D2213D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86528659"/>
                  </p:ext>
                </p:extLst>
              </p:nvPr>
            </p:nvGraphicFramePr>
            <p:xfrm>
              <a:off x="9441562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57178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301E5-BF14-45A7-CC7A-17A0CA0BC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C3287AD2-CD60-6C79-5EBB-D1DC14A9A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049116"/>
                  </p:ext>
                </p:extLst>
              </p:nvPr>
            </p:nvGraphicFramePr>
            <p:xfrm>
              <a:off x="3691382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C3287AD2-CD60-6C79-5EBB-D1DC14A9A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9049116"/>
                  </p:ext>
                </p:extLst>
              </p:nvPr>
            </p:nvGraphicFramePr>
            <p:xfrm>
              <a:off x="3691382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100000" r="-103797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7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0" t="-200000" r="-4000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7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0" t="-300000" r="-4000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300000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400000" r="-305063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400000" r="-20125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00000" r="-20125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58F566C-7A0B-6DA9-03DD-6845E83A7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821077"/>
                  </p:ext>
                </p:extLst>
              </p:nvPr>
            </p:nvGraphicFramePr>
            <p:xfrm>
              <a:off x="6459476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58F566C-7A0B-6DA9-03DD-6845E83A7F8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821077"/>
                  </p:ext>
                </p:extLst>
              </p:nvPr>
            </p:nvGraphicFramePr>
            <p:xfrm>
              <a:off x="6459476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0000" r="-20125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0000" r="-20125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200000" r="-103797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300000" r="-103797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400000" r="-4000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0000" r="-4000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500000" r="-305063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38F1397-E3CC-D789-EF8D-0E6C29D7912F}"/>
              </a:ext>
            </a:extLst>
          </p:cNvPr>
          <p:cNvSpPr txBox="1"/>
          <p:nvPr/>
        </p:nvSpPr>
        <p:spPr>
          <a:xfrm>
            <a:off x="5279134" y="3795417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F3A2DD-8C03-256A-96DC-6BE912F5198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869307" y="3553099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C7757A3-0162-7FA8-21CF-89A5A233F477}"/>
              </a:ext>
            </a:extLst>
          </p:cNvPr>
          <p:cNvSpPr txBox="1"/>
          <p:nvPr/>
        </p:nvSpPr>
        <p:spPr>
          <a:xfrm>
            <a:off x="3328416" y="3788954"/>
            <a:ext cx="111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Other model’s 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31A463-D0CB-F7AA-343F-17A629AC71C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885409" y="3527803"/>
            <a:ext cx="169902" cy="261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AE51DCB-65BE-2302-7EDD-4E62F4233502}"/>
              </a:ext>
            </a:extLst>
          </p:cNvPr>
          <p:cNvSpPr txBox="1"/>
          <p:nvPr/>
        </p:nvSpPr>
        <p:spPr>
          <a:xfrm>
            <a:off x="4395213" y="3788954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Fit folds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3A303B6-0508-A0C8-C3D2-51B1C08E73C8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4843274" y="3630166"/>
            <a:ext cx="58165" cy="1587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8F04AF7-2C5B-1AE3-5B87-2B3D7DC32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584162"/>
                  </p:ext>
                </p:extLst>
              </p:nvPr>
            </p:nvGraphicFramePr>
            <p:xfrm>
              <a:off x="9441562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6"/>
                            </a:gs>
                            <a:gs pos="100000">
                              <a:schemeClr val="accent4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78F04AF7-2C5B-1AE3-5B87-2B3D7DC3261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3584162"/>
                  </p:ext>
                </p:extLst>
              </p:nvPr>
            </p:nvGraphicFramePr>
            <p:xfrm>
              <a:off x="9441562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4CD16EF-D9F1-6C1F-ACBB-6756DB4FA503}"/>
              </a:ext>
            </a:extLst>
          </p:cNvPr>
          <p:cNvSpPr txBox="1"/>
          <p:nvPr/>
        </p:nvSpPr>
        <p:spPr>
          <a:xfrm>
            <a:off x="736101" y="118872"/>
            <a:ext cx="967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589EAC4-D1F3-376B-01DB-E3B0FBE6BF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0589EAC4-D1F3-376B-01DB-E3B0FBE6BF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222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52D94-24A1-CB09-D23C-E781AD892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32C16D64-4B72-5B33-DB08-1BB05E5CD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182078"/>
                  </p:ext>
                </p:extLst>
              </p:nvPr>
            </p:nvGraphicFramePr>
            <p:xfrm>
              <a:off x="3691382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8000">
                              <a:schemeClr val="accent2"/>
                            </a:gs>
                            <a:gs pos="97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4"/>
                            </a:gs>
                            <a:gs pos="97000">
                              <a:schemeClr val="accent6"/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22000">
                              <a:schemeClr val="accent6"/>
                            </a:gs>
                            <a:gs pos="96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3000">
                              <a:schemeClr val="accent5"/>
                            </a:gs>
                            <a:gs pos="97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32C16D64-4B72-5B33-DB08-1BB05E5CD89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86182078"/>
                  </p:ext>
                </p:extLst>
              </p:nvPr>
            </p:nvGraphicFramePr>
            <p:xfrm>
              <a:off x="3691382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100000" r="-103797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750" t="-50000" r="-2500" b="-1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0" t="-100000" r="-40000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150000" r="-305063" b="-5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5191A62-DBE6-C432-8E3E-9B20ED03F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247259"/>
                  </p:ext>
                </p:extLst>
              </p:nvPr>
            </p:nvGraphicFramePr>
            <p:xfrm>
              <a:off x="6459476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8000">
                              <a:schemeClr val="accent2"/>
                            </a:gs>
                            <a:gs pos="97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97000">
                              <a:schemeClr val="accent6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22000">
                              <a:schemeClr val="accent6"/>
                            </a:gs>
                            <a:gs pos="96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3000">
                              <a:schemeClr val="accent5"/>
                            </a:gs>
                            <a:gs pos="97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05191A62-DBE6-C432-8E3E-9B20ED03FB1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44247259"/>
                  </p:ext>
                </p:extLst>
              </p:nvPr>
            </p:nvGraphicFramePr>
            <p:xfrm>
              <a:off x="6459476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100000" r="-103797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50000" r="-2500" b="-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200000" r="-40000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500000" r="-305063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EC763971-84F1-4C58-9E0F-E234B7F4A150}"/>
              </a:ext>
            </a:extLst>
          </p:cNvPr>
          <p:cNvSpPr txBox="1"/>
          <p:nvPr/>
        </p:nvSpPr>
        <p:spPr>
          <a:xfrm>
            <a:off x="5279134" y="3795417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0BD426-38F4-728B-DA3D-E142FE83AD23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869307" y="3553099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359736B-67A6-BFC0-1D01-0B19FDD91033}"/>
              </a:ext>
            </a:extLst>
          </p:cNvPr>
          <p:cNvSpPr txBox="1"/>
          <p:nvPr/>
        </p:nvSpPr>
        <p:spPr>
          <a:xfrm>
            <a:off x="3328416" y="3788954"/>
            <a:ext cx="11139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Other model’s 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76415E4-72D3-0BF3-7E2E-B170BDC0A22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885409" y="3527803"/>
            <a:ext cx="169902" cy="26115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EC6CBA0-4DFB-E8C9-2849-BA3E77597C92}"/>
              </a:ext>
            </a:extLst>
          </p:cNvPr>
          <p:cNvSpPr txBox="1"/>
          <p:nvPr/>
        </p:nvSpPr>
        <p:spPr>
          <a:xfrm>
            <a:off x="4395213" y="3788954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Fit folds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024A704-6111-25DC-A441-EE48C719AFBB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 flipH="1">
            <a:off x="4843274" y="3630166"/>
            <a:ext cx="58165" cy="15878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5BA7187-84C7-B7E5-9615-EA6AA32BA5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441562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6"/>
                            </a:gs>
                            <a:gs pos="100000">
                              <a:schemeClr val="accent4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5BA7187-84C7-B7E5-9615-EA6AA32BA5C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441562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7B51E08-E41E-D829-5F4C-140D5BC64703}"/>
              </a:ext>
            </a:extLst>
          </p:cNvPr>
          <p:cNvSpPr txBox="1"/>
          <p:nvPr/>
        </p:nvSpPr>
        <p:spPr>
          <a:xfrm>
            <a:off x="736101" y="118872"/>
            <a:ext cx="9673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0C5A991-C26E-4471-87F8-C6EA1EF7D9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B0C5A991-C26E-4471-87F8-C6EA1EF7D94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39723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9DA313-4EF2-33A0-1B93-F783AD1CC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4006A8B-B3BB-356D-B90A-745148C60B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A4006A8B-B3BB-356D-B90A-745148C60B7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7863BA08-1DAB-C311-F146-D3ACF49639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292519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7863BA08-1DAB-C311-F146-D3ACF49639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2292519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149" r="-305063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149" r="-20125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1149" r="-103797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149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01149" r="-4000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01149" r="-20125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101149" r="-103797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01149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201149" r="-4000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201149" r="-305063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201149" r="-103797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201149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301149" r="-4000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301149" r="-305063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301149" r="-20125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301149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401149" r="-4000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401149" r="-305063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401149" r="-20125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401149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36D5821-E073-63FE-16AF-7EC321B05BB3}"/>
              </a:ext>
            </a:extLst>
          </p:cNvPr>
          <p:cNvSpPr txBox="1"/>
          <p:nvPr/>
        </p:nvSpPr>
        <p:spPr>
          <a:xfrm>
            <a:off x="5577843" y="3834439"/>
            <a:ext cx="116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387B828-571C-1F67-F5E7-1DFAE99FED5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3578986"/>
            <a:ext cx="65536" cy="2554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57D3D9-0C0F-252C-34B6-A542E59FBA9E}"/>
              </a:ext>
            </a:extLst>
          </p:cNvPr>
          <p:cNvSpPr txBox="1"/>
          <p:nvPr/>
        </p:nvSpPr>
        <p:spPr>
          <a:xfrm>
            <a:off x="3636843" y="3803224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Outcome model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B21ABB-2085-6D47-4B31-D66952735753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142996" y="3578984"/>
            <a:ext cx="46094" cy="2242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7C4A07B-97F0-66DD-6205-9D2FFE165B29}"/>
              </a:ext>
            </a:extLst>
          </p:cNvPr>
          <p:cNvSpPr txBox="1"/>
          <p:nvPr/>
        </p:nvSpPr>
        <p:spPr>
          <a:xfrm>
            <a:off x="3659890" y="4284514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Treatment model folds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681C9044-C4EF-3E26-DEC4-CE4CC2FF4F36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>
            <a:off x="2386579" y="3007848"/>
            <a:ext cx="2780813" cy="234185"/>
          </a:xfrm>
          <a:prstGeom prst="curvedConnector4">
            <a:avLst>
              <a:gd name="adj1" fmla="val -592"/>
              <a:gd name="adj2" fmla="val 197615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77BA01C-4A64-A2F9-E450-B5EAAA160568}"/>
              </a:ext>
            </a:extLst>
          </p:cNvPr>
          <p:cNvSpPr txBox="1"/>
          <p:nvPr/>
        </p:nvSpPr>
        <p:spPr>
          <a:xfrm>
            <a:off x="736101" y="282116"/>
            <a:ext cx="749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08B098F-719D-0419-9CB0-724B75FD68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593299"/>
                  </p:ext>
                </p:extLst>
              </p:nvPr>
            </p:nvGraphicFramePr>
            <p:xfrm>
              <a:off x="7164424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6"/>
                            </a:gs>
                            <a:gs pos="100000">
                              <a:schemeClr val="accent4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08B098F-719D-0419-9CB0-724B75FD684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593299"/>
                  </p:ext>
                </p:extLst>
              </p:nvPr>
            </p:nvGraphicFramePr>
            <p:xfrm>
              <a:off x="7164424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9610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207F6-D03F-1189-44CD-7D46B17C5951}"/>
                  </a:ext>
                </a:extLst>
              </p:cNvPr>
              <p:cNvSpPr/>
              <p:nvPr/>
            </p:nvSpPr>
            <p:spPr>
              <a:xfrm>
                <a:off x="676656" y="941832"/>
                <a:ext cx="2258568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C0207F6-D03F-1189-44CD-7D46B17C59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2258568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1C68CD-BBBC-7452-CAE8-93FD2EBEEC9C}"/>
                  </a:ext>
                </a:extLst>
              </p:cNvPr>
              <p:cNvSpPr/>
              <p:nvPr/>
            </p:nvSpPr>
            <p:spPr>
              <a:xfrm>
                <a:off x="676656" y="1837944"/>
                <a:ext cx="2258568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61C68CD-BBBC-7452-CAE8-93FD2EBEEC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2258568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461AEB-0565-46DA-02DC-4650A7D937A9}"/>
                  </a:ext>
                </a:extLst>
              </p:cNvPr>
              <p:cNvSpPr/>
              <p:nvPr/>
            </p:nvSpPr>
            <p:spPr>
              <a:xfrm>
                <a:off x="676656" y="2734056"/>
                <a:ext cx="2258568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461AEB-0565-46DA-02DC-4650A7D937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2258568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938F36-FBFF-BC52-1FC0-8CFB2CEE8A93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938F36-FBFF-BC52-1FC0-8CFB2CEE8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B8599-16AF-644F-D4B4-93BDF90CD4F8}"/>
                  </a:ext>
                </a:extLst>
              </p:cNvPr>
              <p:cNvSpPr txBox="1"/>
              <p:nvPr/>
            </p:nvSpPr>
            <p:spPr>
              <a:xfrm>
                <a:off x="3374136" y="1962836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D8B8599-16AF-644F-D4B4-93BDF90CD4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6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ACFC1-FCF8-1323-B8BA-C86078F80B2F}"/>
                  </a:ext>
                </a:extLst>
              </p:cNvPr>
              <p:cNvSpPr txBox="1"/>
              <p:nvPr/>
            </p:nvSpPr>
            <p:spPr>
              <a:xfrm>
                <a:off x="3374136" y="2788922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C6ACFC1-FCF8-1323-B8BA-C86078F80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2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DEBBBC-2E80-F80E-141F-1629497DF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07725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1DEBBBC-2E80-F80E-141F-1629497DFC7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207725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6060B2B-2580-0C4D-8692-7612D59FEC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145585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76060B2B-2580-0C4D-8692-7612D59FEC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7145585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D95BCA-45F5-ADB9-808E-E3284481A8F4}"/>
                  </a:ext>
                </a:extLst>
              </p:cNvPr>
              <p:cNvSpPr txBox="1"/>
              <p:nvPr/>
            </p:nvSpPr>
            <p:spPr>
              <a:xfrm>
                <a:off x="5227321" y="4983480"/>
                <a:ext cx="3927348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from </a:t>
                </a:r>
                <a:r>
                  <a:rPr lang="en-US" sz="1400" dirty="0" err="1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itertools</a:t>
                </a:r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 import combinations</a:t>
                </a:r>
              </a:p>
              <a:p>
                <a:r>
                  <a:rPr lang="en-US" sz="1400" dirty="0" err="1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n_splits</a:t>
                </a:r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 = 3</a:t>
                </a:r>
              </a:p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l = list(range(</a:t>
                </a:r>
                <a:r>
                  <a:rPr lang="en-US" sz="1400" dirty="0" err="1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n_splits</a:t>
                </a:r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))</a:t>
                </a:r>
              </a:p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list(combinations(l, 2)) </a:t>
                </a:r>
              </a:p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&gt;&gt;&gt; [(1, 2), (1, 3), (2, 3)]</a:t>
                </a:r>
              </a:p>
              <a:p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# gives you the index for model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JetBrains Mono Medium" panose="02000009000000000000" pitchFamily="49" charset="0"/>
                        <a:cs typeface="JetBrains Mono Medium" panose="02000009000000000000" pitchFamily="49" charset="0"/>
                      </a:rPr>
                      <m:t>𝜋</m:t>
                    </m:r>
                  </m:oMath>
                </a14:m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 and model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JetBrains Mono Medium" panose="02000009000000000000" pitchFamily="49" charset="0"/>
                        <a:cs typeface="JetBrains Mono Medium" panose="02000009000000000000" pitchFamily="49" charset="0"/>
                      </a:rPr>
                      <m:t>𝑚</m:t>
                    </m:r>
                  </m:oMath>
                </a14:m>
                <a:r>
                  <a:rPr lang="en-US" sz="1400" dirty="0">
                    <a:latin typeface="JetBrains Mono Medium" panose="02000009000000000000" pitchFamily="49" charset="0"/>
                    <a:ea typeface="JetBrains Mono Medium" panose="02000009000000000000" pitchFamily="49" charset="0"/>
                    <a:cs typeface="JetBrains Mono Medium" panose="02000009000000000000" pitchFamily="49" charset="0"/>
                  </a:rPr>
                  <a:t>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D95BCA-45F5-ADB9-808E-E3284481A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1" y="4983480"/>
                <a:ext cx="3927348" cy="1600438"/>
              </a:xfrm>
              <a:prstGeom prst="rect">
                <a:avLst/>
              </a:prstGeom>
              <a:blipFill>
                <a:blip r:embed="rId10"/>
                <a:stretch>
                  <a:fillRect l="-466" t="-763" b="-3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377D751-B26C-885D-C2ED-5CD867776D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55971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9377D751-B26C-885D-C2ED-5CD867776D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9555971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1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4111E3E-8838-0197-6403-DE07F0DE5E23}"/>
              </a:ext>
            </a:extLst>
          </p:cNvPr>
          <p:cNvSpPr txBox="1"/>
          <p:nvPr/>
        </p:nvSpPr>
        <p:spPr>
          <a:xfrm>
            <a:off x="5663184" y="3778815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3F0C508-EEDE-05F3-4E14-9AE807FB82AD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5EC35C3-8931-2B0E-0EEE-421F53CA3443}"/>
              </a:ext>
            </a:extLst>
          </p:cNvPr>
          <p:cNvSpPr txBox="1"/>
          <p:nvPr/>
        </p:nvSpPr>
        <p:spPr>
          <a:xfrm>
            <a:off x="3950966" y="3787173"/>
            <a:ext cx="78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 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27BC34-D1B3-C8D7-3E18-ED2392D41BE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38006C5-0111-CF62-1F2D-E35D5BC17D62}"/>
              </a:ext>
            </a:extLst>
          </p:cNvPr>
          <p:cNvSpPr txBox="1"/>
          <p:nvPr/>
        </p:nvSpPr>
        <p:spPr>
          <a:xfrm>
            <a:off x="4779261" y="3788954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selected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21FC42-5658-0739-45D8-895266EC2909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166352" y="3527803"/>
            <a:ext cx="60968" cy="2611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AD03D30-9C2B-11EA-9639-85076365650D}"/>
              </a:ext>
            </a:extLst>
          </p:cNvPr>
          <p:cNvSpPr txBox="1"/>
          <p:nvPr/>
        </p:nvSpPr>
        <p:spPr>
          <a:xfrm>
            <a:off x="4343399" y="118872"/>
            <a:ext cx="345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each model’s predictions on the whole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A92D77D-F245-12D1-1D94-2186F028AC41}"/>
              </a:ext>
            </a:extLst>
          </p:cNvPr>
          <p:cNvSpPr txBox="1"/>
          <p:nvPr/>
        </p:nvSpPr>
        <p:spPr>
          <a:xfrm>
            <a:off x="7809990" y="84308"/>
            <a:ext cx="245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Look-up predictions based on model-index and split-index to get a single vector</a:t>
            </a:r>
          </a:p>
        </p:txBody>
      </p:sp>
    </p:spTree>
    <p:extLst>
      <p:ext uri="{BB962C8B-B14F-4D97-AF65-F5344CB8AC3E}">
        <p14:creationId xmlns:p14="http://schemas.microsoft.com/office/powerpoint/2010/main" val="3334168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A4BBD-4ED3-C06B-0F20-2AF318663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CAA2D81-087A-3C9C-B0C2-2E91BDA20C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FCAA2D81-087A-3C9C-B0C2-2E91BDA20C7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1CA0DC75-2219-B915-B877-322F22AB21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40923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2"/>
                            </a:gs>
                            <a:gs pos="100000">
                              <a:schemeClr val="accent4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54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5400000" scaled="1"/>
                        </a:gra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6"/>
                            </a:gs>
                            <a:gs pos="100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b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" name="Table 21">
                <a:extLst>
                  <a:ext uri="{FF2B5EF4-FFF2-40B4-BE49-F238E27FC236}">
                    <a16:creationId xmlns:a16="http://schemas.microsoft.com/office/drawing/2014/main" id="{1CA0DC75-2219-B915-B877-322F22AB21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040923"/>
                  </p:ext>
                </p:extLst>
              </p:nvPr>
            </p:nvGraphicFramePr>
            <p:xfrm>
              <a:off x="3894075" y="984426"/>
              <a:ext cx="2420110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149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75" r="-201250" b="-15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1149" r="-103797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575" r="-2500" b="-1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575" r="-400000" b="-10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0575" r="-103797" b="-10114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575" r="-305063" b="-5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100575" r="-2500" b="-5114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150575" r="-400000" b="-114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50575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401149" r="-305063" b="-2299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/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401149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12E1A65-FFB4-6919-114E-471F8BFFFC67}"/>
              </a:ext>
            </a:extLst>
          </p:cNvPr>
          <p:cNvSpPr txBox="1"/>
          <p:nvPr/>
        </p:nvSpPr>
        <p:spPr>
          <a:xfrm>
            <a:off x="5577843" y="3834439"/>
            <a:ext cx="1167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E3E636-4CDB-2797-911C-86E31FFB7A22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096000" y="3578986"/>
            <a:ext cx="65536" cy="255453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01ADF9A-82F3-1B4B-217F-C88F9D642E91}"/>
              </a:ext>
            </a:extLst>
          </p:cNvPr>
          <p:cNvSpPr txBox="1"/>
          <p:nvPr/>
        </p:nvSpPr>
        <p:spPr>
          <a:xfrm>
            <a:off x="3636843" y="3803224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Outcome model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9F9BA-97EB-A9E8-9613-1E2401D25AE2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142996" y="3578984"/>
            <a:ext cx="46094" cy="22423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D8B8C59-EB2C-3C5A-DCA6-27C1CD5DE9C4}"/>
              </a:ext>
            </a:extLst>
          </p:cNvPr>
          <p:cNvSpPr txBox="1"/>
          <p:nvPr/>
        </p:nvSpPr>
        <p:spPr>
          <a:xfrm>
            <a:off x="3659890" y="4284514"/>
            <a:ext cx="1012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Treatment model folds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AD668B3E-F291-FC81-C758-35DE82F7CB96}"/>
              </a:ext>
            </a:extLst>
          </p:cNvPr>
          <p:cNvCxnSpPr>
            <a:endCxn id="39" idx="1"/>
          </p:cNvCxnSpPr>
          <p:nvPr/>
        </p:nvCxnSpPr>
        <p:spPr>
          <a:xfrm rot="5400000">
            <a:off x="2533406" y="3138169"/>
            <a:ext cx="2503665" cy="250691"/>
          </a:xfrm>
          <a:prstGeom prst="curvedConnector4">
            <a:avLst>
              <a:gd name="adj1" fmla="val 102"/>
              <a:gd name="adj2" fmla="val 198483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57FADA-B44A-7FD0-6688-2E46C6939C7C}"/>
              </a:ext>
            </a:extLst>
          </p:cNvPr>
          <p:cNvSpPr txBox="1"/>
          <p:nvPr/>
        </p:nvSpPr>
        <p:spPr>
          <a:xfrm>
            <a:off x="736101" y="282116"/>
            <a:ext cx="749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Generalized double 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5CC32F1-06F1-BB6F-9F2D-067C883A1B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64424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6"/>
                            </a:gs>
                            <a:gs pos="100000">
                              <a:schemeClr val="accent4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1"/>
                            </a:gs>
                            <a:gs pos="100000">
                              <a:schemeClr val="accent5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0">
                              <a:schemeClr val="accent1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4"/>
                            </a:gs>
                            <a:gs pos="100000">
                              <a:schemeClr val="accent2"/>
                            </a:gs>
                          </a:gsLst>
                          <a:lin ang="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0">
                              <a:schemeClr val="accent5"/>
                            </a:gs>
                            <a:gs pos="100000">
                              <a:schemeClr val="accent6"/>
                            </a:gs>
                          </a:gsLst>
                          <a:lin ang="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5CC32F1-06F1-BB6F-9F2D-067C883A1B5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164424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85750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0F08C90-ADD8-F77E-9DFF-5483D02F0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EABB8D9-5D1B-6854-B161-8332A83FA8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2" name="Table 11">
                <a:extLst>
                  <a:ext uri="{FF2B5EF4-FFF2-40B4-BE49-F238E27FC236}">
                    <a16:creationId xmlns:a16="http://schemas.microsoft.com/office/drawing/2014/main" id="{2EABB8D9-5D1B-6854-B161-8332A83FA8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7C267039-F671-6D22-FE9B-C56058606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253311"/>
                  </p:ext>
                </p:extLst>
              </p:nvPr>
            </p:nvGraphicFramePr>
            <p:xfrm>
              <a:off x="380205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7C267039-F671-6D22-FE9B-C56058606CA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0253311"/>
                  </p:ext>
                </p:extLst>
              </p:nvPr>
            </p:nvGraphicFramePr>
            <p:xfrm>
              <a:off x="380205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33333" r="-103797" b="-674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25000" r="-2500" b="-2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000" r="-400000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5793D938-5127-41D2-0EE5-3A534B179A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118935"/>
                  </p:ext>
                </p:extLst>
              </p:nvPr>
            </p:nvGraphicFramePr>
            <p:xfrm>
              <a:off x="657014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5793D938-5127-41D2-0EE5-3A534B179A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2118935"/>
                  </p:ext>
                </p:extLst>
              </p:nvPr>
            </p:nvGraphicFramePr>
            <p:xfrm>
              <a:off x="657014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797" t="-33333" r="-103797" b="-674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98750" t="-25000" r="-2500" b="-2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" r="-400000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532" t="-100000" r="-305063" b="-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D18B6A1-5CEB-ADF5-1000-608126A7AF8D}"/>
              </a:ext>
            </a:extLst>
          </p:cNvPr>
          <p:cNvSpPr txBox="1"/>
          <p:nvPr/>
        </p:nvSpPr>
        <p:spPr>
          <a:xfrm>
            <a:off x="5389802" y="3758841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517CFEB-F1A8-5C80-F4AE-FA93FB668F21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979975" y="3516523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06AA623-CA0B-2218-7775-66282DEC171E}"/>
              </a:ext>
            </a:extLst>
          </p:cNvPr>
          <p:cNvSpPr txBox="1"/>
          <p:nvPr/>
        </p:nvSpPr>
        <p:spPr>
          <a:xfrm>
            <a:off x="3535283" y="3814252"/>
            <a:ext cx="89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F8FD9D6-0D03-B98D-20AF-5ECE4AD85E7F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983343" y="3553101"/>
            <a:ext cx="60969" cy="2611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7B48876-2158-82F5-B67D-831C6EEBA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292539"/>
                  </p:ext>
                </p:extLst>
              </p:nvPr>
            </p:nvGraphicFramePr>
            <p:xfrm>
              <a:off x="975287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B7B48876-2158-82F5-B67D-831C6EEBAAF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7292539"/>
                  </p:ext>
                </p:extLst>
              </p:nvPr>
            </p:nvGraphicFramePr>
            <p:xfrm>
              <a:off x="975287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8E627626-5BE2-BABE-FBC9-2206ABA0A7CD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Cross-fitting/Cross-validation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183920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05BBD-AA02-3FC5-1FF7-C5836570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D8F7E534-A715-B774-A03E-6F2548D1FC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329032"/>
                  </p:ext>
                </p:extLst>
              </p:nvPr>
            </p:nvGraphicFramePr>
            <p:xfrm>
              <a:off x="380205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99000">
                              <a:schemeClr val="accent4"/>
                            </a:gs>
                            <a:gs pos="0">
                              <a:schemeClr val="accent2"/>
                            </a:gs>
                          </a:gsLst>
                          <a:lin ang="5400000" scaled="1"/>
                        </a:gra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40000">
                              <a:schemeClr val="accent4"/>
                            </a:gs>
                            <a:gs pos="82000">
                              <a:schemeClr val="accent6"/>
                            </a:gs>
                            <a:gs pos="7000">
                              <a:schemeClr val="accent2"/>
                            </a:gs>
                          </a:gsLst>
                          <a:lin ang="5400000" scaled="1"/>
                        </a:gradFill>
                      </a:tcPr>
                    </a:tc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40000">
                              <a:schemeClr val="accent4"/>
                            </a:gs>
                            <a:gs pos="74000">
                              <a:schemeClr val="accent6"/>
                            </a:gs>
                            <a:gs pos="7000">
                              <a:schemeClr val="accent2"/>
                            </a:gs>
                            <a:gs pos="93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33000">
                              <a:schemeClr val="accent6"/>
                            </a:gs>
                            <a:gs pos="67000">
                              <a:schemeClr val="accent5"/>
                            </a:gs>
                            <a:gs pos="0">
                              <a:schemeClr val="accent4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51000">
                              <a:schemeClr val="accent5"/>
                            </a:gs>
                            <a:gs pos="92000">
                              <a:schemeClr val="accent1"/>
                            </a:gs>
                            <a:gs pos="7000">
                              <a:schemeClr val="accent6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99000">
                              <a:schemeClr val="accent1"/>
                            </a:gs>
                            <a:gs pos="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5" name="Table 24">
                <a:extLst>
                  <a:ext uri="{FF2B5EF4-FFF2-40B4-BE49-F238E27FC236}">
                    <a16:creationId xmlns:a16="http://schemas.microsoft.com/office/drawing/2014/main" id="{D8F7E534-A715-B774-A03E-6F2548D1FC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3329032"/>
                  </p:ext>
                </p:extLst>
              </p:nvPr>
            </p:nvGraphicFramePr>
            <p:xfrm>
              <a:off x="3802050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33333" r="-103797" b="-674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98750" t="-25000" r="-2500" b="-2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250" t="-50000" r="-400000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532" t="-100000" r="-305063" b="-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85650E-285B-49E4-F41B-4CE15BCE6A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229971"/>
                  </p:ext>
                </p:extLst>
              </p:nvPr>
            </p:nvGraphicFramePr>
            <p:xfrm>
              <a:off x="657014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99000">
                              <a:schemeClr val="accent4"/>
                            </a:gs>
                            <a:gs pos="0">
                              <a:schemeClr val="accent2"/>
                            </a:gs>
                          </a:gsLst>
                          <a:lin ang="5400000" scaled="1"/>
                        </a:gra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40000">
                              <a:schemeClr val="accent4"/>
                            </a:gs>
                            <a:gs pos="82000">
                              <a:schemeClr val="accent6"/>
                            </a:gs>
                            <a:gs pos="7000">
                              <a:schemeClr val="accent2"/>
                            </a:gs>
                          </a:gsLst>
                          <a:lin ang="5400000" scaled="1"/>
                        </a:gra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40000">
                              <a:schemeClr val="accent4"/>
                            </a:gs>
                            <a:gs pos="74000">
                              <a:schemeClr val="accent6"/>
                            </a:gs>
                            <a:gs pos="7000">
                              <a:schemeClr val="accent2"/>
                            </a:gs>
                            <a:gs pos="9300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33000">
                              <a:schemeClr val="accent6"/>
                            </a:gs>
                            <a:gs pos="67000">
                              <a:schemeClr val="accent5"/>
                            </a:gs>
                            <a:gs pos="0">
                              <a:schemeClr val="accent4"/>
                            </a:gs>
                            <a:gs pos="100000">
                              <a:schemeClr val="accent1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51000">
                              <a:schemeClr val="accent5"/>
                            </a:gs>
                            <a:gs pos="92000">
                              <a:schemeClr val="accent1"/>
                            </a:gs>
                            <a:gs pos="7000">
                              <a:schemeClr val="accent6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>
                          <a:gsLst>
                            <a:gs pos="99000">
                              <a:schemeClr val="accent1"/>
                            </a:gs>
                            <a:gs pos="0">
                              <a:schemeClr val="accent5"/>
                            </a:gs>
                          </a:gsLst>
                          <a:lin ang="5400000" scaled="1"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Table 25">
                <a:extLst>
                  <a:ext uri="{FF2B5EF4-FFF2-40B4-BE49-F238E27FC236}">
                    <a16:creationId xmlns:a16="http://schemas.microsoft.com/office/drawing/2014/main" id="{2985650E-285B-49E4-F41B-4CE15BCE6A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20229971"/>
                  </p:ext>
                </p:extLst>
              </p:nvPr>
            </p:nvGraphicFramePr>
            <p:xfrm>
              <a:off x="6570144" y="455278"/>
              <a:ext cx="2420110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708596289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158029945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50" r="-4000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532" r="-305063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000" r="-20125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03797" r="-103797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87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528325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402299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50000" r="-201250" b="-151149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33333" r="-103797" b="-67433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98750" t="-25000" r="-2500" b="-25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 rowSpan="4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50" t="-50000" r="-400000" b="-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65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532" t="-100000" r="-305063" b="-7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200000" r="-201250" b="-11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797" t="-500000" r="-103797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5BA8816-69E1-D88C-8B37-6DEF646E0A0D}"/>
              </a:ext>
            </a:extLst>
          </p:cNvPr>
          <p:cNvSpPr txBox="1"/>
          <p:nvPr/>
        </p:nvSpPr>
        <p:spPr>
          <a:xfrm>
            <a:off x="5389802" y="3758841"/>
            <a:ext cx="1180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Out-of-sample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EB56825-749B-26F8-7899-FB69C9FA893E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5979975" y="3516523"/>
            <a:ext cx="31621" cy="24231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62C751F-F0D1-B3CC-9221-C065026BBF21}"/>
              </a:ext>
            </a:extLst>
          </p:cNvPr>
          <p:cNvSpPr txBox="1"/>
          <p:nvPr/>
        </p:nvSpPr>
        <p:spPr>
          <a:xfrm>
            <a:off x="3535283" y="3814252"/>
            <a:ext cx="8961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Fit folds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707B328-A332-99E5-6100-F27C76E2213C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3983343" y="3553101"/>
            <a:ext cx="60969" cy="26115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666644-BAC9-9B5B-CEEE-863B704B6C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346020"/>
                  </p:ext>
                </p:extLst>
              </p:nvPr>
            </p:nvGraphicFramePr>
            <p:xfrm>
              <a:off x="975287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3000">
                              <a:schemeClr val="accent6"/>
                            </a:gs>
                            <a:gs pos="67000">
                              <a:schemeClr val="accent5"/>
                            </a:gs>
                            <a:gs pos="0">
                              <a:schemeClr val="accent4"/>
                            </a:gs>
                            <a:gs pos="100000">
                              <a:schemeClr val="accent1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3000">
                              <a:schemeClr val="accent6"/>
                            </a:gs>
                            <a:gs pos="67000">
                              <a:schemeClr val="accent5"/>
                            </a:gs>
                            <a:gs pos="0">
                              <a:schemeClr val="accent4"/>
                            </a:gs>
                            <a:gs pos="100000">
                              <a:schemeClr val="accent1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3000">
                              <a:schemeClr val="accent6"/>
                            </a:gs>
                            <a:gs pos="67000">
                              <a:schemeClr val="accent5"/>
                            </a:gs>
                            <a:gs pos="3000">
                              <a:schemeClr val="accent2"/>
                            </a:gs>
                            <a:gs pos="100000">
                              <a:schemeClr val="accent1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3000">
                              <a:schemeClr val="accent6"/>
                            </a:gs>
                            <a:gs pos="67000">
                              <a:schemeClr val="accent5"/>
                            </a:gs>
                            <a:gs pos="3000">
                              <a:schemeClr val="accent2"/>
                            </a:gs>
                            <a:gs pos="100000">
                              <a:schemeClr val="accent1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3000">
                              <a:schemeClr val="accent4"/>
                            </a:gs>
                            <a:gs pos="67000">
                              <a:schemeClr val="accent5"/>
                            </a:gs>
                            <a:gs pos="6000">
                              <a:schemeClr val="accent2"/>
                            </a:gs>
                            <a:gs pos="100000">
                              <a:schemeClr val="accent1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3000">
                              <a:schemeClr val="accent4"/>
                            </a:gs>
                            <a:gs pos="67000">
                              <a:schemeClr val="accent5"/>
                            </a:gs>
                            <a:gs pos="8000">
                              <a:schemeClr val="accent2"/>
                            </a:gs>
                            <a:gs pos="100000">
                              <a:schemeClr val="accent1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7000">
                              <a:schemeClr val="accent4"/>
                            </a:gs>
                            <a:gs pos="70000">
                              <a:schemeClr val="accent6"/>
                            </a:gs>
                            <a:gs pos="7000">
                              <a:schemeClr val="accent2"/>
                            </a:gs>
                            <a:gs pos="97000">
                              <a:schemeClr val="accent1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37000">
                              <a:schemeClr val="accent4"/>
                            </a:gs>
                            <a:gs pos="70000">
                              <a:schemeClr val="accent6"/>
                            </a:gs>
                            <a:gs pos="7000">
                              <a:schemeClr val="accent2"/>
                            </a:gs>
                            <a:gs pos="97000">
                              <a:schemeClr val="accent1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40000">
                              <a:schemeClr val="accent4"/>
                            </a:gs>
                            <a:gs pos="74000">
                              <a:schemeClr val="accent6"/>
                            </a:gs>
                            <a:gs pos="7000">
                              <a:schemeClr val="accent2"/>
                            </a:gs>
                            <a:gs pos="93000">
                              <a:schemeClr val="accent5"/>
                            </a:gs>
                          </a:gsLst>
                          <a:lin ang="0" scaled="1"/>
                          <a:tileRect/>
                        </a:gra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gradFill flip="none" rotWithShape="1">
                          <a:gsLst>
                            <a:gs pos="40000">
                              <a:schemeClr val="accent4"/>
                            </a:gs>
                            <a:gs pos="74000">
                              <a:schemeClr val="accent6"/>
                            </a:gs>
                            <a:gs pos="7000">
                              <a:schemeClr val="accent2"/>
                            </a:gs>
                            <a:gs pos="93000">
                              <a:schemeClr val="accent5"/>
                            </a:gs>
                          </a:gsLst>
                          <a:lin ang="10800000" scaled="1"/>
                          <a:tileRect/>
                        </a:gra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7666644-BAC9-9B5B-CEEE-863B704B6C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1346020"/>
                  </p:ext>
                </p:extLst>
              </p:nvPr>
            </p:nvGraphicFramePr>
            <p:xfrm>
              <a:off x="9752876" y="455278"/>
              <a:ext cx="968044" cy="317488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8402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84022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250" r="-102500" b="-5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1250" r="-2500" b="-5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1945527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100000" r="-102500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100000" r="-2500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200000" r="-102500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200000" r="-2500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300000" r="-102500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300000" r="-2500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400000" r="-102500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400000" r="-2500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250" t="-500000" r="-102500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1250" t="-500000" r="-2500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81372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7C03BEA-5EF2-D01E-FF17-64768EBA7DBE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Cross-fitting/Cross-validation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518F569-8A0A-31AE-4F95-579C752C53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608883"/>
                  </p:ext>
                </p:extLst>
              </p:nvPr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3518F569-8A0A-31AE-4F95-579C752C53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2608883"/>
                  </p:ext>
                </p:extLst>
              </p:nvPr>
            </p:nvGraphicFramePr>
            <p:xfrm>
              <a:off x="736101" y="984426"/>
              <a:ext cx="2420106" cy="26457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598212">
                      <a:extLst>
                        <a:ext uri="{9D8B030D-6E8A-4147-A177-3AD203B41FA5}">
                          <a16:colId xmlns:a16="http://schemas.microsoft.com/office/drawing/2014/main" val="4161595226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3545902650"/>
                        </a:ext>
                      </a:extLst>
                    </a:gridCol>
                    <a:gridCol w="410947">
                      <a:extLst>
                        <a:ext uri="{9D8B030D-6E8A-4147-A177-3AD203B41FA5}">
                          <a16:colId xmlns:a16="http://schemas.microsoft.com/office/drawing/2014/main" val="2790973486"/>
                        </a:ext>
                      </a:extLst>
                    </a:gridCol>
                  </a:tblGrid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1149" r="-52091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1149" r="-104478" b="-4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1149" r="-2941" b="-4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449866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101149" r="-52091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101149" r="-104478" b="-3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101149" r="-2941" b="-3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0063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201149" r="-52091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201149" r="-104478" b="-2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201149" r="-2941" b="-2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98000211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301149" r="-52091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301149" r="-104478" b="-10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301149" r="-2941" b="-10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2202336"/>
                      </a:ext>
                    </a:extLst>
                  </a:tr>
                  <a:tr h="5291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80" t="-401149" r="-52091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94030" t="-401149" r="-104478" b="-229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486765" t="-401149" r="-2941" b="-229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647669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884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8748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B401C-47AD-E933-F930-3026AAA00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40F121-2836-AED1-471A-849369C2ECA4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840F121-2836-AED1-471A-849369C2EC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02E101-1B14-FD8E-25C1-D25358142341}"/>
                  </a:ext>
                </a:extLst>
              </p:cNvPr>
              <p:cNvSpPr/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902E101-1B14-FD8E-25C1-D253581423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97F883-804A-E379-41DC-50EE96FE904B}"/>
                  </a:ext>
                </a:extLst>
              </p:cNvPr>
              <p:cNvSpPr/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B97F883-804A-E379-41DC-50EE96FE9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9E6703-4971-BBB6-1A67-149D310564E4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9E6703-4971-BBB6-1A67-149D31056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8862A2-70E4-083F-7122-9775809EA3C0}"/>
                  </a:ext>
                </a:extLst>
              </p:cNvPr>
              <p:cNvSpPr txBox="1"/>
              <p:nvPr/>
            </p:nvSpPr>
            <p:spPr>
              <a:xfrm>
                <a:off x="3374136" y="1962836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8862A2-70E4-083F-7122-9775809EA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6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460EBE-493E-089E-E798-04AC8CA2619F}"/>
                  </a:ext>
                </a:extLst>
              </p:cNvPr>
              <p:cNvSpPr txBox="1"/>
              <p:nvPr/>
            </p:nvSpPr>
            <p:spPr>
              <a:xfrm>
                <a:off x="3374136" y="2788922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9460EBE-493E-089E-E798-04AC8CA26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2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B2A0F70-2358-C798-242D-19EA9B94F2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3182334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DB2A0F70-2358-C798-242D-19EA9B94F2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93182334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7E56147-073A-A9BC-40D9-4E31A16B1C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025986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7E56147-073A-A9BC-40D9-4E31A16B1C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0025986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794B53D-B9D1-CE39-C965-A314F6E82C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4794B53D-B9D1-CE39-C965-A314F6E82C8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7C1056D-78F5-1624-2E68-3CBDC3490CEE}"/>
              </a:ext>
            </a:extLst>
          </p:cNvPr>
          <p:cNvSpPr txBox="1"/>
          <p:nvPr/>
        </p:nvSpPr>
        <p:spPr>
          <a:xfrm>
            <a:off x="5663184" y="3778815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E599DC-B34D-208B-FEF6-CC48A5E3EF0E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FD7A1E4-5AD4-A6DE-7EE8-90A4BA16501D}"/>
              </a:ext>
            </a:extLst>
          </p:cNvPr>
          <p:cNvSpPr txBox="1"/>
          <p:nvPr/>
        </p:nvSpPr>
        <p:spPr>
          <a:xfrm>
            <a:off x="3950966" y="3787173"/>
            <a:ext cx="78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 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F1E247-EB57-50A9-624A-D7F08DCD2AE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2155771-F719-AA5C-DD26-DF31EFA0451F}"/>
              </a:ext>
            </a:extLst>
          </p:cNvPr>
          <p:cNvSpPr txBox="1"/>
          <p:nvPr/>
        </p:nvSpPr>
        <p:spPr>
          <a:xfrm>
            <a:off x="4779261" y="3788954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selected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37C2C8-3750-FD66-ADF9-852BF83DF11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166352" y="3527803"/>
            <a:ext cx="60968" cy="2611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BABDD2-9A99-6DE6-A040-5E28D49F03AA}"/>
              </a:ext>
            </a:extLst>
          </p:cNvPr>
          <p:cNvSpPr txBox="1"/>
          <p:nvPr/>
        </p:nvSpPr>
        <p:spPr>
          <a:xfrm>
            <a:off x="4343399" y="118872"/>
            <a:ext cx="3459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Stack each model’s predictions on the whole data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BD2CE68-04AD-B5D9-DDFF-D0BD0D037673}"/>
              </a:ext>
            </a:extLst>
          </p:cNvPr>
          <p:cNvSpPr txBox="1"/>
          <p:nvPr/>
        </p:nvSpPr>
        <p:spPr>
          <a:xfrm>
            <a:off x="7809990" y="84308"/>
            <a:ext cx="2459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Look-up predictions based on model-index and split-index to get a single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FD3DD-F89E-1EA7-F328-2C16CBD30FAD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48FD3DD-F89E-1EA7-F328-2C16CBD30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blipFill>
                <a:blip r:embed="rId11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8C61CE-424B-67ED-F4A1-57752233086C}"/>
                  </a:ext>
                </a:extLst>
              </p:cNvPr>
              <p:cNvSpPr/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28C61CE-424B-67ED-F4A1-577522330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blipFill>
                <a:blip r:embed="rId12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AEE56E-5717-8B50-30F6-B96358C4414F}"/>
                  </a:ext>
                </a:extLst>
              </p:cNvPr>
              <p:cNvSpPr/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DAEE56E-5717-8B50-30F6-B96358C4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blipFill>
                <a:blip r:embed="rId13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08D8F3-9A97-F159-0D79-47C4EAD4D967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A08D8F3-9A97-F159-0D79-47C4EAD4D9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blipFill>
                <a:blip r:embed="rId14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3A4A99-DCE0-6CFF-BF3B-07ED83E7A669}"/>
                  </a:ext>
                </a:extLst>
              </p:cNvPr>
              <p:cNvSpPr/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3A4A99-DCE0-6CFF-BF3B-07ED83E7A6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blipFill>
                <a:blip r:embed="rId15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D9D13E8-BB45-5CDE-2266-72DF459BA629}"/>
                  </a:ext>
                </a:extLst>
              </p:cNvPr>
              <p:cNvSpPr/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D9D13E8-BB45-5CDE-2266-72DF459BA6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blipFill>
                <a:blip r:embed="rId16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24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27814-7529-8043-FE82-DB50BF32D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0DFD78-1A50-F87F-88D5-95710DB4F287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B70DFD78-1A50-F87F-88D5-95710DB4F2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586836-37A5-A60D-07D7-A04F068D6AB7}"/>
                  </a:ext>
                </a:extLst>
              </p:cNvPr>
              <p:cNvSpPr/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D586836-37A5-A60D-07D7-A04F068D6A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0F9BAF-9CFA-BD02-D58F-79C91A3D1CCC}"/>
                  </a:ext>
                </a:extLst>
              </p:cNvPr>
              <p:cNvSpPr/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0F9BAF-9CFA-BD02-D58F-79C91A3D1C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EBA26-5F14-0857-3421-9742ED685B15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2EBA26-5F14-0857-3421-9742ED685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FECD7A-D1ED-4AD9-A8B3-E5A192EFEE12}"/>
                  </a:ext>
                </a:extLst>
              </p:cNvPr>
              <p:cNvSpPr txBox="1"/>
              <p:nvPr/>
            </p:nvSpPr>
            <p:spPr>
              <a:xfrm>
                <a:off x="3374136" y="1962836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FECD7A-D1ED-4AD9-A8B3-E5A192EFE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6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EA0418-7589-464E-DAB5-E5382F792B8B}"/>
                  </a:ext>
                </a:extLst>
              </p:cNvPr>
              <p:cNvSpPr txBox="1"/>
              <p:nvPr/>
            </p:nvSpPr>
            <p:spPr>
              <a:xfrm>
                <a:off x="3374136" y="2788922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EA0418-7589-464E-DAB5-E5382F792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2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1EE6025-E75F-EC31-9129-5455AF397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283937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51EE6025-E75F-EC31-9129-5455AF3975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2283937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54483" r="-2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54483" r="-1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54483" r="-24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155556" r="-2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155556" r="-1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155556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255556" r="-2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6AE4091-9DE6-895D-9797-C12F1B2C9F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4456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06AE4091-9DE6-895D-9797-C12F1B2C9F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4456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54861" r="-20370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54861" r="-101220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153793" r="-203704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53793" r="-101220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255556" r="-203704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55556" r="-10122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E5B45C8-C3CD-88C2-EA66-293F6457F1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786572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E5B45C8-C3CD-88C2-EA66-293F6457F14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0786572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3379831-1CB9-DEEC-F8E5-3F6E9123E8F5}"/>
              </a:ext>
            </a:extLst>
          </p:cNvPr>
          <p:cNvSpPr txBox="1"/>
          <p:nvPr/>
        </p:nvSpPr>
        <p:spPr>
          <a:xfrm>
            <a:off x="5663184" y="3778815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B4F1AA-06AB-A652-C6EC-888431283DBE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3EAAE3B-2794-89C8-666A-1FA17526A9EC}"/>
              </a:ext>
            </a:extLst>
          </p:cNvPr>
          <p:cNvSpPr txBox="1"/>
          <p:nvPr/>
        </p:nvSpPr>
        <p:spPr>
          <a:xfrm>
            <a:off x="3950966" y="3787173"/>
            <a:ext cx="784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Not 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F2665A-1D2F-3CCF-4550-CF6B06C99676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9F86C82-CF6E-E107-A80B-FBA8FAE2A439}"/>
              </a:ext>
            </a:extLst>
          </p:cNvPr>
          <p:cNvSpPr txBox="1"/>
          <p:nvPr/>
        </p:nvSpPr>
        <p:spPr>
          <a:xfrm>
            <a:off x="4779261" y="3788954"/>
            <a:ext cx="896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selected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688D226-A42C-DDFC-0883-7F84640417BC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166352" y="3527803"/>
            <a:ext cx="60968" cy="26115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464DBF3-1ADE-1E37-2E89-4AED5A769A68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Double 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3E6D3E-FF29-70FD-F5F1-306000394211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13E6D3E-FF29-70FD-F5F1-306000394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blipFill>
                <a:blip r:embed="rId11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982658-2C03-632B-DDFC-C258B1D8718B}"/>
                  </a:ext>
                </a:extLst>
              </p:cNvPr>
              <p:cNvSpPr/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A982658-2C03-632B-DDFC-C258B1D871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blipFill>
                <a:blip r:embed="rId12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61189C1-200E-76A8-D8F6-398B9BDF1146}"/>
                  </a:ext>
                </a:extLst>
              </p:cNvPr>
              <p:cNvSpPr/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61189C1-200E-76A8-D8F6-398B9BDF11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blipFill>
                <a:blip r:embed="rId13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BC3B51B-F069-27BF-EE6F-62A496D2A655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BC3B51B-F069-27BF-EE6F-62A496D2A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blipFill>
                <a:blip r:embed="rId14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7B15B65-C93C-D239-5620-B7EA94FBDEE1}"/>
                  </a:ext>
                </a:extLst>
              </p:cNvPr>
              <p:cNvSpPr/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7B15B65-C93C-D239-5620-B7EA94FBD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blipFill>
                <a:blip r:embed="rId15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70639B7-EF80-E30F-E719-58F476F7C5D9}"/>
                  </a:ext>
                </a:extLst>
              </p:cNvPr>
              <p:cNvSpPr/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70639B7-EF80-E30F-E719-58F476F7C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blipFill>
                <a:blip r:embed="rId16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2657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F7AEA-0480-2EFE-A9E3-C275FD5A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6C79897-6CD3-00E8-041C-046EC3633AC6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6C79897-6CD3-00E8-041C-046EC3633A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1344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0F3F9A-B59F-CF42-37F7-15F618CAB62C}"/>
                  </a:ext>
                </a:extLst>
              </p:cNvPr>
              <p:cNvSpPr/>
              <p:nvPr/>
            </p:nvSpPr>
            <p:spPr>
              <a:xfrm>
                <a:off x="676656" y="2286000"/>
                <a:ext cx="1673352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D0F3F9A-B59F-CF42-37F7-15F618CAB6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286000"/>
                <a:ext cx="1673352" cy="1344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3C52E-7C8F-2345-0EA5-DC7913CB9DA8}"/>
                  </a:ext>
                </a:extLst>
              </p:cNvPr>
              <p:cNvSpPr txBox="1"/>
              <p:nvPr/>
            </p:nvSpPr>
            <p:spPr>
              <a:xfrm>
                <a:off x="3374136" y="1290752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53C52E-7C8F-2345-0EA5-DC7913CB9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290752"/>
                <a:ext cx="57607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144F5-4759-E3D4-E70B-A9F7D94080F9}"/>
                  </a:ext>
                </a:extLst>
              </p:cNvPr>
              <p:cNvSpPr txBox="1"/>
              <p:nvPr/>
            </p:nvSpPr>
            <p:spPr>
              <a:xfrm>
                <a:off x="3374136" y="263492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D144F5-4759-E3D4-E70B-A9F7D9408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634920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599976A-6962-554E-47A8-C168F9F49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815428"/>
                  </p:ext>
                </p:extLst>
              </p:nvPr>
            </p:nvGraphicFramePr>
            <p:xfrm>
              <a:off x="4389120" y="512065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9927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F599976A-6962-554E-47A8-C168F9F499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8815428"/>
                  </p:ext>
                </p:extLst>
              </p:nvPr>
            </p:nvGraphicFramePr>
            <p:xfrm>
              <a:off x="4389120" y="512065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t="-36406" r="-102469" b="-1004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t="-36406" r="-2469" b="-1004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t="-137037" r="-102469" b="-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t="-137037" r="-2469" b="-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992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AB627EC-6C7F-8F34-4348-9BBDFDFC8C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166219"/>
                  </p:ext>
                </p:extLst>
              </p:nvPr>
            </p:nvGraphicFramePr>
            <p:xfrm>
              <a:off x="6016751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9488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AB627EC-6C7F-8F34-4348-9BBDFDFC8C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0166219"/>
                  </p:ext>
                </p:extLst>
              </p:nvPr>
            </p:nvGraphicFramePr>
            <p:xfrm>
              <a:off x="6016751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36574" r="-101220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-36574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135945" r="-101220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-135945" r="-2469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9488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5C65022-E548-C177-76EE-3B30B1746B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531014"/>
                  </p:ext>
                </p:extLst>
              </p:nvPr>
            </p:nvGraphicFramePr>
            <p:xfrm>
              <a:off x="7644382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031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15C65022-E548-C177-76EE-3B30B1746B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6531014"/>
                  </p:ext>
                </p:extLst>
              </p:nvPr>
            </p:nvGraphicFramePr>
            <p:xfrm>
              <a:off x="7644382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2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20" t="-36574" r="-101220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36574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220" t="-135945" r="-101220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135945" r="-2469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031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9131EF9-A2B3-2D59-8B62-2E5804B51F3C}"/>
              </a:ext>
            </a:extLst>
          </p:cNvPr>
          <p:cNvSpPr txBox="1"/>
          <p:nvPr/>
        </p:nvSpPr>
        <p:spPr>
          <a:xfrm>
            <a:off x="5169408" y="3778815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946C16-0EA0-5E91-6A82-9C6DB651E462}"/>
              </a:ext>
            </a:extLst>
          </p:cNvPr>
          <p:cNvCxnSpPr/>
          <p:nvPr/>
        </p:nvCxnSpPr>
        <p:spPr>
          <a:xfrm>
            <a:off x="5151118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830625-BA40-DF09-26D2-3DAA6B777647}"/>
              </a:ext>
            </a:extLst>
          </p:cNvPr>
          <p:cNvSpPr txBox="1"/>
          <p:nvPr/>
        </p:nvSpPr>
        <p:spPr>
          <a:xfrm>
            <a:off x="3950966" y="3787173"/>
            <a:ext cx="78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F4E2B2-DF37-2C8F-8103-DC9275FA475D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66710A7-C0CA-C12A-B944-9470B3A459B8}"/>
              </a:ext>
            </a:extLst>
          </p:cNvPr>
          <p:cNvSpPr txBox="1"/>
          <p:nvPr/>
        </p:nvSpPr>
        <p:spPr>
          <a:xfrm>
            <a:off x="676657" y="118872"/>
            <a:ext cx="79512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6DD7F9-5298-74C0-9446-F7C136A0D753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56DD7F9-5298-74C0-9446-F7C136A0D7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1344168"/>
              </a:xfrm>
              <a:prstGeom prst="rect">
                <a:avLst/>
              </a:prstGeom>
              <a:blipFill>
                <a:blip r:embed="rId9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2E7CF7-1B3E-17C3-AB75-261F6E2B3190}"/>
                  </a:ext>
                </a:extLst>
              </p:cNvPr>
              <p:cNvSpPr/>
              <p:nvPr/>
            </p:nvSpPr>
            <p:spPr>
              <a:xfrm>
                <a:off x="2350008" y="2286000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2E7CF7-1B3E-17C3-AB75-261F6E2B3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286000"/>
                <a:ext cx="374904" cy="1344168"/>
              </a:xfrm>
              <a:prstGeom prst="rect">
                <a:avLst/>
              </a:prstGeom>
              <a:blipFill>
                <a:blip r:embed="rId10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C13894-A6BC-24D3-8C1F-A086B32D4A68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AC13894-A6BC-24D3-8C1F-A086B32D4A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1344168"/>
              </a:xfrm>
              <a:prstGeom prst="rect">
                <a:avLst/>
              </a:prstGeom>
              <a:blipFill>
                <a:blip r:embed="rId11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DAF791-8AD5-EAA2-7529-4684FEF5B145}"/>
                  </a:ext>
                </a:extLst>
              </p:cNvPr>
              <p:cNvSpPr/>
              <p:nvPr/>
            </p:nvSpPr>
            <p:spPr>
              <a:xfrm>
                <a:off x="2721858" y="2286000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5DAF791-8AD5-EAA2-7529-4684FEF5B1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286000"/>
                <a:ext cx="374904" cy="1344168"/>
              </a:xfrm>
              <a:prstGeom prst="rect">
                <a:avLst/>
              </a:prstGeom>
              <a:blipFill>
                <a:blip r:embed="rId12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643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D3A50-9412-5B69-E547-AB0451449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8019090-8C4B-D715-7FFD-17165A2D0F99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8019090-8C4B-D715-7FFD-17165A2D0F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FDF4A9-8A34-9B3F-47C4-2374C976E57C}"/>
                  </a:ext>
                </a:extLst>
              </p:cNvPr>
              <p:cNvSpPr/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FFDF4A9-8A34-9B3F-47C4-2374C976E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77F3D0-F42D-5BD4-8587-3E06B477C116}"/>
                  </a:ext>
                </a:extLst>
              </p:cNvPr>
              <p:cNvSpPr/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677F3D0-F42D-5BD4-8587-3E06B477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8C9F93-DF1C-0101-D9FD-573D3631B282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38C9F93-DF1C-0101-D9FD-573D3631B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D3D884-A2A5-DA2B-2408-7962840D5282}"/>
                  </a:ext>
                </a:extLst>
              </p:cNvPr>
              <p:cNvSpPr txBox="1"/>
              <p:nvPr/>
            </p:nvSpPr>
            <p:spPr>
              <a:xfrm>
                <a:off x="3374136" y="1962836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D3D884-A2A5-DA2B-2408-7962840D5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6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4B9FCE-9CBD-317B-9F5F-9F8E78946760}"/>
                  </a:ext>
                </a:extLst>
              </p:cNvPr>
              <p:cNvSpPr txBox="1"/>
              <p:nvPr/>
            </p:nvSpPr>
            <p:spPr>
              <a:xfrm>
                <a:off x="3374136" y="2788922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F4B9FCE-9CBD-317B-9F5F-9F8E78946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2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F700BE-B777-E6AA-AE0C-AE6F57A457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965397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69F700BE-B777-E6AA-AE0C-AE6F57A4576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8965397"/>
                  </p:ext>
                </p:extLst>
              </p:nvPr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54483" r="-2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54483" r="-1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54483" r="-24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155556" r="-2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155556" r="-1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155556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255556" r="-2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DE974C8-462A-9D60-0212-D7DBA48095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106950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8DE974C8-462A-9D60-0212-D7DBA48095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76106950"/>
                  </p:ext>
                </p:extLst>
              </p:nvPr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54861" r="-20370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54861" r="-101220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153793" r="-203704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53793" r="-101220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255556" r="-203704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55556" r="-10122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4792F1C-9E03-9EF6-ED9B-642462839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938660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B4792F1C-9E03-9EF6-ED9B-6424628398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938660"/>
                  </p:ext>
                </p:extLst>
              </p:nvPr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2BB8BB19-9A07-1334-49F8-85D3FB31AA73}"/>
              </a:ext>
            </a:extLst>
          </p:cNvPr>
          <p:cNvSpPr txBox="1"/>
          <p:nvPr/>
        </p:nvSpPr>
        <p:spPr>
          <a:xfrm>
            <a:off x="5663184" y="3778815"/>
            <a:ext cx="89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selected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EED93-FEE6-F1CA-EA17-9D2824160976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AC0E881-60E3-97B8-9B64-06B17CEA77F3}"/>
              </a:ext>
            </a:extLst>
          </p:cNvPr>
          <p:cNvSpPr txBox="1"/>
          <p:nvPr/>
        </p:nvSpPr>
        <p:spPr>
          <a:xfrm>
            <a:off x="3911725" y="3787173"/>
            <a:ext cx="86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6EF99C0-954B-8F6B-A59E-DFAF50DAD939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402" y="3564315"/>
            <a:ext cx="247655" cy="2228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443FD09-526C-FABB-9078-FE206C1624A2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1AFB03-D4A8-A7CC-9B24-0DE671AEB823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51AFB03-D4A8-A7CC-9B24-0DE671AEB8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blipFill>
                <a:blip r:embed="rId11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053C55-9443-FE4B-F3B5-823D2D2FF9F1}"/>
                  </a:ext>
                </a:extLst>
              </p:cNvPr>
              <p:cNvSpPr/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9053C55-9443-FE4B-F3B5-823D2D2FF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blipFill>
                <a:blip r:embed="rId12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829146-7715-7637-F371-CDDAB4087E12}"/>
                  </a:ext>
                </a:extLst>
              </p:cNvPr>
              <p:cNvSpPr/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E829146-7715-7637-F371-CDDAB4087E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blipFill>
                <a:blip r:embed="rId13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1898F9-775A-17D0-F399-3F2F5055D8E8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51898F9-775A-17D0-F399-3F2F5055D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blipFill>
                <a:blip r:embed="rId14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6C3B611-8B84-585B-9EB0-8611E7EF88C7}"/>
                  </a:ext>
                </a:extLst>
              </p:cNvPr>
              <p:cNvSpPr/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6C3B611-8B84-585B-9EB0-8611E7EF88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blipFill>
                <a:blip r:embed="rId15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1546D3-AD29-AE19-9AC6-4669BBE95095}"/>
                  </a:ext>
                </a:extLst>
              </p:cNvPr>
              <p:cNvSpPr/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91546D3-AD29-AE19-9AC6-4669BBE950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blipFill>
                <a:blip r:embed="rId16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221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49DD7-8C7C-A497-A838-302CAB291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5D4D5-D7CD-35C2-6993-66DEB9860CFA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345D4D5-D7CD-35C2-6993-66DEB9860C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8961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F3381BC-4A36-4C3C-C5C2-9416DDACAD54}"/>
                  </a:ext>
                </a:extLst>
              </p:cNvPr>
              <p:cNvSpPr/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F3381BC-4A36-4C3C-C5C2-9416DDACAD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37944"/>
                <a:ext cx="1673352" cy="896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9E8556-9721-D1F0-139A-3C8A5EDF186A}"/>
                  </a:ext>
                </a:extLst>
              </p:cNvPr>
              <p:cNvSpPr/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99E8556-9721-D1F0-139A-3C8A5EDF1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734056"/>
                <a:ext cx="1673352" cy="896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9D109-5AD2-349E-CC3E-DB00230F50EA}"/>
                  </a:ext>
                </a:extLst>
              </p:cNvPr>
              <p:cNvSpPr txBox="1"/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09D109-5AD2-349E-CC3E-DB00230F5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066723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43F55C-EBAF-BD76-BB9A-0CFD0400B156}"/>
                  </a:ext>
                </a:extLst>
              </p:cNvPr>
              <p:cNvSpPr txBox="1"/>
              <p:nvPr/>
            </p:nvSpPr>
            <p:spPr>
              <a:xfrm>
                <a:off x="3374136" y="1962836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43F55C-EBAF-BD76-BB9A-0CFD0400B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962836"/>
                <a:ext cx="576072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65278-66FE-ED7C-FAE0-3296C7CA940D}"/>
                  </a:ext>
                </a:extLst>
              </p:cNvPr>
              <p:cNvSpPr txBox="1"/>
              <p:nvPr/>
            </p:nvSpPr>
            <p:spPr>
              <a:xfrm>
                <a:off x="3374136" y="2788922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‐</m:t>
                          </m:r>
                          <m:r>
                            <a:rPr lang="en-US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B165278-66FE-ED7C-FAE0-3296C7CA94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788922"/>
                <a:ext cx="57607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631719C-BD4A-CF63-3E55-E96B64D5193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kern="1200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631719C-BD4A-CF63-3E55-E96B64D5193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r="-2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54483" r="-2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54483" r="-102469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54483" r="-2469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155556" r="-2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155556" r="-10246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155556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469" t="-255556" r="-2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102469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8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80ACD76-D529-A2F4-DCEA-E8889BDBD1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580ACD76-D529-A2F4-DCEA-E8889BDBD1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327647" y="512063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1250" r="-203704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54861" r="-203704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54861" r="-101220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153793" r="-203704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153793" r="-101220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235" t="-255556" r="-203704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100000" t="-255556" r="-101220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9"/>
                          <a:stretch>
                            <a:fillRect l="-202469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EA80B87-E7AA-D069-2428-0C0D31D734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2EA80B87-E7AA-D069-2428-0C0D31D7347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548113" y="512063"/>
              <a:ext cx="983490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1250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54861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54861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15379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15379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235" t="-255556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101235" t="-255556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5A15C739-B536-9C1D-32B8-33CBF279B0C8}"/>
              </a:ext>
            </a:extLst>
          </p:cNvPr>
          <p:cNvSpPr txBox="1"/>
          <p:nvPr/>
        </p:nvSpPr>
        <p:spPr>
          <a:xfrm>
            <a:off x="5663184" y="3778815"/>
            <a:ext cx="89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selected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4BAFD1-6B45-19E0-49D8-7B09ECE4DAD9}"/>
              </a:ext>
            </a:extLst>
          </p:cNvPr>
          <p:cNvCxnSpPr/>
          <p:nvPr/>
        </p:nvCxnSpPr>
        <p:spPr>
          <a:xfrm>
            <a:off x="5644894" y="3536497"/>
            <a:ext cx="182880" cy="24688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3FBEA81-0060-A0FC-A1D6-CDA84697A560}"/>
              </a:ext>
            </a:extLst>
          </p:cNvPr>
          <p:cNvSpPr txBox="1"/>
          <p:nvPr/>
        </p:nvSpPr>
        <p:spPr>
          <a:xfrm>
            <a:off x="3911725" y="3787173"/>
            <a:ext cx="863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E4A5D25-3B4F-C534-5F2C-10DC1D34CF11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402" y="3564315"/>
            <a:ext cx="247655" cy="222856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B9515F-8635-C4F2-490E-0C25EDDF3A8F}"/>
              </a:ext>
            </a:extLst>
          </p:cNvPr>
          <p:cNvSpPr txBox="1"/>
          <p:nvPr/>
        </p:nvSpPr>
        <p:spPr>
          <a:xfrm>
            <a:off x="676657" y="118872"/>
            <a:ext cx="8854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Cross-fitting/Cross-validation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8C6197-B28D-9159-63F9-6A29B4ACA185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C8C6197-B28D-9159-63F9-6A29B4ACA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896112"/>
              </a:xfrm>
              <a:prstGeom prst="rect">
                <a:avLst/>
              </a:prstGeom>
              <a:blipFill>
                <a:blip r:embed="rId11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BBE85B-9E7B-F9DC-F7FB-2A2AFAFBBFCD}"/>
                  </a:ext>
                </a:extLst>
              </p:cNvPr>
              <p:cNvSpPr/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DBBE85B-9E7B-F9DC-F7FB-2A2AFAFBBF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1837944"/>
                <a:ext cx="374904" cy="896112"/>
              </a:xfrm>
              <a:prstGeom prst="rect">
                <a:avLst/>
              </a:prstGeom>
              <a:blipFill>
                <a:blip r:embed="rId12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E35278-621B-886F-2632-6B8854214965}"/>
                  </a:ext>
                </a:extLst>
              </p:cNvPr>
              <p:cNvSpPr/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DE35278-621B-886F-2632-6B88542149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734056"/>
                <a:ext cx="374904" cy="896112"/>
              </a:xfrm>
              <a:prstGeom prst="rect">
                <a:avLst/>
              </a:prstGeom>
              <a:blipFill>
                <a:blip r:embed="rId13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9A39E8-63A6-EAE5-2CA8-F8932034E54B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C9A39E8-63A6-EAE5-2CA8-F8932034E5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896112"/>
              </a:xfrm>
              <a:prstGeom prst="rect">
                <a:avLst/>
              </a:prstGeom>
              <a:blipFill>
                <a:blip r:embed="rId14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D45A624-1036-9BD0-B962-98C238F8B202}"/>
                  </a:ext>
                </a:extLst>
              </p:cNvPr>
              <p:cNvSpPr/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D45A624-1036-9BD0-B962-98C238F8B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1837944"/>
                <a:ext cx="374904" cy="896112"/>
              </a:xfrm>
              <a:prstGeom prst="rect">
                <a:avLst/>
              </a:prstGeom>
              <a:blipFill>
                <a:blip r:embed="rId15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7E17F44-32CF-4A0F-7253-6D7A36C8D654}"/>
                  </a:ext>
                </a:extLst>
              </p:cNvPr>
              <p:cNvSpPr/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7E17F44-32CF-4A0F-7253-6D7A36C8D6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734056"/>
                <a:ext cx="374904" cy="896112"/>
              </a:xfrm>
              <a:prstGeom prst="rect">
                <a:avLst/>
              </a:prstGeom>
              <a:blipFill>
                <a:blip r:embed="rId16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5581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D4D2DC-D8EE-E2E2-EF44-9D2CC160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7A610F-F2A0-1619-0678-4C7C9CCD11CA}"/>
                  </a:ext>
                </a:extLst>
              </p:cNvPr>
              <p:cNvSpPr/>
              <p:nvPr/>
            </p:nvSpPr>
            <p:spPr>
              <a:xfrm>
                <a:off x="676656" y="941832"/>
                <a:ext cx="1673352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77A610F-F2A0-1619-0678-4C7C9CCD11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941832"/>
                <a:ext cx="1673352" cy="13441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A173A8-1613-7FC5-DD90-089DB34E4D24}"/>
                  </a:ext>
                </a:extLst>
              </p:cNvPr>
              <p:cNvSpPr/>
              <p:nvPr/>
            </p:nvSpPr>
            <p:spPr>
              <a:xfrm>
                <a:off x="676656" y="2286000"/>
                <a:ext cx="1673352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8A173A8-1613-7FC5-DD90-089DB34E4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2286000"/>
                <a:ext cx="1673352" cy="13441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71DCE-49F8-DFE5-FC85-19500D2C6BA8}"/>
                  </a:ext>
                </a:extLst>
              </p:cNvPr>
              <p:cNvSpPr txBox="1"/>
              <p:nvPr/>
            </p:nvSpPr>
            <p:spPr>
              <a:xfrm>
                <a:off x="3374136" y="1290752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571DCE-49F8-DFE5-FC85-19500D2C6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1290752"/>
                <a:ext cx="57607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316401-4F09-6B6B-C431-7631C93B2CB0}"/>
                  </a:ext>
                </a:extLst>
              </p:cNvPr>
              <p:cNvSpPr txBox="1"/>
              <p:nvPr/>
            </p:nvSpPr>
            <p:spPr>
              <a:xfrm>
                <a:off x="3374136" y="2634920"/>
                <a:ext cx="576072" cy="646331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D316401-4F09-6B6B-C431-7631C93B2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136" y="2634920"/>
                <a:ext cx="576072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E1D0525-9F03-6722-3FBE-8BC0D35989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99276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CE1D0525-9F03-6722-3FBE-8BC0D35989A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389120" y="512065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r="-102469" b="-5506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r="-2469" b="-5506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t="-36406" r="-102469" b="-1004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t="-36406" r="-2469" b="-1004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469" t="-137037" r="-102469" b="-9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02469" t="-137037" r="-2469" b="-9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0799276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D846E0C-D777-C202-65D3-70D639C649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16751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9488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D846E0C-D777-C202-65D3-70D639C649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016751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1250" r="-101220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1250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36574" r="-101220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-36574" r="-2469" b="-10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220" t="-135945" r="-101220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102469" t="-135945" r="-2469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819488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42B484A-9274-17CD-4D40-0B51AAD3A22F}"/>
              </a:ext>
            </a:extLst>
          </p:cNvPr>
          <p:cNvSpPr txBox="1"/>
          <p:nvPr/>
        </p:nvSpPr>
        <p:spPr>
          <a:xfrm>
            <a:off x="5169408" y="3778815"/>
            <a:ext cx="896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In-sample prediction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F1D94D-1003-90A7-04E0-2FDFDBA7B43C}"/>
              </a:ext>
            </a:extLst>
          </p:cNvPr>
          <p:cNvCxnSpPr/>
          <p:nvPr/>
        </p:nvCxnSpPr>
        <p:spPr>
          <a:xfrm>
            <a:off x="5151118" y="3536497"/>
            <a:ext cx="182880" cy="2468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B4C211-B3B7-1F8C-FBB0-378CB37636C3}"/>
              </a:ext>
            </a:extLst>
          </p:cNvPr>
          <p:cNvSpPr txBox="1"/>
          <p:nvPr/>
        </p:nvSpPr>
        <p:spPr>
          <a:xfrm>
            <a:off x="3950966" y="3787173"/>
            <a:ext cx="7848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selected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ADB2CA6-A736-54EC-857A-54809552F2A5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4343399" y="3564315"/>
            <a:ext cx="247656" cy="22285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350193-907B-8EA6-0FA8-B55360E00691}"/>
              </a:ext>
            </a:extLst>
          </p:cNvPr>
          <p:cNvSpPr txBox="1"/>
          <p:nvPr/>
        </p:nvSpPr>
        <p:spPr>
          <a:xfrm>
            <a:off x="676658" y="118872"/>
            <a:ext cx="632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IBM Plex Sans Medium" panose="020B0603050203000203" pitchFamily="34" charset="0"/>
              </a:rPr>
              <a:t>Cross-fitting with cross-validation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7732C3-BEF0-550B-1C10-AB50BD74E148}"/>
                  </a:ext>
                </a:extLst>
              </p:cNvPr>
              <p:cNvSpPr/>
              <p:nvPr/>
            </p:nvSpPr>
            <p:spPr>
              <a:xfrm>
                <a:off x="2350008" y="941832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07732C3-BEF0-550B-1C10-AB50BD74E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941832"/>
                <a:ext cx="374904" cy="1344168"/>
              </a:xfrm>
              <a:prstGeom prst="rect">
                <a:avLst/>
              </a:prstGeom>
              <a:blipFill>
                <a:blip r:embed="rId8"/>
                <a:stretch>
                  <a:fillRect l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FBB03E-9A31-78D9-7956-58AD9C28C968}"/>
                  </a:ext>
                </a:extLst>
              </p:cNvPr>
              <p:cNvSpPr/>
              <p:nvPr/>
            </p:nvSpPr>
            <p:spPr>
              <a:xfrm>
                <a:off x="2350008" y="2286000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2FBB03E-9A31-78D9-7956-58AD9C28C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008" y="2286000"/>
                <a:ext cx="374904" cy="1344168"/>
              </a:xfrm>
              <a:prstGeom prst="rect">
                <a:avLst/>
              </a:prstGeom>
              <a:blipFill>
                <a:blip r:embed="rId9"/>
                <a:stretch>
                  <a:fillRect l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05E1863-ADD2-36BB-F722-8C666BC35CB4}"/>
                  </a:ext>
                </a:extLst>
              </p:cNvPr>
              <p:cNvSpPr/>
              <p:nvPr/>
            </p:nvSpPr>
            <p:spPr>
              <a:xfrm>
                <a:off x="2721858" y="941832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05E1863-ADD2-36BB-F722-8C666BC35C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941832"/>
                <a:ext cx="374904" cy="1344168"/>
              </a:xfrm>
              <a:prstGeom prst="rect">
                <a:avLst/>
              </a:prstGeom>
              <a:blipFill>
                <a:blip r:embed="rId10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F87F4D-40B9-0F9C-EE8F-A2668FB4193C}"/>
                  </a:ext>
                </a:extLst>
              </p:cNvPr>
              <p:cNvSpPr/>
              <p:nvPr/>
            </p:nvSpPr>
            <p:spPr>
              <a:xfrm>
                <a:off x="2721858" y="2286000"/>
                <a:ext cx="374904" cy="1344168"/>
              </a:xfrm>
              <a:prstGeom prst="rect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1F87F4D-40B9-0F9C-EE8F-A2668FB419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858" y="2286000"/>
                <a:ext cx="374904" cy="1344168"/>
              </a:xfrm>
              <a:prstGeom prst="rect">
                <a:avLst/>
              </a:prstGeom>
              <a:blipFill>
                <a:blip r:embed="rId11"/>
                <a:stretch>
                  <a:fillRect l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5C0BED3-224A-F9CB-3C0D-3D09F7197D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862644"/>
                  </p:ext>
                </p:extLst>
              </p:nvPr>
            </p:nvGraphicFramePr>
            <p:xfrm>
              <a:off x="7927213" y="2203706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4">
                                            <a:lumMod val="40000"/>
                                            <a:lumOff val="6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57C6F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‐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10A6E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C6F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1100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100" b="0" i="1" smtClean="0">
                                            <a:solidFill>
                                              <a:schemeClr val="bg2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1100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1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</m:t>
                                    </m:r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0" lang="en-US" sz="11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bg2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kumimoji="0" lang="en-US" sz="11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bg2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0A6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55C0BED3-224A-F9CB-3C0D-3D09F7197D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0862644"/>
                  </p:ext>
                </p:extLst>
              </p:nvPr>
            </p:nvGraphicFramePr>
            <p:xfrm>
              <a:off x="7927213" y="2203706"/>
              <a:ext cx="1475235" cy="3118105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211352723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235" r="-2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235" r="-10246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1235" r="-2469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235" t="-55556" r="-2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235" t="-55556" r="-102469" b="-202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1235" t="-55556" r="-2469" b="-202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235" t="-154483" r="-2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235" t="-154483" r="-102469" b="-10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1235" t="-154483" r="-2469" b="-1006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6387882"/>
                      </a:ext>
                    </a:extLst>
                  </a:tr>
                  <a:tr h="87801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235" t="-256250" r="-2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01235" t="-256250" r="-102469" b="-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01235" t="-256250" r="-2469" b="-13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394354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B1A9E9C-7C19-FFFB-7AFC-4CADF8E86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44687"/>
                  </p:ext>
                </p:extLst>
              </p:nvPr>
            </p:nvGraphicFramePr>
            <p:xfrm>
              <a:off x="10119105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b">
                        <a:lnB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439007">
                    <a:tc rowSpan="3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‐1</m:t>
                                    </m:r>
                                  </m:sub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4390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‐2</m:t>
                                    </m:r>
                                  </m:sub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57C6F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2993241"/>
                      </a:ext>
                    </a:extLst>
                  </a:tr>
                  <a:tr h="43900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‐3</m:t>
                                    </m:r>
                                  </m:sub>
                                  <m:sup>
                                    <m:r>
                                      <a:rPr lang="en-US" sz="1800" b="0" i="1" kern="1200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3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bg2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10A6E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926892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2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031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B1A9E9C-7C19-FFFB-7AFC-4CADF8E86C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9844687"/>
                  </p:ext>
                </p:extLst>
              </p:nvPr>
            </p:nvGraphicFramePr>
            <p:xfrm>
              <a:off x="10119105" y="512063"/>
              <a:ext cx="983490" cy="3118106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91745">
                      <a:extLst>
                        <a:ext uri="{9D8B030D-6E8A-4147-A177-3AD203B41FA5}">
                          <a16:colId xmlns:a16="http://schemas.microsoft.com/office/drawing/2014/main" val="1462315947"/>
                        </a:ext>
                      </a:extLst>
                    </a:gridCol>
                    <a:gridCol w="491745">
                      <a:extLst>
                        <a:ext uri="{9D8B030D-6E8A-4147-A177-3AD203B41FA5}">
                          <a16:colId xmlns:a16="http://schemas.microsoft.com/office/drawing/2014/main" val="55029791"/>
                        </a:ext>
                      </a:extLst>
                    </a:gridCol>
                  </a:tblGrid>
                  <a:tr h="4840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220" t="1250" r="-102439" b="-543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b">
                        <a:lnB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1250" r="-3704" b="-54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286050"/>
                      </a:ext>
                    </a:extLst>
                  </a:tr>
                  <a:tr h="439007">
                    <a:tc rowSpan="3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220" t="-36574" r="-102439" b="-1013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-109722" r="-3704" b="-5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6642336"/>
                      </a:ext>
                    </a:extLst>
                  </a:tr>
                  <a:tr h="439006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-209722" r="-3704" b="-4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2993241"/>
                      </a:ext>
                    </a:extLst>
                  </a:tr>
                  <a:tr h="439007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-309722" r="-3704" b="-30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5926892"/>
                      </a:ext>
                    </a:extLst>
                  </a:tr>
                  <a:tr h="13170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220" t="-135945" r="-102439" b="-9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3"/>
                          <a:stretch>
                            <a:fillRect l="-102469" t="-135945" r="-3704" b="-9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10311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1DEC6A53-2AEF-73FA-1BD5-0433D8F9BF45}"/>
              </a:ext>
            </a:extLst>
          </p:cNvPr>
          <p:cNvSpPr/>
          <p:nvPr/>
        </p:nvSpPr>
        <p:spPr>
          <a:xfrm>
            <a:off x="7000241" y="992016"/>
            <a:ext cx="279143" cy="1312272"/>
          </a:xfrm>
          <a:prstGeom prst="rightBrace">
            <a:avLst>
              <a:gd name="adj1" fmla="val 31263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ED890C4-A10E-2DA0-7D9E-F2A9FCB35EDD}"/>
              </a:ext>
            </a:extLst>
          </p:cNvPr>
          <p:cNvSpPr/>
          <p:nvPr/>
        </p:nvSpPr>
        <p:spPr>
          <a:xfrm flipH="1">
            <a:off x="7648069" y="2700375"/>
            <a:ext cx="279143" cy="2621435"/>
          </a:xfrm>
          <a:prstGeom prst="rightBrace">
            <a:avLst>
              <a:gd name="adj1" fmla="val 31263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3DBD3E0-5399-27DE-30B0-E069D06EE9F9}"/>
              </a:ext>
            </a:extLst>
          </p:cNvPr>
          <p:cNvCxnSpPr>
            <a:cxnSpLocks/>
            <a:stCxn id="10" idx="1"/>
            <a:endCxn id="12" idx="1"/>
          </p:cNvCxnSpPr>
          <p:nvPr/>
        </p:nvCxnSpPr>
        <p:spPr>
          <a:xfrm rot="10800000" flipH="1" flipV="1">
            <a:off x="7279385" y="1648153"/>
            <a:ext cx="368683" cy="2362939"/>
          </a:xfrm>
          <a:prstGeom prst="curvedConnector5">
            <a:avLst>
              <a:gd name="adj1" fmla="val 69445"/>
              <a:gd name="adj2" fmla="val 49306"/>
              <a:gd name="adj3" fmla="val 13193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F86F6832-687E-727E-9BA1-C5FCA1CC3B8E}"/>
              </a:ext>
            </a:extLst>
          </p:cNvPr>
          <p:cNvCxnSpPr>
            <a:cxnSpLocks/>
            <a:stCxn id="39" idx="1"/>
            <a:endCxn id="62" idx="1"/>
          </p:cNvCxnSpPr>
          <p:nvPr/>
        </p:nvCxnSpPr>
        <p:spPr>
          <a:xfrm rot="10800000" flipH="1">
            <a:off x="9681590" y="1648155"/>
            <a:ext cx="1700149" cy="2362939"/>
          </a:xfrm>
          <a:prstGeom prst="curvedConnector3">
            <a:avLst>
              <a:gd name="adj1" fmla="val 143856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ight Brace 38">
            <a:extLst>
              <a:ext uri="{FF2B5EF4-FFF2-40B4-BE49-F238E27FC236}">
                <a16:creationId xmlns:a16="http://schemas.microsoft.com/office/drawing/2014/main" id="{F706260E-7F36-C7C9-8FD1-DD17AF55D47F}"/>
              </a:ext>
            </a:extLst>
          </p:cNvPr>
          <p:cNvSpPr/>
          <p:nvPr/>
        </p:nvSpPr>
        <p:spPr>
          <a:xfrm>
            <a:off x="9402448" y="2700375"/>
            <a:ext cx="279143" cy="2621435"/>
          </a:xfrm>
          <a:prstGeom prst="rightBrace">
            <a:avLst>
              <a:gd name="adj1" fmla="val 31263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49B6E479-AADF-E699-9B7D-9DEBF1F07078}"/>
              </a:ext>
            </a:extLst>
          </p:cNvPr>
          <p:cNvSpPr/>
          <p:nvPr/>
        </p:nvSpPr>
        <p:spPr>
          <a:xfrm>
            <a:off x="11102595" y="992016"/>
            <a:ext cx="279143" cy="1312272"/>
          </a:xfrm>
          <a:prstGeom prst="rightBrace">
            <a:avLst>
              <a:gd name="adj1" fmla="val 31263"/>
              <a:gd name="adj2" fmla="val 50000"/>
            </a:avLst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67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2282</TotalTime>
  <Words>1243</Words>
  <Application>Microsoft Office PowerPoint</Application>
  <PresentationFormat>Widescreen</PresentationFormat>
  <Paragraphs>966</Paragraphs>
  <Slides>22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IBM Plex Sans Medium</vt:lpstr>
      <vt:lpstr>JetBrains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Ehud Karavani</dc:creator>
  <cp:lastModifiedBy>Ehud Karavani</cp:lastModifiedBy>
  <cp:revision>21</cp:revision>
  <dcterms:created xsi:type="dcterms:W3CDTF">2024-10-29T14:13:44Z</dcterms:created>
  <dcterms:modified xsi:type="dcterms:W3CDTF">2024-12-31T23:19:51Z</dcterms:modified>
</cp:coreProperties>
</file>