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11000">
              <a:schemeClr val="accent2">
                <a:lumMod val="20000"/>
                <a:lumOff val="80000"/>
              </a:schemeClr>
            </a:gs>
            <a:gs pos="8000">
              <a:schemeClr val="accent2"/>
            </a:gs>
            <a:gs pos="2000">
              <a:srgbClr val="0070C0"/>
            </a:gs>
            <a:gs pos="60000">
              <a:schemeClr val="bg1"/>
            </a:gs>
            <a:gs pos="89000">
              <a:schemeClr val="accent2">
                <a:lumMod val="20000"/>
                <a:lumOff val="80000"/>
              </a:schemeClr>
            </a:gs>
            <a:gs pos="92000">
              <a:schemeClr val="accent2"/>
            </a:gs>
            <a:gs pos="99000">
              <a:srgbClr val="0070C0"/>
            </a:gs>
          </a:gsLst>
          <a:lin ang="5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D5D-9D8E-4484-BE86-4458FD589FAD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C121-2D64-45AF-9580-2088D61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zmann.ac.il/midrasha/courses/MatlabIntro/course_outline.htm" TargetMode="External"/><Relationship Id="rId2" Type="http://schemas.openxmlformats.org/officeDocument/2006/relationships/hyperlink" Target="https://www.physics.byu.edu/courses/computational/phys330/matla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import_export/supported-file-formats.html?searchHighlight=csvwrite&amp;s_tid=doc_srchtit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" y="1066801"/>
            <a:ext cx="9022080" cy="1303019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University of Illinois REU Introduction to </a:t>
            </a:r>
            <a:r>
              <a:rPr lang="en-US" dirty="0" err="1"/>
              <a:t>Matlab</a:t>
            </a:r>
            <a:r>
              <a:rPr lang="en-US" dirty="0"/>
              <a:t> Day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2369820"/>
            <a:ext cx="3893820" cy="710882"/>
          </a:xfrm>
        </p:spPr>
        <p:txBody>
          <a:bodyPr/>
          <a:lstStyle/>
          <a:p>
            <a:r>
              <a:rPr lang="en-US" dirty="0"/>
              <a:t>Compiled by Erik Huemiller</a:t>
            </a:r>
          </a:p>
        </p:txBody>
      </p:sp>
    </p:spTree>
    <p:extLst>
      <p:ext uri="{BB962C8B-B14F-4D97-AF65-F5344CB8AC3E}">
        <p14:creationId xmlns:p14="http://schemas.microsoft.com/office/powerpoint/2010/main" val="267570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with </a:t>
            </a:r>
          </a:p>
          <a:p>
            <a:r>
              <a:rPr lang="en-US" dirty="0"/>
              <a:t>Skills from Day One of the Crash Course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End with</a:t>
            </a:r>
          </a:p>
          <a:p>
            <a:r>
              <a:rPr lang="en-US" dirty="0"/>
              <a:t>Ability to import data</a:t>
            </a:r>
          </a:p>
          <a:p>
            <a:r>
              <a:rPr lang="en-US" dirty="0"/>
              <a:t>Plot 2 graphs on the same plot</a:t>
            </a:r>
          </a:p>
          <a:p>
            <a:r>
              <a:rPr lang="en-US" dirty="0"/>
              <a:t>Fit the data to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73" y="138622"/>
            <a:ext cx="10515600" cy="1325563"/>
          </a:xfrm>
        </p:spPr>
        <p:txBody>
          <a:bodyPr/>
          <a:lstStyle/>
          <a:p>
            <a:r>
              <a:rPr lang="en-US" dirty="0"/>
              <a:t>Resources if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364" y="1381008"/>
            <a:ext cx="11023833" cy="48520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/>
              <a:t>Matlab</a:t>
            </a:r>
            <a:r>
              <a:rPr lang="en-US" u="sng" dirty="0"/>
              <a:t> Documentation (online)</a:t>
            </a:r>
          </a:p>
          <a:p>
            <a:pPr lvl="1"/>
            <a:r>
              <a:rPr lang="en-US" dirty="0"/>
              <a:t>Easiest to find through a Google search of “</a:t>
            </a:r>
            <a:r>
              <a:rPr lang="en-US" dirty="0" err="1"/>
              <a:t>Matlab</a:t>
            </a:r>
            <a:r>
              <a:rPr lang="en-US" dirty="0"/>
              <a:t> + command”</a:t>
            </a:r>
          </a:p>
          <a:p>
            <a:pPr lvl="1"/>
            <a:r>
              <a:rPr lang="en-US" dirty="0"/>
              <a:t>There is example code with an explanation of most commands</a:t>
            </a:r>
          </a:p>
          <a:p>
            <a:pPr lvl="1"/>
            <a:r>
              <a:rPr lang="en-US" dirty="0"/>
              <a:t>Links to similar commands are listed at the bottom of the page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BYU Intro to </a:t>
            </a:r>
            <a:r>
              <a:rPr lang="en-US" u="sng" dirty="0" err="1">
                <a:hlinkClick r:id="rId2"/>
              </a:rPr>
              <a:t>Matlab</a:t>
            </a:r>
            <a:endParaRPr lang="en-US" u="sng" dirty="0"/>
          </a:p>
          <a:p>
            <a:pPr lvl="1"/>
            <a:r>
              <a:rPr lang="en-US" dirty="0"/>
              <a:t>Loosely used as an outline for this crash course</a:t>
            </a:r>
          </a:p>
          <a:p>
            <a:pPr lvl="1"/>
            <a:r>
              <a:rPr lang="en-US" dirty="0"/>
              <a:t>PDF with less explicit cross references than the online material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Weitzman Institute</a:t>
            </a:r>
            <a:endParaRPr lang="en-US" u="sng" dirty="0"/>
          </a:p>
          <a:p>
            <a:pPr lvl="1"/>
            <a:r>
              <a:rPr lang="en-US" dirty="0"/>
              <a:t>PDF and PPT lectures with slides and example code</a:t>
            </a:r>
          </a:p>
          <a:p>
            <a:pPr lvl="1"/>
            <a:r>
              <a:rPr lang="en-US" dirty="0"/>
              <a:t>Slow moving course designed for people that have never coded before.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Email grad student mentor with questions</a:t>
            </a:r>
          </a:p>
          <a:p>
            <a:pPr lvl="1"/>
            <a:r>
              <a:rPr lang="en-US" dirty="0"/>
              <a:t>Slower response, but can give individual feedback</a:t>
            </a:r>
          </a:p>
          <a:p>
            <a:pPr lvl="1"/>
            <a:r>
              <a:rPr lang="en-US" dirty="0"/>
              <a:t>Can meet up in person to work through a tough problem</a:t>
            </a:r>
          </a:p>
          <a:p>
            <a:pPr lvl="1"/>
            <a:r>
              <a:rPr lang="en-US" dirty="0"/>
              <a:t>Has experience fitting data similar to the data you are fitting in your field </a:t>
            </a:r>
          </a:p>
        </p:txBody>
      </p:sp>
    </p:spTree>
    <p:extLst>
      <p:ext uri="{BB962C8B-B14F-4D97-AF65-F5344CB8AC3E}">
        <p14:creationId xmlns:p14="http://schemas.microsoft.com/office/powerpoint/2010/main" val="39852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some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690688"/>
            <a:ext cx="10515600" cy="1207135"/>
          </a:xfrm>
        </p:spPr>
        <p:txBody>
          <a:bodyPr>
            <a:normAutofit/>
          </a:bodyPr>
          <a:lstStyle/>
          <a:p>
            <a:r>
              <a:rPr lang="en-US" dirty="0"/>
              <a:t>Before we get too far into plotting and fitting, we want to have some test data to play around with.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016251"/>
            <a:ext cx="624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to write a program that will create some test data for us to fit to.  Have 2 sets of data for each function, a low sample set and a high sample set. </a:t>
            </a:r>
          </a:p>
          <a:p>
            <a:endParaRPr lang="en-US" b="1" i="1" dirty="0"/>
          </a:p>
          <a:p>
            <a:pPr marL="285750" indent="-285750">
              <a:buFontTx/>
              <a:buChar char="-"/>
            </a:pPr>
            <a:r>
              <a:rPr lang="en-US" b="1" i="1" dirty="0"/>
              <a:t>A Polynomial Function with some noise on top of the data</a:t>
            </a:r>
          </a:p>
          <a:p>
            <a:pPr marL="285750" indent="-285750">
              <a:buFontTx/>
              <a:buChar char="-"/>
            </a:pPr>
            <a:r>
              <a:rPr lang="en-US" b="1" i="1" dirty="0"/>
              <a:t>1-2 periods of a sine function. </a:t>
            </a:r>
          </a:p>
          <a:p>
            <a:pPr marL="285750" indent="-285750">
              <a:buFontTx/>
              <a:buChar char="-"/>
            </a:pPr>
            <a:endParaRPr lang="en-US" b="1" i="1" dirty="0"/>
          </a:p>
          <a:p>
            <a:r>
              <a:rPr lang="en-US" b="1" i="1" dirty="0"/>
              <a:t>Then plot both of the data sets on the same graph to check that they </a:t>
            </a:r>
            <a:r>
              <a:rPr lang="en-US" b="1" i="1" dirty="0" err="1"/>
              <a:t>infact</a:t>
            </a:r>
            <a:r>
              <a:rPr lang="en-US" b="1" i="1" dirty="0"/>
              <a:t> overlap.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7" y="4513084"/>
            <a:ext cx="2569211" cy="1926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8" y="2510135"/>
            <a:ext cx="2569211" cy="1926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89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what mine looks like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7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data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GUI is the easiest way to generate code </a:t>
            </a:r>
          </a:p>
          <a:p>
            <a:r>
              <a:rPr lang="en-US" dirty="0"/>
              <a:t>With the Data in your workspace, open the fitting app</a:t>
            </a:r>
          </a:p>
          <a:p>
            <a:r>
              <a:rPr lang="en-US" dirty="0"/>
              <a:t>Select the variables to fit, and the fit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1300" y="4182111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setting up a fit to the test data you generated</a:t>
            </a:r>
          </a:p>
          <a:p>
            <a:r>
              <a:rPr lang="en-US" b="1" i="1" dirty="0"/>
              <a:t>Can you use the polynomial fit to get the polynomial expansion for your sine function?</a:t>
            </a:r>
          </a:p>
        </p:txBody>
      </p:sp>
    </p:spTree>
    <p:extLst>
      <p:ext uri="{BB962C8B-B14F-4D97-AF65-F5344CB8AC3E}">
        <p14:creationId xmlns:p14="http://schemas.microsoft.com/office/powerpoint/2010/main" val="132414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Fitting App gives a quality of fit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35" y="2218214"/>
            <a:ext cx="4654202" cy="3237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46735" y="3923031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adding more and more random noise to your data and see what happens to the different goodness of fit parameters.</a:t>
            </a:r>
          </a:p>
        </p:txBody>
      </p:sp>
    </p:spTree>
    <p:extLst>
      <p:ext uri="{BB962C8B-B14F-4D97-AF65-F5344CB8AC3E}">
        <p14:creationId xmlns:p14="http://schemas.microsoft.com/office/powerpoint/2010/main" val="21214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485"/>
            <a:ext cx="10515600" cy="3104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Code – </a:t>
            </a:r>
            <a:r>
              <a:rPr lang="en-US" dirty="0" err="1"/>
              <a:t>Matlab</a:t>
            </a:r>
            <a:r>
              <a:rPr lang="en-US" dirty="0"/>
              <a:t> has support for importing a large variety of different file formats (</a:t>
            </a:r>
            <a:r>
              <a:rPr lang="en-US" dirty="0">
                <a:hlinkClick r:id="rId2"/>
              </a:rPr>
              <a:t>see her</a:t>
            </a:r>
            <a:r>
              <a:rPr lang="en-US" dirty="0"/>
              <a:t>e).  For today we will stick to using csv files (</a:t>
            </a:r>
            <a:r>
              <a:rPr lang="en-US" dirty="0" err="1"/>
              <a:t>csvread</a:t>
            </a:r>
            <a:r>
              <a:rPr lang="en-US" dirty="0"/>
              <a:t> and </a:t>
            </a:r>
            <a:r>
              <a:rPr lang="en-US" dirty="0" err="1"/>
              <a:t>csvwrite</a:t>
            </a:r>
            <a:r>
              <a:rPr lang="en-US" dirty="0"/>
              <a:t> commands).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we did yesterday, if you have the data file downloaded you can drag and drop it into the workspace to import the data.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5595" y="49530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Try downloading the sample functions in the </a:t>
            </a:r>
            <a:r>
              <a:rPr lang="en-US" b="1" i="1" dirty="0" err="1"/>
              <a:t>Github</a:t>
            </a:r>
            <a:r>
              <a:rPr lang="en-US" b="1" i="1" dirty="0"/>
              <a:t> folder and figure out what the functions are.  If there is extra time, download the Boston marathon Data, and try fitting the outcomes to different functions (histograms to Gaussians </a:t>
            </a:r>
            <a:r>
              <a:rPr lang="en-US" b="1" i="1" dirty="0" err="1"/>
              <a:t>etc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70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6E3FAF-E964-4674-818A-ED49FD6ABB41}" vid="{07A074C7-A02E-4C5D-BA31-35B8216F84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Illinois Diagonal v2</Template>
  <TotalTime>92</TotalTime>
  <Words>480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University of Illinois REU Introduction to Matlab Day II</vt:lpstr>
      <vt:lpstr>Goals for Today</vt:lpstr>
      <vt:lpstr>Resources if you get stuck</vt:lpstr>
      <vt:lpstr>Creating some test Data</vt:lpstr>
      <vt:lpstr>This is what mine looks like</vt:lpstr>
      <vt:lpstr>Fitting data to a Function</vt:lpstr>
      <vt:lpstr>Analyzing the Fit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Illinois REU Introduction to Matlab Day II</dc:title>
  <dc:creator>Erik Huemiller</dc:creator>
  <cp:lastModifiedBy>Erik Huemiller</cp:lastModifiedBy>
  <cp:revision>9</cp:revision>
  <dcterms:created xsi:type="dcterms:W3CDTF">2017-05-31T13:31:16Z</dcterms:created>
  <dcterms:modified xsi:type="dcterms:W3CDTF">2017-05-31T15:19:47Z</dcterms:modified>
</cp:coreProperties>
</file>