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zmann.ac.il/midrasha/courses/MatlabIntro/course_outline.htm" TargetMode="External"/><Relationship Id="rId2" Type="http://schemas.openxmlformats.org/officeDocument/2006/relationships/hyperlink" Target="https://www.physics.byu.edu/courses/computational/phys330/matla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import_export/supported-file-formats.html?searchHighlight=csvwrite&amp;s_tid=doc_srchti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1066801"/>
            <a:ext cx="9022080" cy="1303019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r>
              <a:rPr lang="en-US" dirty="0"/>
              <a:t> Day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369820"/>
            <a:ext cx="3893820" cy="710882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with </a:t>
            </a:r>
          </a:p>
          <a:p>
            <a:r>
              <a:rPr lang="en-US" dirty="0"/>
              <a:t>Skills from Day One of the Crash Course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End with</a:t>
            </a:r>
          </a:p>
          <a:p>
            <a:r>
              <a:rPr lang="en-US" dirty="0"/>
              <a:t>Ability to import data</a:t>
            </a:r>
          </a:p>
          <a:p>
            <a:r>
              <a:rPr lang="en-US" dirty="0"/>
              <a:t>Plot 2 graphs on the same plot</a:t>
            </a:r>
          </a:p>
          <a:p>
            <a:r>
              <a:rPr lang="en-US" dirty="0"/>
              <a:t>Fit the data to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Matlab</a:t>
            </a:r>
            <a:r>
              <a:rPr lang="en-US" u="sng" dirty="0"/>
              <a:t> Documentation (online)</a:t>
            </a:r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BYU Intro to </a:t>
            </a:r>
            <a:r>
              <a:rPr lang="en-US" u="sng" dirty="0" err="1">
                <a:hlinkClick r:id="rId2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Has experience fitting data similar to the data you are fitting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39852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some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690688"/>
            <a:ext cx="10515600" cy="1207135"/>
          </a:xfrm>
        </p:spPr>
        <p:txBody>
          <a:bodyPr>
            <a:normAutofit/>
          </a:bodyPr>
          <a:lstStyle/>
          <a:p>
            <a:r>
              <a:rPr lang="en-US" dirty="0"/>
              <a:t>Before we get too far into plotting and fitting, we want to have some test data to play around with.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016251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will create some test data for us to fit to.  Have 2 sets of data for each function, a low sample set and a high sample set. </a:t>
            </a:r>
          </a:p>
          <a:p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b="1" i="1" dirty="0"/>
              <a:t>A Polynomial Function with some noise on top of the data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1-2 periods of a sine function. </a:t>
            </a:r>
          </a:p>
          <a:p>
            <a:pPr marL="285750" indent="-285750">
              <a:buFontTx/>
              <a:buChar char="-"/>
            </a:pPr>
            <a:endParaRPr lang="en-US" b="1" i="1" dirty="0"/>
          </a:p>
          <a:p>
            <a:r>
              <a:rPr lang="en-US" b="1" i="1" dirty="0"/>
              <a:t>Then plot both of the data sets on the same graph to check that they </a:t>
            </a:r>
            <a:r>
              <a:rPr lang="en-US" b="1" i="1" dirty="0" err="1"/>
              <a:t>infact</a:t>
            </a:r>
            <a:r>
              <a:rPr lang="en-US" b="1" i="1" dirty="0"/>
              <a:t> overlap.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7" y="4513084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8" y="2510135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8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825"/>
            <a:ext cx="10515600" cy="1325563"/>
          </a:xfrm>
        </p:spPr>
        <p:txBody>
          <a:bodyPr/>
          <a:lstStyle/>
          <a:p>
            <a:r>
              <a:rPr lang="en-US" dirty="0"/>
              <a:t>This is what mine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612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3824288"/>
            <a:ext cx="3421380" cy="2566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1064894"/>
            <a:ext cx="3421380" cy="2566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16" y="1370331"/>
            <a:ext cx="4526743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data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558925"/>
            <a:ext cx="8549640" cy="173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GUI is the easiest way to generate code </a:t>
            </a:r>
          </a:p>
          <a:p>
            <a:r>
              <a:rPr lang="en-US" dirty="0"/>
              <a:t>With the Data in your workspace, open the fitting app</a:t>
            </a:r>
          </a:p>
          <a:p>
            <a:r>
              <a:rPr lang="en-US" dirty="0"/>
              <a:t>Select the variables to fit, and the fit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8900" y="5435749"/>
            <a:ext cx="9288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setting up a fit to the test data you generated</a:t>
            </a:r>
          </a:p>
          <a:p>
            <a:r>
              <a:rPr lang="en-US" b="1" i="1" dirty="0"/>
              <a:t>Can you use the polynomial fit to get the polynomial expansion for your sine function?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821"/>
          <a:stretch/>
        </p:blipFill>
        <p:spPr>
          <a:xfrm>
            <a:off x="428693" y="3447415"/>
            <a:ext cx="2802188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9220" y="4274820"/>
            <a:ext cx="82296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13" y="2884488"/>
            <a:ext cx="3537316" cy="2383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0676" y="4066859"/>
            <a:ext cx="161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to fit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484619" y="3447415"/>
            <a:ext cx="1341121" cy="80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9800" y="213030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type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9768840" y="2499638"/>
            <a:ext cx="506756" cy="73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Fitting App gives a quality of fit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2218214"/>
            <a:ext cx="4654202" cy="323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6735" y="392303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adding more and more random noise to your data and see what happens to the different goodness of fit parameters.</a:t>
            </a:r>
          </a:p>
        </p:txBody>
      </p:sp>
    </p:spTree>
    <p:extLst>
      <p:ext uri="{BB962C8B-B14F-4D97-AF65-F5344CB8AC3E}">
        <p14:creationId xmlns:p14="http://schemas.microsoft.com/office/powerpoint/2010/main" val="21214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3104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Code – </a:t>
            </a:r>
            <a:r>
              <a:rPr lang="en-US" dirty="0" err="1"/>
              <a:t>Matlab</a:t>
            </a:r>
            <a:r>
              <a:rPr lang="en-US" dirty="0"/>
              <a:t> has support for importing a large variety of different file formats (</a:t>
            </a:r>
            <a:r>
              <a:rPr lang="en-US" dirty="0">
                <a:hlinkClick r:id="rId2"/>
              </a:rPr>
              <a:t>see her</a:t>
            </a:r>
            <a:r>
              <a:rPr lang="en-US" dirty="0"/>
              <a:t>e).  For today we will stick to using csv files (</a:t>
            </a:r>
            <a:r>
              <a:rPr lang="en-US" dirty="0" err="1"/>
              <a:t>csvread</a:t>
            </a:r>
            <a:r>
              <a:rPr lang="en-US" dirty="0"/>
              <a:t> and </a:t>
            </a:r>
            <a:r>
              <a:rPr lang="en-US" dirty="0" err="1"/>
              <a:t>csvwrite</a:t>
            </a:r>
            <a:r>
              <a:rPr lang="en-US" dirty="0"/>
              <a:t> commands).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we did yesterday, if you have the data file downloaded you can drag and drop it into the workspace to import the data.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595" y="49530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downloading the sample functions in the </a:t>
            </a:r>
            <a:r>
              <a:rPr lang="en-US" b="1" i="1" dirty="0" err="1"/>
              <a:t>Github</a:t>
            </a:r>
            <a:r>
              <a:rPr lang="en-US" b="1" i="1" dirty="0"/>
              <a:t> folder and figure out what the functions are.  If there is extra time, download the Boston marathon Data, and try fitting the outcomes to different functions (histograms to Gaussians </a:t>
            </a:r>
            <a:r>
              <a:rPr lang="en-US" b="1" i="1" dirty="0" err="1"/>
              <a:t>etc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7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361</TotalTime>
  <Words>485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University of Illinois REU Introduction to Matlab Day II</vt:lpstr>
      <vt:lpstr>Goals for Today</vt:lpstr>
      <vt:lpstr>Resources if you get stuck</vt:lpstr>
      <vt:lpstr>Creating some test Data</vt:lpstr>
      <vt:lpstr>This is what mine looks like</vt:lpstr>
      <vt:lpstr>Fitting data to a Function</vt:lpstr>
      <vt:lpstr>Analyzing the Fit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 Day II</dc:title>
  <dc:creator>Erik Huemiller</dc:creator>
  <cp:lastModifiedBy>Erik Huemiller</cp:lastModifiedBy>
  <cp:revision>14</cp:revision>
  <dcterms:created xsi:type="dcterms:W3CDTF">2017-05-31T13:31:16Z</dcterms:created>
  <dcterms:modified xsi:type="dcterms:W3CDTF">2017-05-31T19:49:01Z</dcterms:modified>
</cp:coreProperties>
</file>