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9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5C0B-5CED-4C26-851E-46AE4D55247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D806-8362-4F25-9808-EB3E07C7423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9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5C0B-5CED-4C26-851E-46AE4D55247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D806-8362-4F25-9808-EB3E07C7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5C0B-5CED-4C26-851E-46AE4D55247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D806-8362-4F25-9808-EB3E07C7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6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5C0B-5CED-4C26-851E-46AE4D55247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D806-8362-4F25-9808-EB3E07C7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7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5C0B-5CED-4C26-851E-46AE4D55247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D806-8362-4F25-9808-EB3E07C7423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1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5C0B-5CED-4C26-851E-46AE4D55247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D806-8362-4F25-9808-EB3E07C7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0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5C0B-5CED-4C26-851E-46AE4D55247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D806-8362-4F25-9808-EB3E07C7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4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5C0B-5CED-4C26-851E-46AE4D55247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D806-8362-4F25-9808-EB3E07C7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4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5C0B-5CED-4C26-851E-46AE4D55247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D806-8362-4F25-9808-EB3E07C7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2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415C0B-5CED-4C26-851E-46AE4D55247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17D806-8362-4F25-9808-EB3E07C7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15C0B-5CED-4C26-851E-46AE4D55247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7D806-8362-4F25-9808-EB3E07C7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4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415C0B-5CED-4C26-851E-46AE4D55247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317D806-8362-4F25-9808-EB3E07C7423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94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14A25-0D1F-84A5-D24C-DCAC5232C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Aircraft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B0608-0173-9032-A50C-8422717518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Ethan Huffman</a:t>
            </a:r>
          </a:p>
          <a:p>
            <a:pPr algn="ctr"/>
            <a:r>
              <a:rPr lang="en-US" dirty="0"/>
              <a:t>3/04/25</a:t>
            </a:r>
          </a:p>
        </p:txBody>
      </p:sp>
    </p:spTree>
    <p:extLst>
      <p:ext uri="{BB962C8B-B14F-4D97-AF65-F5344CB8AC3E}">
        <p14:creationId xmlns:p14="http://schemas.microsoft.com/office/powerpoint/2010/main" val="85297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EA5A-5ED8-8E0A-B7C0-AFA445DD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8C3B8-4BFB-4B19-B224-A221ACC09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company have been looking to expand into the aviation industry, and we require an aircraft that can go national and international without any safety concerns for our future customers</a:t>
            </a:r>
          </a:p>
          <a:p>
            <a:r>
              <a:rPr lang="en-US" dirty="0"/>
              <a:t>I will be showing aircrafts from Boeing, McDonnell Douglas, Embraer, and Airbus and comparing them with each other to determine the safest aircraft</a:t>
            </a:r>
          </a:p>
        </p:txBody>
      </p:sp>
    </p:spTree>
    <p:extLst>
      <p:ext uri="{BB962C8B-B14F-4D97-AF65-F5344CB8AC3E}">
        <p14:creationId xmlns:p14="http://schemas.microsoft.com/office/powerpoint/2010/main" val="425390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3633-B2BE-EA1E-1907-3EA17C5D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490C4-A6BF-9FB3-6EE8-10DFCCE44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  <a:p>
            <a:r>
              <a:rPr lang="en-US" dirty="0"/>
              <a:t>Data </a:t>
            </a:r>
          </a:p>
          <a:p>
            <a:pPr marL="0" indent="0">
              <a:buNone/>
            </a:pPr>
            <a:r>
              <a:rPr lang="en-US" dirty="0"/>
              <a:t>Conclusions </a:t>
            </a:r>
          </a:p>
        </p:txBody>
      </p:sp>
    </p:spTree>
    <p:extLst>
      <p:ext uri="{BB962C8B-B14F-4D97-AF65-F5344CB8AC3E}">
        <p14:creationId xmlns:p14="http://schemas.microsoft.com/office/powerpoint/2010/main" val="34935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E857-EF83-8E60-C53A-B2580A91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8DE2-89DA-F641-D801-80F29F493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an aircraft with minimum 15+ years of flying data</a:t>
            </a:r>
          </a:p>
          <a:p>
            <a:r>
              <a:rPr lang="en-US" dirty="0"/>
              <a:t>Find an aircraft that can fly internationally </a:t>
            </a:r>
          </a:p>
          <a:p>
            <a:r>
              <a:rPr lang="en-US" dirty="0"/>
              <a:t>Figure out which aircrafts preform best in different weather scenarios</a:t>
            </a:r>
          </a:p>
        </p:txBody>
      </p:sp>
    </p:spTree>
    <p:extLst>
      <p:ext uri="{BB962C8B-B14F-4D97-AF65-F5344CB8AC3E}">
        <p14:creationId xmlns:p14="http://schemas.microsoft.com/office/powerpoint/2010/main" val="145804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0DE7-5110-4206-FE8E-BF4A2694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F8B523-B707-97E8-0036-D287018C16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161" y="1737360"/>
            <a:ext cx="5417839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41B384-3F78-AF91-28CA-6AAA19396C69}"/>
              </a:ext>
            </a:extLst>
          </p:cNvPr>
          <p:cNvSpPr txBox="1"/>
          <p:nvPr/>
        </p:nvSpPr>
        <p:spPr>
          <a:xfrm>
            <a:off x="225468" y="2467627"/>
            <a:ext cx="64759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data displays the top international aircrafts and their respective accident histories (minimum 15+ years of flying).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models with the larger amount we will be skipping entirely as they may pose to much of a threat to our future customers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85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8361-FD59-CAA6-B26B-E7E1A948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227DA0D-5C33-2799-89B6-CB1C8AC51F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592" y="1737360"/>
            <a:ext cx="5891408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F3FE45-1463-FE37-FFB1-8A72DD3576DE}"/>
              </a:ext>
            </a:extLst>
          </p:cNvPr>
          <p:cNvSpPr txBox="1"/>
          <p:nvPr/>
        </p:nvSpPr>
        <p:spPr>
          <a:xfrm>
            <a:off x="663879" y="2430049"/>
            <a:ext cx="5227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we can see in this graph these are the safest of the aircrafts showing that each one has only had 1 accident since they hit the runway.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one of these Aircrafts would be a safe pick to ensure the safety of our future customers.</a:t>
            </a:r>
          </a:p>
        </p:txBody>
      </p:sp>
    </p:spTree>
    <p:extLst>
      <p:ext uri="{BB962C8B-B14F-4D97-AF65-F5344CB8AC3E}">
        <p14:creationId xmlns:p14="http://schemas.microsoft.com/office/powerpoint/2010/main" val="389176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3231-5995-7D2A-4293-A5D9629F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Data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4B23D44-805D-2091-4F86-A72AFBA27B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467" y="1737360"/>
            <a:ext cx="6201999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E335FF7F-D6BE-902A-C843-E8B1E79C1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82829"/>
                </a:solidFill>
                <a:effectLst/>
                <a:latin typeface="-apple-system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AFE54-0CBE-0ED4-8A33-56D0B0623043}"/>
              </a:ext>
            </a:extLst>
          </p:cNvPr>
          <p:cNvSpPr txBox="1"/>
          <p:nvPr/>
        </p:nvSpPr>
        <p:spPr>
          <a:xfrm>
            <a:off x="526093" y="2404997"/>
            <a:ext cx="343213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Weather is a major safety concern when flying that can set many passengers on edge. This graph shows how visibility from a storm can affect a pilot and the aircraft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IMC (Instrument Meteorological Conditions)</a:t>
            </a:r>
            <a:r>
              <a:rPr lang="en-US" sz="1400" dirty="0"/>
              <a:t>: This refers to weather conditions where visibility and cloud ceilings are below certain thresholds (typically a ceiling less than 1,000 feet). Under IMC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VMC (Visual Meteorological Conditions)</a:t>
            </a:r>
            <a:r>
              <a:rPr lang="en-US" sz="1400" dirty="0"/>
              <a:t>: These conditions are when the weather meets or exceeds the minimum thresholds </a:t>
            </a:r>
          </a:p>
        </p:txBody>
      </p:sp>
    </p:spTree>
    <p:extLst>
      <p:ext uri="{BB962C8B-B14F-4D97-AF65-F5344CB8AC3E}">
        <p14:creationId xmlns:p14="http://schemas.microsoft.com/office/powerpoint/2010/main" val="445890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BB19-3302-C1B8-093C-99F26532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Data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EF77A0A-C73E-C4C7-4EC8-220D064EA3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483" y="1737360"/>
            <a:ext cx="5703518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955BA1-C604-7CA3-F7AE-5D075C057F5C}"/>
              </a:ext>
            </a:extLst>
          </p:cNvPr>
          <p:cNvSpPr txBox="1"/>
          <p:nvPr/>
        </p:nvSpPr>
        <p:spPr>
          <a:xfrm>
            <a:off x="338203" y="2542784"/>
            <a:ext cx="3256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here shows the best performers during weather related accidents with only 1 accident recorded.</a:t>
            </a:r>
          </a:p>
        </p:txBody>
      </p:sp>
    </p:spTree>
    <p:extLst>
      <p:ext uri="{BB962C8B-B14F-4D97-AF65-F5344CB8AC3E}">
        <p14:creationId xmlns:p14="http://schemas.microsoft.com/office/powerpoint/2010/main" val="287704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4BAB-DD26-5C9D-5130-E66A5A4E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0B6C4-06F4-D52E-697F-5D4BFDD11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ystem-ui"/>
              </a:rPr>
              <a:t>The most Accident-Prone Aircraft Models were The Boeing 737 and Airbus A310. McDonnell Douglas and Embraer models also showed recurring patterns of incidents. Older aircraft models with over 15+ years of operation, exhibited higher accident rates. Aircrafts such as the Boeing 777 and Lockheed models showed resilience with fewer fatal incidents. The majority of weather-related accidents occurred in Instrument Meteorological Conditions (IMC), indicating visibility and flight control challenges. The Boeing 737-200, Airbus A310, and McDonnell Douglas MD-82 were more involved in accidents linked to bad weather. In conclusion I think the best choice for the company would be any of the models under the fewest accident</a:t>
            </a:r>
            <a:r>
              <a:rPr lang="en-US" dirty="0">
                <a:latin typeface="system-ui"/>
              </a:rPr>
              <a:t> category.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360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2404</TotalTime>
  <Words>415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system-ui</vt:lpstr>
      <vt:lpstr>Retrospect</vt:lpstr>
      <vt:lpstr>Aircraft Analysis</vt:lpstr>
      <vt:lpstr>Summary</vt:lpstr>
      <vt:lpstr>Outline</vt:lpstr>
      <vt:lpstr>Business Problems</vt:lpstr>
      <vt:lpstr>Data</vt:lpstr>
      <vt:lpstr>Data</vt:lpstr>
      <vt:lpstr>Weather Data</vt:lpstr>
      <vt:lpstr>Weather Data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Huffman</dc:creator>
  <cp:lastModifiedBy>Ethan Huffman</cp:lastModifiedBy>
  <cp:revision>3</cp:revision>
  <dcterms:created xsi:type="dcterms:W3CDTF">2025-03-03T04:34:27Z</dcterms:created>
  <dcterms:modified xsi:type="dcterms:W3CDTF">2025-03-04T20:28:14Z</dcterms:modified>
</cp:coreProperties>
</file>