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9" r:id="rId2"/>
    <p:sldId id="258" r:id="rId3"/>
    <p:sldId id="261" r:id="rId4"/>
    <p:sldId id="262" r:id="rId5"/>
    <p:sldId id="260" r:id="rId6"/>
    <p:sldId id="256" r:id="rId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BE20620-C47B-46E8-B1EF-38B2C36C0080}">
          <p14:sldIdLst>
            <p14:sldId id="259"/>
            <p14:sldId id="258"/>
            <p14:sldId id="261"/>
            <p14:sldId id="262"/>
            <p14:sldId id="260"/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E56"/>
    <a:srgbClr val="747CBD"/>
    <a:srgbClr val="5B64AF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242" d="100"/>
          <a:sy n="242" d="100"/>
        </p:scale>
        <p:origin x="20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F7D82FD-685D-43BF-95B4-DEE372EBB117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ESC Minneapolis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0A9B5F9-7F36-4B3F-BED7-335D05155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3694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BD9A960-7B2D-476E-A209-6ECF0FE2A10F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ESC Minneapolis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DC24DAC-875C-4975-8272-52EB6D133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98975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ESC Minneapolis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35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ESC Minneapolis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25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292E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2422107"/>
            <a:ext cx="12190077" cy="1087855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Session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3602038"/>
            <a:ext cx="12190077" cy="945686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Speaker 1, (Company/Logo)</a:t>
            </a:r>
            <a:br>
              <a:rPr lang="en-US" dirty="0" smtClean="0"/>
            </a:br>
            <a:r>
              <a:rPr lang="en-US" dirty="0" smtClean="0"/>
              <a:t>Speaker 2, (Company/logo)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0973"/>
            <a:ext cx="12190077" cy="14970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807" y="5514904"/>
            <a:ext cx="2570485" cy="113467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655280" y="5941688"/>
            <a:ext cx="16378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#ESCsv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94" y="5469292"/>
            <a:ext cx="952258" cy="11802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803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1249"/>
            <a:ext cx="10515600" cy="11894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49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6110092"/>
            <a:ext cx="12190077" cy="747908"/>
            <a:chOff x="0" y="6110092"/>
            <a:chExt cx="12190077" cy="747908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10092"/>
              <a:ext cx="12190077" cy="74790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251" y="6212711"/>
              <a:ext cx="1227961" cy="542049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10457781" y="6235015"/>
              <a:ext cx="13248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#ESCsv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2306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="1">
                <a:solidFill>
                  <a:srgbClr val="CC9900"/>
                </a:solidFill>
              </a:defRPr>
            </a:lvl1pPr>
          </a:lstStyle>
          <a:p>
            <a:r>
              <a:rPr lang="en-US" b="1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117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275388" y="1825625"/>
            <a:ext cx="5078412" cy="4111712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110092"/>
            <a:ext cx="12190077" cy="747908"/>
            <a:chOff x="0" y="6110092"/>
            <a:chExt cx="12190077" cy="747908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10092"/>
              <a:ext cx="12190077" cy="74790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251" y="6212711"/>
              <a:ext cx="1227961" cy="542049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 userDrawn="1"/>
          </p:nvSpPr>
          <p:spPr>
            <a:xfrm>
              <a:off x="10393046" y="6212711"/>
              <a:ext cx="1219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#ESCsv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7960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="1">
                <a:solidFill>
                  <a:srgbClr val="CC9900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110092"/>
            <a:ext cx="12190077" cy="747908"/>
            <a:chOff x="0" y="6110092"/>
            <a:chExt cx="12190077" cy="747908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10092"/>
              <a:ext cx="12190077" cy="74790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251" y="6212711"/>
              <a:ext cx="1227961" cy="54204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10393046" y="6212711"/>
              <a:ext cx="1267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#ESCsv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4407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algn="ctr">
              <a:defRPr sz="3200" b="1">
                <a:solidFill>
                  <a:srgbClr val="CC9900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6110092"/>
            <a:ext cx="12190077" cy="747908"/>
            <a:chOff x="0" y="6110092"/>
            <a:chExt cx="12190077" cy="747908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10092"/>
              <a:ext cx="12190077" cy="74790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251" y="6212711"/>
              <a:ext cx="1227961" cy="542049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 userDrawn="1"/>
          </p:nvSpPr>
          <p:spPr>
            <a:xfrm>
              <a:off x="10417321" y="6212711"/>
              <a:ext cx="1638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#ESCsv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3293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6110092"/>
            <a:ext cx="12190077" cy="747908"/>
            <a:chOff x="0" y="6110092"/>
            <a:chExt cx="12190077" cy="747908"/>
          </a:xfrm>
        </p:grpSpPr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10092"/>
              <a:ext cx="12190077" cy="74790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251" y="6212711"/>
              <a:ext cx="1227961" cy="542049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 userDrawn="1"/>
          </p:nvSpPr>
          <p:spPr>
            <a:xfrm>
              <a:off x="10352585" y="6212711"/>
              <a:ext cx="11623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#ESCsv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6516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110092"/>
            <a:ext cx="12190077" cy="747908"/>
            <a:chOff x="0" y="6110092"/>
            <a:chExt cx="12190077" cy="747908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10092"/>
              <a:ext cx="12190077" cy="74790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251" y="6212711"/>
              <a:ext cx="1227961" cy="542049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10376861" y="6226923"/>
              <a:ext cx="11138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#ESCsv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7350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292E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2422107"/>
            <a:ext cx="12190077" cy="1087855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3602038"/>
            <a:ext cx="12190077" cy="945686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Questions?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0973"/>
            <a:ext cx="12190077" cy="14970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807" y="5514904"/>
            <a:ext cx="2570485" cy="113467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0237906" y="5941688"/>
            <a:ext cx="16378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#ESCsv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94" y="5469292"/>
            <a:ext cx="952258" cy="11802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0076" cy="237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78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110092"/>
            <a:ext cx="12190077" cy="747908"/>
            <a:chOff x="0" y="6110092"/>
            <a:chExt cx="12190077" cy="747908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10092"/>
              <a:ext cx="12190077" cy="74790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251" y="6212711"/>
              <a:ext cx="1227961" cy="54204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 userDrawn="1"/>
          </p:nvSpPr>
          <p:spPr>
            <a:xfrm>
              <a:off x="10287849" y="6212711"/>
              <a:ext cx="12028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#ESCsv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779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  <p:sldLayoutId id="2147483653" r:id="rId6"/>
    <p:sldLayoutId id="2147483656" r:id="rId7"/>
    <p:sldLayoutId id="2147483658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C9900"/>
                </a:solidFill>
              </a:rPr>
              <a:t>Your Session Title</a:t>
            </a:r>
            <a:endParaRPr lang="en-US" b="1" dirty="0">
              <a:solidFill>
                <a:srgbClr val="CC99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Speaker 1, Company</a:t>
            </a:r>
          </a:p>
          <a:p>
            <a:r>
              <a:rPr lang="en-US" dirty="0" smtClean="0"/>
              <a:t>Speaker 2,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5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89407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CC9900"/>
                </a:solidFill>
              </a:rPr>
              <a:t>Title</a:t>
            </a:r>
            <a:endParaRPr lang="en-US" b="1" dirty="0">
              <a:solidFill>
                <a:srgbClr val="CC9900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189407"/>
            <a:ext cx="10515600" cy="481769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73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49291"/>
          </a:xfrm>
        </p:spPr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9292"/>
            <a:ext cx="5181600" cy="47880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75388" y="1149292"/>
            <a:ext cx="5078412" cy="4788045"/>
          </a:xfrm>
        </p:spPr>
      </p:sp>
    </p:spTree>
    <p:extLst>
      <p:ext uri="{BB962C8B-B14F-4D97-AF65-F5344CB8AC3E}">
        <p14:creationId xmlns:p14="http://schemas.microsoft.com/office/powerpoint/2010/main" val="88477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49291"/>
          </a:xfrm>
        </p:spPr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38200" y="1149292"/>
            <a:ext cx="10515600" cy="4788045"/>
          </a:xfrm>
        </p:spPr>
      </p:sp>
    </p:spTree>
    <p:extLst>
      <p:ext uri="{BB962C8B-B14F-4D97-AF65-F5344CB8AC3E}">
        <p14:creationId xmlns:p14="http://schemas.microsoft.com/office/powerpoint/2010/main" val="189306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0"/>
            <a:ext cx="9358312" cy="1140903"/>
          </a:xfrm>
        </p:spPr>
        <p:txBody>
          <a:bodyPr anchor="ctr"/>
          <a:lstStyle/>
          <a:p>
            <a:r>
              <a:rPr lang="en-US" dirty="0" smtClean="0"/>
              <a:t>Speaker/Author Details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9788" y="1690498"/>
            <a:ext cx="4572000" cy="3530600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21960" y="1690498"/>
            <a:ext cx="5401199" cy="417849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YourWebsite.com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YourEmail@email.com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LinkedIn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Twitter Handle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Etc.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31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C9900"/>
                </a:solidFill>
              </a:rPr>
              <a:t>Thank You! </a:t>
            </a:r>
            <a:endParaRPr lang="en-US" b="1" dirty="0">
              <a:solidFill>
                <a:srgbClr val="CC9900"/>
              </a:solidFill>
            </a:endParaRPr>
          </a:p>
        </p:txBody>
      </p:sp>
      <p:sp>
        <p:nvSpPr>
          <p:cNvPr id="24" name="Subtitle 2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653568" y="5536734"/>
            <a:ext cx="228396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300" b="1" dirty="0">
                <a:solidFill>
                  <a:schemeClr val="bg1"/>
                </a:solidFill>
              </a:rPr>
              <a:t>@</a:t>
            </a:r>
            <a:r>
              <a:rPr lang="en-US" sz="3300" b="1" dirty="0" err="1">
                <a:solidFill>
                  <a:schemeClr val="bg1"/>
                </a:solidFill>
              </a:rPr>
              <a:t>ESC_Conf</a:t>
            </a:r>
            <a:endParaRPr lang="en-US" sz="3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92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35</Words>
  <Application>Microsoft Office PowerPoint</Application>
  <PresentationFormat>Widescreen</PresentationFormat>
  <Paragraphs>17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Your Session Title</vt:lpstr>
      <vt:lpstr>Title</vt:lpstr>
      <vt:lpstr>Title</vt:lpstr>
      <vt:lpstr>Title</vt:lpstr>
      <vt:lpstr>Speaker/Author Details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Natalie Sam</dc:creator>
  <cp:lastModifiedBy>Elisha M. Hughes</cp:lastModifiedBy>
  <cp:revision>15</cp:revision>
  <dcterms:created xsi:type="dcterms:W3CDTF">2016-03-21T13:31:06Z</dcterms:created>
  <dcterms:modified xsi:type="dcterms:W3CDTF">2016-10-25T15:57:56Z</dcterms:modified>
</cp:coreProperties>
</file>