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C0B3F-19F0-4CE7-A3EB-8D2D1869FFBC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97AD4-EA31-426F-84D4-2C41241962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97AD4-EA31-426F-84D4-2C412419624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C4C2-B7D8-4D4E-9A30-69D3CD60EBA5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3725-F435-4F28-BEBB-9C13EC3B1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C4C2-B7D8-4D4E-9A30-69D3CD60EBA5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3725-F435-4F28-BEBB-9C13EC3B1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C4C2-B7D8-4D4E-9A30-69D3CD60EBA5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3725-F435-4F28-BEBB-9C13EC3B1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C4C2-B7D8-4D4E-9A30-69D3CD60EBA5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3725-F435-4F28-BEBB-9C13EC3B1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C4C2-B7D8-4D4E-9A30-69D3CD60EBA5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3725-F435-4F28-BEBB-9C13EC3B1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C4C2-B7D8-4D4E-9A30-69D3CD60EBA5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3725-F435-4F28-BEBB-9C13EC3B1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C4C2-B7D8-4D4E-9A30-69D3CD60EBA5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3725-F435-4F28-BEBB-9C13EC3B1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C4C2-B7D8-4D4E-9A30-69D3CD60EBA5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3725-F435-4F28-BEBB-9C13EC3B1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C4C2-B7D8-4D4E-9A30-69D3CD60EBA5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3725-F435-4F28-BEBB-9C13EC3B1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C4C2-B7D8-4D4E-9A30-69D3CD60EBA5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3725-F435-4F28-BEBB-9C13EC3B1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C4C2-B7D8-4D4E-9A30-69D3CD60EBA5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3725-F435-4F28-BEBB-9C13EC3B1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FC4C2-B7D8-4D4E-9A30-69D3CD60EBA5}" type="datetimeFigureOut">
              <a:rPr lang="en-US" smtClean="0"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63725-F435-4F28-BEBB-9C13EC3B1B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37338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NEOS Microcontroller</a:t>
            </a:r>
            <a:endParaRPr lang="en-US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4648200" y="2971800"/>
            <a:ext cx="1371600" cy="1981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33528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Incoming Message Queue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4800600" y="419100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Outgoing Message Queue</a:t>
            </a:r>
            <a:endParaRPr lang="en-US" sz="12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29200" y="3200400"/>
            <a:ext cx="6858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5105400" y="4038600"/>
            <a:ext cx="6858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00600" y="25101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FT245 USB/FIFO Interface IC</a:t>
            </a:r>
            <a:endParaRPr lang="en-US" sz="1200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96000" y="4038600"/>
            <a:ext cx="685800" cy="1588"/>
          </a:xfrm>
          <a:prstGeom prst="straightConnector1">
            <a:avLst/>
          </a:prstGeom>
          <a:ln w="4762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81800" y="37338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USB Cable to PC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33800" y="4038600"/>
            <a:ext cx="914400" cy="1588"/>
          </a:xfrm>
          <a:prstGeom prst="straightConnector1">
            <a:avLst/>
          </a:prstGeom>
          <a:ln w="4762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371600" y="4038600"/>
            <a:ext cx="914400" cy="1588"/>
          </a:xfrm>
          <a:prstGeom prst="straightConnector1">
            <a:avLst/>
          </a:prstGeom>
          <a:ln w="4762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4600" y="1981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NEOS Can Bus  Interface Module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33800" y="36230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FT245 low level Interface</a:t>
            </a:r>
            <a:endParaRPr lang="en-US" sz="900" dirty="0"/>
          </a:p>
        </p:txBody>
      </p:sp>
      <p:sp>
        <p:nvSpPr>
          <p:cNvPr id="23" name="Rectangle 22"/>
          <p:cNvSpPr/>
          <p:nvPr/>
        </p:nvSpPr>
        <p:spPr>
          <a:xfrm>
            <a:off x="1981200" y="2438400"/>
            <a:ext cx="4419600" cy="2667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4800" y="3758625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NEOS </a:t>
            </a:r>
          </a:p>
          <a:p>
            <a:pPr algn="ctr"/>
            <a:r>
              <a:rPr lang="en-US" sz="1600" b="1" dirty="0" smtClean="0"/>
              <a:t>CAN Bus</a:t>
            </a:r>
            <a:endParaRPr lang="en-US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29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Eli Hughes</dc:creator>
  <cp:lastModifiedBy>Eli Hughes</cp:lastModifiedBy>
  <cp:revision>3</cp:revision>
  <dcterms:created xsi:type="dcterms:W3CDTF">2010-05-18T11:09:43Z</dcterms:created>
  <dcterms:modified xsi:type="dcterms:W3CDTF">2010-05-18T11:35:02Z</dcterms:modified>
</cp:coreProperties>
</file>