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-159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0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80CE-D172-40C6-BC5B-C659217B73F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85B4-FF1E-4117-B370-F2B65F9D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09" y="659857"/>
            <a:ext cx="4611900" cy="43546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646218" y="2576946"/>
            <a:ext cx="2410691" cy="228599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46218" y="2660074"/>
            <a:ext cx="2576946" cy="22028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0181" y="5014519"/>
            <a:ext cx="453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 .01uF capacitor across pins 2 and 3 of ALL of the thermocouple measurement IC’s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0181" y="5812424"/>
            <a:ext cx="602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it is easier,  an alternate solution is to solder the across the pins of the thermocouple connector on the bottom side of the 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1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4" y="521087"/>
            <a:ext cx="10660378" cy="534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0412" y="0"/>
            <a:ext cx="54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BOTTOM SIDE OF PCB</a:t>
            </a:r>
            <a:endParaRPr lang="en-US" b="1" dirty="0"/>
          </a:p>
        </p:txBody>
      </p:sp>
      <p:sp>
        <p:nvSpPr>
          <p:cNvPr id="6" name="Freeform 5"/>
          <p:cNvSpPr/>
          <p:nvPr/>
        </p:nvSpPr>
        <p:spPr>
          <a:xfrm>
            <a:off x="3382028" y="2229633"/>
            <a:ext cx="7177413" cy="1602014"/>
          </a:xfrm>
          <a:custGeom>
            <a:avLst/>
            <a:gdLst>
              <a:gd name="connsiteX0" fmla="*/ 0 w 7177413"/>
              <a:gd name="connsiteY0" fmla="*/ 1553227 h 1602014"/>
              <a:gd name="connsiteX1" fmla="*/ 175364 w 7177413"/>
              <a:gd name="connsiteY1" fmla="*/ 1590805 h 1602014"/>
              <a:gd name="connsiteX2" fmla="*/ 350728 w 7177413"/>
              <a:gd name="connsiteY2" fmla="*/ 1377863 h 1602014"/>
              <a:gd name="connsiteX3" fmla="*/ 388306 w 7177413"/>
              <a:gd name="connsiteY3" fmla="*/ 926926 h 1602014"/>
              <a:gd name="connsiteX4" fmla="*/ 3306871 w 7177413"/>
              <a:gd name="connsiteY4" fmla="*/ 789140 h 1602014"/>
              <a:gd name="connsiteX5" fmla="*/ 7177413 w 7177413"/>
              <a:gd name="connsiteY5" fmla="*/ 0 h 1602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77413" h="1602014">
                <a:moveTo>
                  <a:pt x="0" y="1553227"/>
                </a:moveTo>
                <a:cubicBezTo>
                  <a:pt x="58454" y="1586629"/>
                  <a:pt x="116909" y="1620032"/>
                  <a:pt x="175364" y="1590805"/>
                </a:cubicBezTo>
                <a:cubicBezTo>
                  <a:pt x="233819" y="1561578"/>
                  <a:pt x="315238" y="1488509"/>
                  <a:pt x="350728" y="1377863"/>
                </a:cubicBezTo>
                <a:cubicBezTo>
                  <a:pt x="386218" y="1267217"/>
                  <a:pt x="-104385" y="1025046"/>
                  <a:pt x="388306" y="926926"/>
                </a:cubicBezTo>
                <a:cubicBezTo>
                  <a:pt x="880997" y="828805"/>
                  <a:pt x="2175353" y="943628"/>
                  <a:pt x="3306871" y="789140"/>
                </a:cubicBezTo>
                <a:cubicBezTo>
                  <a:pt x="4438389" y="634652"/>
                  <a:pt x="5807901" y="317326"/>
                  <a:pt x="7177413" y="0"/>
                </a:cubicBezTo>
              </a:path>
            </a:pathLst>
          </a:cu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90132" y="9427"/>
            <a:ext cx="261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+15v Tap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559441" y="260544"/>
            <a:ext cx="413360" cy="1856355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1759" y="6009515"/>
            <a:ext cx="261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Pins 10-2 &amp; 10-4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82028" y="3831647"/>
            <a:ext cx="112735" cy="2177868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0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ehughes</dc:creator>
  <cp:lastModifiedBy>ehughes</cp:lastModifiedBy>
  <cp:revision>2</cp:revision>
  <dcterms:created xsi:type="dcterms:W3CDTF">2015-08-02T18:06:06Z</dcterms:created>
  <dcterms:modified xsi:type="dcterms:W3CDTF">2015-08-02T18:24:49Z</dcterms:modified>
</cp:coreProperties>
</file>