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B307-6F2F-4FB9-9463-D57111B52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6B06E-FDB0-41E1-92CC-414531E88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D6AD6-EBB5-4216-B7E4-F0D3ED51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8353-45BB-43C9-908C-CBF52855C62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371FB-CB84-41BC-93F0-8EFDA8A6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DCD3E-D3E0-4967-87CF-D01D54D9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660A-218F-4BE9-BF3E-97E3FD78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5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3B5-8F02-467B-BFC4-6AA3C899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ED1A1-85BD-4F45-AE5E-B6939EBC7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36364-FE54-47EA-9D26-C5D2BB49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8353-45BB-43C9-908C-CBF52855C62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028DC-7BB8-46F2-8F4F-F1D3C7D9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A93F1-C1F3-47B5-AB36-F9616037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660A-218F-4BE9-BF3E-97E3FD78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8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7C8BC-352B-4BFE-BD11-1851D4E98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3367F-3E87-4BCB-A3E7-C35AE56C6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6F874-6BF6-4ABB-9512-8962B269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8353-45BB-43C9-908C-CBF52855C62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D6BE8-CE2B-4D09-80C6-A4D89291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9B04E-33C5-4537-AD67-EC7999D0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660A-218F-4BE9-BF3E-97E3FD78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0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301A-24DE-481B-8EA3-9FACA61A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B7DA-E961-4F1E-AD3B-2F190D283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7943A-B295-4CB7-BF3E-B1EC7182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8353-45BB-43C9-908C-CBF52855C62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B450-4E53-44A8-BDEA-00591EB3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88EFB-0C1B-482C-89F8-7B46847E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660A-218F-4BE9-BF3E-97E3FD78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4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A915-C5F5-4691-BBF8-A09A308B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81452-74C8-4CA1-9969-51E45965B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E0E89-5689-4D6F-9D1A-73792270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8353-45BB-43C9-908C-CBF52855C62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2F46B-1527-4E3A-9DF7-547FFAC6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3FD5-D8C2-4AD3-B6CF-C4429D4A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660A-218F-4BE9-BF3E-97E3FD78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9B24-28C7-4321-AE86-D9E386FC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4102A-BDFD-4A92-B814-07A348C7A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A95D4-432C-4773-AC2E-C5BD43F88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B6037-54B5-4B59-AB19-4BF0657A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8353-45BB-43C9-908C-CBF52855C62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1B48F-F127-40E8-917E-C31834C1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DC819-7CE6-4A53-B61D-7C8843C0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660A-218F-4BE9-BF3E-97E3FD78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5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9146-93EA-4285-A9FA-90BE80FD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764E0-CC13-45FE-B1D6-9710F2E3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D78EE-30B9-4738-977B-8E9190569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1F171-BDC9-4944-9F63-61B2AB7BD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FAFDE-EDC5-4FE2-9323-C40486DD0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E336B-48F5-4666-A813-FF4A2373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8353-45BB-43C9-908C-CBF52855C62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BEC70-0D27-4BB9-A4F4-BDEFEB16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9F260-E901-4AE4-9099-6E22FD64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660A-218F-4BE9-BF3E-97E3FD78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5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3BE5-B8F6-45A2-BE4E-3AC838B2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2E7CA-B5CC-46F9-BF4A-ADEF717D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8353-45BB-43C9-908C-CBF52855C62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ECC33-59F2-448E-B5C7-F9DDB27B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EE739-FDCE-4D08-98A9-D784D49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660A-218F-4BE9-BF3E-97E3FD78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D331F-4AED-4F1D-B895-123DEA8A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8353-45BB-43C9-908C-CBF52855C62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C12B1-BE9E-43F6-9360-053B563D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76EE0-7C52-4249-BCB3-3AE273B6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660A-218F-4BE9-BF3E-97E3FD78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2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7D5A-C432-4E0E-A508-0B6B454B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3597-C69E-4428-8E86-24AF3AA69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75E98-3774-462E-9CE9-C1F1264A5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4A953-E47D-405C-A325-304A9C62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8353-45BB-43C9-908C-CBF52855C62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1B0F6-3CD7-42A2-9313-151D297F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2C157-AC2F-4D19-9FE9-0E4E45BD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660A-218F-4BE9-BF3E-97E3FD78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6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117D-52E3-4146-A087-94DCF3C9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ECB70-BC24-480F-86F8-45F48B630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49B97-03FB-49C3-86BF-697961A0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25E68-4ACD-4EF6-BA4D-25955418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8353-45BB-43C9-908C-CBF52855C62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F06D5-26B6-4DE2-B807-D975C40A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D5FC2-8B5C-4C83-A14E-958453C9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660A-218F-4BE9-BF3E-97E3FD78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0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73F85-EAC3-4DF0-9862-E5F5C02D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5F699-480A-42CB-95D6-37CB9D8E3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A7CF9-79E8-451F-80AF-B62C6A41E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8353-45BB-43C9-908C-CBF52855C62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CE990-01E5-4BF4-8EE6-EFFDC7C76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A9BB4-ABB3-4661-B0BE-538DB4338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0660A-218F-4BE9-BF3E-97E3FD78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25D7-A09A-42F6-956C-965BC33AC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87544-6FF8-454A-BD7A-EAC726D58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192BB-DED8-407D-A53C-2FD48CFE64CC}"/>
              </a:ext>
            </a:extLst>
          </p:cNvPr>
          <p:cNvSpPr/>
          <p:nvPr/>
        </p:nvSpPr>
        <p:spPr>
          <a:xfrm>
            <a:off x="9460523" y="-2808"/>
            <a:ext cx="2731477" cy="165576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3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9517-D896-46F5-A55A-EED9BE91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DEC2-B67B-4DBA-8D9D-7ABDC5AD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how you teach</a:t>
            </a:r>
          </a:p>
          <a:p>
            <a:r>
              <a:rPr lang="en-US" dirty="0"/>
              <a:t>Take notes</a:t>
            </a:r>
          </a:p>
          <a:p>
            <a:r>
              <a:rPr lang="en-US" dirty="0"/>
              <a:t>Listen</a:t>
            </a:r>
          </a:p>
          <a:p>
            <a:r>
              <a:rPr lang="en-US" dirty="0"/>
              <a:t>Ask 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FF9AF-9561-477D-86E6-F6B64952BE0D}"/>
              </a:ext>
            </a:extLst>
          </p:cNvPr>
          <p:cNvSpPr/>
          <p:nvPr/>
        </p:nvSpPr>
        <p:spPr>
          <a:xfrm>
            <a:off x="9460523" y="-2808"/>
            <a:ext cx="2731477" cy="16557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9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2FD8-1423-417B-9D1D-46105688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D9D29-BE45-4CE8-98F0-7A0A883C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Due: Friday</a:t>
            </a:r>
          </a:p>
          <a:p>
            <a:r>
              <a:rPr lang="en-US" dirty="0"/>
              <a:t>Project 3 Due: Next Wednesday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HAVE A GREAT WEEKEND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BC808F-C837-41A0-85F7-E649F74280FC}"/>
              </a:ext>
            </a:extLst>
          </p:cNvPr>
          <p:cNvSpPr/>
          <p:nvPr/>
        </p:nvSpPr>
        <p:spPr>
          <a:xfrm>
            <a:off x="9460523" y="-2808"/>
            <a:ext cx="2731477" cy="165576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Welcome to Class</vt:lpstr>
      <vt:lpstr>Slide 1</vt:lpstr>
      <vt:lpstr>Slide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Bliss, Jordan</dc:creator>
  <cp:lastModifiedBy>Bliss, Jordan</cp:lastModifiedBy>
  <cp:revision>4</cp:revision>
  <dcterms:created xsi:type="dcterms:W3CDTF">2018-04-30T16:15:37Z</dcterms:created>
  <dcterms:modified xsi:type="dcterms:W3CDTF">2018-04-30T16:45:53Z</dcterms:modified>
</cp:coreProperties>
</file>