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5" r:id="rId1"/>
  </p:sldMasterIdLst>
  <p:notesMasterIdLst>
    <p:notesMasterId r:id="rId12"/>
  </p:notesMasterIdLst>
  <p:handoutMasterIdLst>
    <p:handoutMasterId r:id="rId13"/>
  </p:handoutMasterIdLst>
  <p:sldIdLst>
    <p:sldId id="256" r:id="rId2"/>
    <p:sldId id="549" r:id="rId3"/>
    <p:sldId id="550" r:id="rId4"/>
    <p:sldId id="551" r:id="rId5"/>
    <p:sldId id="552" r:id="rId6"/>
    <p:sldId id="553" r:id="rId7"/>
    <p:sldId id="557" r:id="rId8"/>
    <p:sldId id="554" r:id="rId9"/>
    <p:sldId id="556" r:id="rId10"/>
    <p:sldId id="548" r:id="rId11"/>
  </p:sldIdLst>
  <p:sldSz cx="14630400" cy="8229600"/>
  <p:notesSz cx="6858000" cy="9144000"/>
  <p:custDataLst>
    <p:tags r:id="rId14"/>
  </p:custDataLst>
  <p:defaultTextStyle>
    <a:defPPr>
      <a:defRPr lang="en-US"/>
    </a:defPPr>
    <a:lvl1pPr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1pPr>
    <a:lvl2pPr marL="652463" indent="-195263"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2pPr>
    <a:lvl3pPr marL="1304925" indent="-390525"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3pPr>
    <a:lvl4pPr marL="1958975" indent="-587375"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4pPr>
    <a:lvl5pPr marL="2611438" indent="-782638"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5pPr>
    <a:lvl6pPr marL="2286000" algn="l" defTabSz="457200" rtl="0" eaLnBrk="1" latinLnBrk="0" hangingPunct="1">
      <a:defRPr sz="2600" kern="1200">
        <a:solidFill>
          <a:schemeClr val="tx1"/>
        </a:solidFill>
        <a:latin typeface="Gill Sans MT" charset="0"/>
        <a:ea typeface="ＭＳ Ｐゴシック" charset="0"/>
        <a:cs typeface="ＭＳ Ｐゴシック" charset="0"/>
      </a:defRPr>
    </a:lvl6pPr>
    <a:lvl7pPr marL="2743200" algn="l" defTabSz="457200" rtl="0" eaLnBrk="1" latinLnBrk="0" hangingPunct="1">
      <a:defRPr sz="2600" kern="1200">
        <a:solidFill>
          <a:schemeClr val="tx1"/>
        </a:solidFill>
        <a:latin typeface="Gill Sans MT" charset="0"/>
        <a:ea typeface="ＭＳ Ｐゴシック" charset="0"/>
        <a:cs typeface="ＭＳ Ｐゴシック" charset="0"/>
      </a:defRPr>
    </a:lvl7pPr>
    <a:lvl8pPr marL="3200400" algn="l" defTabSz="457200" rtl="0" eaLnBrk="1" latinLnBrk="0" hangingPunct="1">
      <a:defRPr sz="2600" kern="1200">
        <a:solidFill>
          <a:schemeClr val="tx1"/>
        </a:solidFill>
        <a:latin typeface="Gill Sans MT" charset="0"/>
        <a:ea typeface="ＭＳ Ｐゴシック" charset="0"/>
        <a:cs typeface="ＭＳ Ｐゴシック" charset="0"/>
      </a:defRPr>
    </a:lvl8pPr>
    <a:lvl9pPr marL="3657600" algn="l" defTabSz="457200" rtl="0" eaLnBrk="1" latinLnBrk="0" hangingPunct="1">
      <a:defRPr sz="2600" kern="1200">
        <a:solidFill>
          <a:schemeClr val="tx1"/>
        </a:solidFill>
        <a:latin typeface="Gill Sans MT"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181">
          <p15:clr>
            <a:srgbClr val="A4A3A4"/>
          </p15:clr>
        </p15:guide>
        <p15:guide id="2" orient="horz" pos="369">
          <p15:clr>
            <a:srgbClr val="A4A3A4"/>
          </p15:clr>
        </p15:guide>
        <p15:guide id="3" pos="432">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e Kraemer" initials="SK" lastIdx="10" clrIdx="0">
    <p:extLst>
      <p:ext uri="{19B8F6BF-5375-455C-9EA6-DF929625EA0E}">
        <p15:presenceInfo xmlns:p15="http://schemas.microsoft.com/office/powerpoint/2012/main" userId="S::skraemer@tableau.com::7a5daa9a-16ba-46a5-b923-3f62e46c1c29" providerId="AD"/>
      </p:ext>
    </p:extLst>
  </p:cmAuthor>
  <p:cmAuthor id="2" name="Corrina Wycoff" initials="CW" lastIdx="3" clrIdx="1">
    <p:extLst>
      <p:ext uri="{19B8F6BF-5375-455C-9EA6-DF929625EA0E}">
        <p15:presenceInfo xmlns:p15="http://schemas.microsoft.com/office/powerpoint/2012/main" userId="S::cwycoff@tableau.com::51dc464f-9f3d-4d61-a9cf-b762031172fd" providerId="AD"/>
      </p:ext>
    </p:extLst>
  </p:cmAuthor>
  <p:cmAuthor id="3" name="Melody Cheung" initials="MC" lastIdx="18" clrIdx="2">
    <p:extLst>
      <p:ext uri="{19B8F6BF-5375-455C-9EA6-DF929625EA0E}">
        <p15:presenceInfo xmlns:p15="http://schemas.microsoft.com/office/powerpoint/2012/main" userId="S::mcheung@tableau.com::a22fb9da-dc11-41fd-89c0-f66094be18dc" providerId="AD"/>
      </p:ext>
    </p:extLst>
  </p:cmAuthor>
  <p:cmAuthor id="4" name="Meagan Corbett" initials="MC" lastIdx="6" clrIdx="3">
    <p:extLst>
      <p:ext uri="{19B8F6BF-5375-455C-9EA6-DF929625EA0E}">
        <p15:presenceInfo xmlns:p15="http://schemas.microsoft.com/office/powerpoint/2012/main" userId="S::mcorbett@tableau.com::945f39ac-144a-404c-8a95-dc2b482fbf9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CAA49E"/>
    <a:srgbClr val="336485"/>
    <a:srgbClr val="4C4C4C"/>
    <a:srgbClr val="1F447D"/>
    <a:srgbClr val="FF9900"/>
    <a:srgbClr val="666666"/>
    <a:srgbClr val="FFFFFF"/>
    <a:srgbClr val="000000"/>
    <a:srgbClr val="B2E4D7"/>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F36356-3562-45F5-93B4-E0DFA062D022}" v="7" dt="2020-07-02T20:45:14.328"/>
  </p1510:revLst>
</p1510:revInfo>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542" autoAdjust="0"/>
  </p:normalViewPr>
  <p:slideViewPr>
    <p:cSldViewPr snapToGrid="0">
      <p:cViewPr varScale="1">
        <p:scale>
          <a:sx n="87" d="100"/>
          <a:sy n="87" d="100"/>
        </p:scale>
        <p:origin x="126" y="192"/>
      </p:cViewPr>
      <p:guideLst>
        <p:guide orient="horz" pos="1181"/>
        <p:guide orient="horz" pos="369"/>
        <p:guide pos="432"/>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rrina Wycoff" userId="S::cwycoff@tableau.com::51dc464f-9f3d-4d61-a9cf-b762031172fd" providerId="AD" clId="Web-{FF79AFA2-EE03-74D1-3F84-4C0E55BDBAED}"/>
    <pc:docChg chg="modSld">
      <pc:chgData name="Corrina Wycoff" userId="S::cwycoff@tableau.com::51dc464f-9f3d-4d61-a9cf-b762031172fd" providerId="AD" clId="Web-{FF79AFA2-EE03-74D1-3F84-4C0E55BDBAED}" dt="2020-01-31T23:40:08.453" v="4"/>
      <pc:docMkLst>
        <pc:docMk/>
      </pc:docMkLst>
      <pc:sldChg chg="modSp">
        <pc:chgData name="Corrina Wycoff" userId="S::cwycoff@tableau.com::51dc464f-9f3d-4d61-a9cf-b762031172fd" providerId="AD" clId="Web-{FF79AFA2-EE03-74D1-3F84-4C0E55BDBAED}" dt="2020-01-31T23:38:12.922" v="2" actId="20577"/>
        <pc:sldMkLst>
          <pc:docMk/>
          <pc:sldMk cId="280608755" sldId="553"/>
        </pc:sldMkLst>
        <pc:spChg chg="mod">
          <ac:chgData name="Corrina Wycoff" userId="S::cwycoff@tableau.com::51dc464f-9f3d-4d61-a9cf-b762031172fd" providerId="AD" clId="Web-{FF79AFA2-EE03-74D1-3F84-4C0E55BDBAED}" dt="2020-01-31T23:38:12.922" v="2" actId="20577"/>
          <ac:spMkLst>
            <pc:docMk/>
            <pc:sldMk cId="280608755" sldId="553"/>
            <ac:spMk id="47108" creationId="{63075BBD-82D7-4840-A685-E3994FE7FD79}"/>
          </ac:spMkLst>
        </pc:spChg>
      </pc:sldChg>
      <pc:sldChg chg="addCm modCm">
        <pc:chgData name="Corrina Wycoff" userId="S::cwycoff@tableau.com::51dc464f-9f3d-4d61-a9cf-b762031172fd" providerId="AD" clId="Web-{FF79AFA2-EE03-74D1-3F84-4C0E55BDBAED}" dt="2020-01-31T23:40:08.453" v="4"/>
        <pc:sldMkLst>
          <pc:docMk/>
          <pc:sldMk cId="1854269684" sldId="554"/>
        </pc:sldMkLst>
      </pc:sldChg>
    </pc:docChg>
  </pc:docChgLst>
  <pc:docChgLst>
    <pc:chgData name="Sue Kraemer" userId="7a5daa9a-16ba-46a5-b923-3f62e46c1c29" providerId="ADAL" clId="{F4E69AEC-9268-4415-B93F-8119479EB84C}"/>
    <pc:docChg chg="undo redo custSel delSld modSld modNotesMaster modHandout">
      <pc:chgData name="Sue Kraemer" userId="7a5daa9a-16ba-46a5-b923-3f62e46c1c29" providerId="ADAL" clId="{F4E69AEC-9268-4415-B93F-8119479EB84C}" dt="2020-02-17T04:58:29.560" v="993" actId="1035"/>
      <pc:docMkLst>
        <pc:docMk/>
      </pc:docMkLst>
      <pc:sldChg chg="del">
        <pc:chgData name="Sue Kraemer" userId="7a5daa9a-16ba-46a5-b923-3f62e46c1c29" providerId="ADAL" clId="{F4E69AEC-9268-4415-B93F-8119479EB84C}" dt="2020-02-07T21:16:24.310" v="48" actId="47"/>
        <pc:sldMkLst>
          <pc:docMk/>
          <pc:sldMk cId="0" sldId="318"/>
        </pc:sldMkLst>
      </pc:sldChg>
      <pc:sldChg chg="del">
        <pc:chgData name="Sue Kraemer" userId="7a5daa9a-16ba-46a5-b923-3f62e46c1c29" providerId="ADAL" clId="{F4E69AEC-9268-4415-B93F-8119479EB84C}" dt="2020-02-07T21:16:30.449" v="49" actId="47"/>
        <pc:sldMkLst>
          <pc:docMk/>
          <pc:sldMk cId="0" sldId="319"/>
        </pc:sldMkLst>
      </pc:sldChg>
      <pc:sldChg chg="del">
        <pc:chgData name="Sue Kraemer" userId="7a5daa9a-16ba-46a5-b923-3f62e46c1c29" providerId="ADAL" clId="{F4E69AEC-9268-4415-B93F-8119479EB84C}" dt="2020-02-07T21:16:30.449" v="49" actId="47"/>
        <pc:sldMkLst>
          <pc:docMk/>
          <pc:sldMk cId="0" sldId="343"/>
        </pc:sldMkLst>
      </pc:sldChg>
      <pc:sldChg chg="del">
        <pc:chgData name="Sue Kraemer" userId="7a5daa9a-16ba-46a5-b923-3f62e46c1c29" providerId="ADAL" clId="{F4E69AEC-9268-4415-B93F-8119479EB84C}" dt="2020-02-07T21:16:30.449" v="49" actId="47"/>
        <pc:sldMkLst>
          <pc:docMk/>
          <pc:sldMk cId="0" sldId="422"/>
        </pc:sldMkLst>
      </pc:sldChg>
      <pc:sldChg chg="del">
        <pc:chgData name="Sue Kraemer" userId="7a5daa9a-16ba-46a5-b923-3f62e46c1c29" providerId="ADAL" clId="{F4E69AEC-9268-4415-B93F-8119479EB84C}" dt="2020-02-07T21:16:30.449" v="49" actId="47"/>
        <pc:sldMkLst>
          <pc:docMk/>
          <pc:sldMk cId="0" sldId="423"/>
        </pc:sldMkLst>
      </pc:sldChg>
      <pc:sldChg chg="del">
        <pc:chgData name="Sue Kraemer" userId="7a5daa9a-16ba-46a5-b923-3f62e46c1c29" providerId="ADAL" clId="{F4E69AEC-9268-4415-B93F-8119479EB84C}" dt="2020-02-07T21:16:30.449" v="49" actId="47"/>
        <pc:sldMkLst>
          <pc:docMk/>
          <pc:sldMk cId="0" sldId="424"/>
        </pc:sldMkLst>
      </pc:sldChg>
      <pc:sldChg chg="del">
        <pc:chgData name="Sue Kraemer" userId="7a5daa9a-16ba-46a5-b923-3f62e46c1c29" providerId="ADAL" clId="{F4E69AEC-9268-4415-B93F-8119479EB84C}" dt="2020-02-07T21:16:12.894" v="47" actId="47"/>
        <pc:sldMkLst>
          <pc:docMk/>
          <pc:sldMk cId="0" sldId="426"/>
        </pc:sldMkLst>
      </pc:sldChg>
      <pc:sldChg chg="del">
        <pc:chgData name="Sue Kraemer" userId="7a5daa9a-16ba-46a5-b923-3f62e46c1c29" providerId="ADAL" clId="{F4E69AEC-9268-4415-B93F-8119479EB84C}" dt="2020-02-07T21:16:30.449" v="49" actId="47"/>
        <pc:sldMkLst>
          <pc:docMk/>
          <pc:sldMk cId="0" sldId="502"/>
        </pc:sldMkLst>
      </pc:sldChg>
      <pc:sldChg chg="del">
        <pc:chgData name="Sue Kraemer" userId="7a5daa9a-16ba-46a5-b923-3f62e46c1c29" providerId="ADAL" clId="{F4E69AEC-9268-4415-B93F-8119479EB84C}" dt="2020-02-07T21:16:30.449" v="49" actId="47"/>
        <pc:sldMkLst>
          <pc:docMk/>
          <pc:sldMk cId="0" sldId="503"/>
        </pc:sldMkLst>
      </pc:sldChg>
      <pc:sldChg chg="del">
        <pc:chgData name="Sue Kraemer" userId="7a5daa9a-16ba-46a5-b923-3f62e46c1c29" providerId="ADAL" clId="{F4E69AEC-9268-4415-B93F-8119479EB84C}" dt="2020-02-07T21:16:30.449" v="49" actId="47"/>
        <pc:sldMkLst>
          <pc:docMk/>
          <pc:sldMk cId="0" sldId="504"/>
        </pc:sldMkLst>
      </pc:sldChg>
      <pc:sldChg chg="del">
        <pc:chgData name="Sue Kraemer" userId="7a5daa9a-16ba-46a5-b923-3f62e46c1c29" providerId="ADAL" clId="{F4E69AEC-9268-4415-B93F-8119479EB84C}" dt="2020-02-07T21:16:30.449" v="49" actId="47"/>
        <pc:sldMkLst>
          <pc:docMk/>
          <pc:sldMk cId="0" sldId="508"/>
        </pc:sldMkLst>
      </pc:sldChg>
      <pc:sldChg chg="del">
        <pc:chgData name="Sue Kraemer" userId="7a5daa9a-16ba-46a5-b923-3f62e46c1c29" providerId="ADAL" clId="{F4E69AEC-9268-4415-B93F-8119479EB84C}" dt="2020-02-07T21:16:30.449" v="49" actId="47"/>
        <pc:sldMkLst>
          <pc:docMk/>
          <pc:sldMk cId="0" sldId="509"/>
        </pc:sldMkLst>
      </pc:sldChg>
      <pc:sldChg chg="del">
        <pc:chgData name="Sue Kraemer" userId="7a5daa9a-16ba-46a5-b923-3f62e46c1c29" providerId="ADAL" clId="{F4E69AEC-9268-4415-B93F-8119479EB84C}" dt="2020-02-07T21:16:30.449" v="49" actId="47"/>
        <pc:sldMkLst>
          <pc:docMk/>
          <pc:sldMk cId="0" sldId="510"/>
        </pc:sldMkLst>
      </pc:sldChg>
      <pc:sldChg chg="del">
        <pc:chgData name="Sue Kraemer" userId="7a5daa9a-16ba-46a5-b923-3f62e46c1c29" providerId="ADAL" clId="{F4E69AEC-9268-4415-B93F-8119479EB84C}" dt="2020-02-07T21:16:30.449" v="49" actId="47"/>
        <pc:sldMkLst>
          <pc:docMk/>
          <pc:sldMk cId="0" sldId="511"/>
        </pc:sldMkLst>
      </pc:sldChg>
      <pc:sldChg chg="del">
        <pc:chgData name="Sue Kraemer" userId="7a5daa9a-16ba-46a5-b923-3f62e46c1c29" providerId="ADAL" clId="{F4E69AEC-9268-4415-B93F-8119479EB84C}" dt="2020-02-07T21:16:30.449" v="49" actId="47"/>
        <pc:sldMkLst>
          <pc:docMk/>
          <pc:sldMk cId="0" sldId="513"/>
        </pc:sldMkLst>
      </pc:sldChg>
      <pc:sldChg chg="del">
        <pc:chgData name="Sue Kraemer" userId="7a5daa9a-16ba-46a5-b923-3f62e46c1c29" providerId="ADAL" clId="{F4E69AEC-9268-4415-B93F-8119479EB84C}" dt="2020-02-07T21:16:30.449" v="49" actId="47"/>
        <pc:sldMkLst>
          <pc:docMk/>
          <pc:sldMk cId="0" sldId="514"/>
        </pc:sldMkLst>
      </pc:sldChg>
      <pc:sldChg chg="del">
        <pc:chgData name="Sue Kraemer" userId="7a5daa9a-16ba-46a5-b923-3f62e46c1c29" providerId="ADAL" clId="{F4E69AEC-9268-4415-B93F-8119479EB84C}" dt="2020-02-07T21:16:30.449" v="49" actId="47"/>
        <pc:sldMkLst>
          <pc:docMk/>
          <pc:sldMk cId="0" sldId="523"/>
        </pc:sldMkLst>
      </pc:sldChg>
      <pc:sldChg chg="del">
        <pc:chgData name="Sue Kraemer" userId="7a5daa9a-16ba-46a5-b923-3f62e46c1c29" providerId="ADAL" clId="{F4E69AEC-9268-4415-B93F-8119479EB84C}" dt="2020-02-07T21:16:30.449" v="49" actId="47"/>
        <pc:sldMkLst>
          <pc:docMk/>
          <pc:sldMk cId="0" sldId="524"/>
        </pc:sldMkLst>
      </pc:sldChg>
      <pc:sldChg chg="del">
        <pc:chgData name="Sue Kraemer" userId="7a5daa9a-16ba-46a5-b923-3f62e46c1c29" providerId="ADAL" clId="{F4E69AEC-9268-4415-B93F-8119479EB84C}" dt="2020-02-07T21:16:24.310" v="48" actId="47"/>
        <pc:sldMkLst>
          <pc:docMk/>
          <pc:sldMk cId="0" sldId="526"/>
        </pc:sldMkLst>
      </pc:sldChg>
      <pc:sldChg chg="del">
        <pc:chgData name="Sue Kraemer" userId="7a5daa9a-16ba-46a5-b923-3f62e46c1c29" providerId="ADAL" clId="{F4E69AEC-9268-4415-B93F-8119479EB84C}" dt="2020-02-07T21:16:12.894" v="47" actId="47"/>
        <pc:sldMkLst>
          <pc:docMk/>
          <pc:sldMk cId="0" sldId="527"/>
        </pc:sldMkLst>
      </pc:sldChg>
      <pc:sldChg chg="del">
        <pc:chgData name="Sue Kraemer" userId="7a5daa9a-16ba-46a5-b923-3f62e46c1c29" providerId="ADAL" clId="{F4E69AEC-9268-4415-B93F-8119479EB84C}" dt="2020-02-07T21:16:12.894" v="47" actId="47"/>
        <pc:sldMkLst>
          <pc:docMk/>
          <pc:sldMk cId="0" sldId="528"/>
        </pc:sldMkLst>
      </pc:sldChg>
      <pc:sldChg chg="del">
        <pc:chgData name="Sue Kraemer" userId="7a5daa9a-16ba-46a5-b923-3f62e46c1c29" providerId="ADAL" clId="{F4E69AEC-9268-4415-B93F-8119479EB84C}" dt="2020-02-07T21:16:30.449" v="49" actId="47"/>
        <pc:sldMkLst>
          <pc:docMk/>
          <pc:sldMk cId="4226113712" sldId="530"/>
        </pc:sldMkLst>
      </pc:sldChg>
      <pc:sldChg chg="del">
        <pc:chgData name="Sue Kraemer" userId="7a5daa9a-16ba-46a5-b923-3f62e46c1c29" providerId="ADAL" clId="{F4E69AEC-9268-4415-B93F-8119479EB84C}" dt="2020-02-07T21:16:30.449" v="49" actId="47"/>
        <pc:sldMkLst>
          <pc:docMk/>
          <pc:sldMk cId="1429312328" sldId="531"/>
        </pc:sldMkLst>
      </pc:sldChg>
      <pc:sldChg chg="del">
        <pc:chgData name="Sue Kraemer" userId="7a5daa9a-16ba-46a5-b923-3f62e46c1c29" providerId="ADAL" clId="{F4E69AEC-9268-4415-B93F-8119479EB84C}" dt="2020-02-07T21:16:30.449" v="49" actId="47"/>
        <pc:sldMkLst>
          <pc:docMk/>
          <pc:sldMk cId="762184433" sldId="532"/>
        </pc:sldMkLst>
      </pc:sldChg>
      <pc:sldChg chg="del">
        <pc:chgData name="Sue Kraemer" userId="7a5daa9a-16ba-46a5-b923-3f62e46c1c29" providerId="ADAL" clId="{F4E69AEC-9268-4415-B93F-8119479EB84C}" dt="2020-02-07T21:15:28.890" v="41" actId="47"/>
        <pc:sldMkLst>
          <pc:docMk/>
          <pc:sldMk cId="1599967409" sldId="536"/>
        </pc:sldMkLst>
      </pc:sldChg>
      <pc:sldChg chg="del">
        <pc:chgData name="Sue Kraemer" userId="7a5daa9a-16ba-46a5-b923-3f62e46c1c29" providerId="ADAL" clId="{F4E69AEC-9268-4415-B93F-8119479EB84C}" dt="2020-02-07T21:15:29.811" v="42" actId="47"/>
        <pc:sldMkLst>
          <pc:docMk/>
          <pc:sldMk cId="1357290247" sldId="537"/>
        </pc:sldMkLst>
      </pc:sldChg>
      <pc:sldChg chg="del">
        <pc:chgData name="Sue Kraemer" userId="7a5daa9a-16ba-46a5-b923-3f62e46c1c29" providerId="ADAL" clId="{F4E69AEC-9268-4415-B93F-8119479EB84C}" dt="2020-02-07T21:15:33.456" v="44" actId="47"/>
        <pc:sldMkLst>
          <pc:docMk/>
          <pc:sldMk cId="3476360709" sldId="538"/>
        </pc:sldMkLst>
      </pc:sldChg>
      <pc:sldChg chg="del">
        <pc:chgData name="Sue Kraemer" userId="7a5daa9a-16ba-46a5-b923-3f62e46c1c29" providerId="ADAL" clId="{F4E69AEC-9268-4415-B93F-8119479EB84C}" dt="2020-02-07T21:15:34.435" v="45" actId="47"/>
        <pc:sldMkLst>
          <pc:docMk/>
          <pc:sldMk cId="3517753640" sldId="539"/>
        </pc:sldMkLst>
      </pc:sldChg>
      <pc:sldChg chg="del">
        <pc:chgData name="Sue Kraemer" userId="7a5daa9a-16ba-46a5-b923-3f62e46c1c29" providerId="ADAL" clId="{F4E69AEC-9268-4415-B93F-8119479EB84C}" dt="2020-02-07T21:15:35.700" v="46" actId="47"/>
        <pc:sldMkLst>
          <pc:docMk/>
          <pc:sldMk cId="381284986" sldId="540"/>
        </pc:sldMkLst>
      </pc:sldChg>
      <pc:sldChg chg="modSp addCm modCm modNotes modNotesTx">
        <pc:chgData name="Sue Kraemer" userId="7a5daa9a-16ba-46a5-b923-3f62e46c1c29" providerId="ADAL" clId="{F4E69AEC-9268-4415-B93F-8119479EB84C}" dt="2020-02-16T01:39:46.381" v="508"/>
        <pc:sldMkLst>
          <pc:docMk/>
          <pc:sldMk cId="4227042309" sldId="549"/>
        </pc:sldMkLst>
        <pc:spChg chg="mod">
          <ac:chgData name="Sue Kraemer" userId="7a5daa9a-16ba-46a5-b923-3f62e46c1c29" providerId="ADAL" clId="{F4E69AEC-9268-4415-B93F-8119479EB84C}" dt="2020-02-12T18:57:03.502" v="503" actId="12"/>
          <ac:spMkLst>
            <pc:docMk/>
            <pc:sldMk cId="4227042309" sldId="549"/>
            <ac:spMk id="5" creationId="{91C9A62D-6860-416D-8277-B503B433631E}"/>
          </ac:spMkLst>
        </pc:spChg>
      </pc:sldChg>
      <pc:sldChg chg="addSp modSp addCm modCm modNotes modNotesTx">
        <pc:chgData name="Sue Kraemer" userId="7a5daa9a-16ba-46a5-b923-3f62e46c1c29" providerId="ADAL" clId="{F4E69AEC-9268-4415-B93F-8119479EB84C}" dt="2020-02-12T18:57:19.456" v="506" actId="12"/>
        <pc:sldMkLst>
          <pc:docMk/>
          <pc:sldMk cId="3745019167" sldId="550"/>
        </pc:sldMkLst>
        <pc:spChg chg="add mod">
          <ac:chgData name="Sue Kraemer" userId="7a5daa9a-16ba-46a5-b923-3f62e46c1c29" providerId="ADAL" clId="{F4E69AEC-9268-4415-B93F-8119479EB84C}" dt="2020-02-12T18:49:19.956" v="417" actId="1076"/>
          <ac:spMkLst>
            <pc:docMk/>
            <pc:sldMk cId="3745019167" sldId="550"/>
            <ac:spMk id="2" creationId="{77120643-338D-4F72-9BF8-7ABE046106F0}"/>
          </ac:spMkLst>
        </pc:spChg>
        <pc:spChg chg="mod">
          <ac:chgData name="Sue Kraemer" userId="7a5daa9a-16ba-46a5-b923-3f62e46c1c29" providerId="ADAL" clId="{F4E69AEC-9268-4415-B93F-8119479EB84C}" dt="2020-02-12T18:36:07.427" v="375" actId="20577"/>
          <ac:spMkLst>
            <pc:docMk/>
            <pc:sldMk cId="3745019167" sldId="550"/>
            <ac:spMk id="5" creationId="{CDD5519E-F041-47FA-BB9F-861E37079975}"/>
          </ac:spMkLst>
        </pc:spChg>
        <pc:spChg chg="mod">
          <ac:chgData name="Sue Kraemer" userId="7a5daa9a-16ba-46a5-b923-3f62e46c1c29" providerId="ADAL" clId="{F4E69AEC-9268-4415-B93F-8119479EB84C}" dt="2020-02-12T18:57:19.456" v="506" actId="12"/>
          <ac:spMkLst>
            <pc:docMk/>
            <pc:sldMk cId="3745019167" sldId="550"/>
            <ac:spMk id="13315" creationId="{F5BC33B3-0639-4F65-8C98-47DFBA2720EB}"/>
          </ac:spMkLst>
        </pc:spChg>
      </pc:sldChg>
      <pc:sldChg chg="addSp modSp modNotesTx">
        <pc:chgData name="Sue Kraemer" userId="7a5daa9a-16ba-46a5-b923-3f62e46c1c29" providerId="ADAL" clId="{F4E69AEC-9268-4415-B93F-8119479EB84C}" dt="2020-02-12T18:56:38.943" v="501" actId="12"/>
        <pc:sldMkLst>
          <pc:docMk/>
          <pc:sldMk cId="496704216" sldId="551"/>
        </pc:sldMkLst>
        <pc:spChg chg="add">
          <ac:chgData name="Sue Kraemer" userId="7a5daa9a-16ba-46a5-b923-3f62e46c1c29" providerId="ADAL" clId="{F4E69AEC-9268-4415-B93F-8119479EB84C}" dt="2020-02-12T18:50:31.356" v="419"/>
          <ac:spMkLst>
            <pc:docMk/>
            <pc:sldMk cId="496704216" sldId="551"/>
            <ac:spMk id="4" creationId="{5632E380-26E1-40F7-8237-4B99CCA458F5}"/>
          </ac:spMkLst>
        </pc:spChg>
        <pc:spChg chg="mod">
          <ac:chgData name="Sue Kraemer" userId="7a5daa9a-16ba-46a5-b923-3f62e46c1c29" providerId="ADAL" clId="{F4E69AEC-9268-4415-B93F-8119479EB84C}" dt="2020-02-12T18:56:38.943" v="501" actId="12"/>
          <ac:spMkLst>
            <pc:docMk/>
            <pc:sldMk cId="496704216" sldId="551"/>
            <ac:spMk id="45059" creationId="{EC1AF532-6D0B-4098-85BC-3EDA380C9DC1}"/>
          </ac:spMkLst>
        </pc:spChg>
      </pc:sldChg>
      <pc:sldChg chg="modSp modCm">
        <pc:chgData name="Sue Kraemer" userId="7a5daa9a-16ba-46a5-b923-3f62e46c1c29" providerId="ADAL" clId="{F4E69AEC-9268-4415-B93F-8119479EB84C}" dt="2020-02-12T18:52:16.017" v="491" actId="120"/>
        <pc:sldMkLst>
          <pc:docMk/>
          <pc:sldMk cId="1338712169" sldId="552"/>
        </pc:sldMkLst>
        <pc:spChg chg="mod">
          <ac:chgData name="Sue Kraemer" userId="7a5daa9a-16ba-46a5-b923-3f62e46c1c29" providerId="ADAL" clId="{F4E69AEC-9268-4415-B93F-8119479EB84C}" dt="2020-02-12T18:52:16.017" v="491" actId="120"/>
          <ac:spMkLst>
            <pc:docMk/>
            <pc:sldMk cId="1338712169" sldId="552"/>
            <ac:spMk id="46083" creationId="{244E7E21-BDE2-469B-8F68-9081703C59DC}"/>
          </ac:spMkLst>
        </pc:spChg>
      </pc:sldChg>
      <pc:sldChg chg="modSp addCm delCm modCm modNotes">
        <pc:chgData name="Sue Kraemer" userId="7a5daa9a-16ba-46a5-b923-3f62e46c1c29" providerId="ADAL" clId="{F4E69AEC-9268-4415-B93F-8119479EB84C}" dt="2020-02-17T04:56:14.040" v="981" actId="1592"/>
        <pc:sldMkLst>
          <pc:docMk/>
          <pc:sldMk cId="280608755" sldId="553"/>
        </pc:sldMkLst>
        <pc:spChg chg="mod">
          <ac:chgData name="Sue Kraemer" userId="7a5daa9a-16ba-46a5-b923-3f62e46c1c29" providerId="ADAL" clId="{F4E69AEC-9268-4415-B93F-8119479EB84C}" dt="2020-02-16T01:42:34.488" v="594" actId="20577"/>
          <ac:spMkLst>
            <pc:docMk/>
            <pc:sldMk cId="280608755" sldId="553"/>
            <ac:spMk id="5" creationId="{F20B0628-6AC4-42B8-A8CC-157E6832F3B5}"/>
          </ac:spMkLst>
        </pc:spChg>
      </pc:sldChg>
      <pc:sldChg chg="modSp addCm modCm modNotes">
        <pc:chgData name="Sue Kraemer" userId="7a5daa9a-16ba-46a5-b923-3f62e46c1c29" providerId="ADAL" clId="{F4E69AEC-9268-4415-B93F-8119479EB84C}" dt="2020-02-17T04:19:42.910" v="609" actId="1589"/>
        <pc:sldMkLst>
          <pc:docMk/>
          <pc:sldMk cId="1854269684" sldId="554"/>
        </pc:sldMkLst>
        <pc:spChg chg="mod">
          <ac:chgData name="Sue Kraemer" userId="7a5daa9a-16ba-46a5-b923-3f62e46c1c29" providerId="ADAL" clId="{F4E69AEC-9268-4415-B93F-8119479EB84C}" dt="2020-02-17T04:19:31.262" v="608" actId="20577"/>
          <ac:spMkLst>
            <pc:docMk/>
            <pc:sldMk cId="1854269684" sldId="554"/>
            <ac:spMk id="49154" creationId="{CF831155-994B-453C-A481-B36EBCD000E5}"/>
          </ac:spMkLst>
        </pc:spChg>
      </pc:sldChg>
      <pc:sldChg chg="del">
        <pc:chgData name="Sue Kraemer" userId="7a5daa9a-16ba-46a5-b923-3f62e46c1c29" providerId="ADAL" clId="{F4E69AEC-9268-4415-B93F-8119479EB84C}" dt="2020-02-07T21:15:31.993" v="43" actId="47"/>
        <pc:sldMkLst>
          <pc:docMk/>
          <pc:sldMk cId="1569345798" sldId="555"/>
        </pc:sldMkLst>
      </pc:sldChg>
      <pc:sldChg chg="modSp addCm modCm modNotes modNotesTx">
        <pc:chgData name="Sue Kraemer" userId="7a5daa9a-16ba-46a5-b923-3f62e46c1c29" providerId="ADAL" clId="{F4E69AEC-9268-4415-B93F-8119479EB84C}" dt="2020-02-07T21:26:57.012" v="74"/>
        <pc:sldMkLst>
          <pc:docMk/>
          <pc:sldMk cId="211095333" sldId="556"/>
        </pc:sldMkLst>
        <pc:spChg chg="mod">
          <ac:chgData name="Sue Kraemer" userId="7a5daa9a-16ba-46a5-b923-3f62e46c1c29" providerId="ADAL" clId="{F4E69AEC-9268-4415-B93F-8119479EB84C}" dt="2020-02-07T21:14:02.523" v="38" actId="20578"/>
          <ac:spMkLst>
            <pc:docMk/>
            <pc:sldMk cId="211095333" sldId="556"/>
            <ac:spMk id="6" creationId="{3D485BB2-8573-497D-9063-B3B51A347FE5}"/>
          </ac:spMkLst>
        </pc:spChg>
      </pc:sldChg>
      <pc:sldChg chg="addSp delSp modSp">
        <pc:chgData name="Sue Kraemer" userId="7a5daa9a-16ba-46a5-b923-3f62e46c1c29" providerId="ADAL" clId="{F4E69AEC-9268-4415-B93F-8119479EB84C}" dt="2020-02-17T04:58:29.560" v="993" actId="1035"/>
        <pc:sldMkLst>
          <pc:docMk/>
          <pc:sldMk cId="1454060543" sldId="557"/>
        </pc:sldMkLst>
        <pc:spChg chg="add mod">
          <ac:chgData name="Sue Kraemer" userId="7a5daa9a-16ba-46a5-b923-3f62e46c1c29" providerId="ADAL" clId="{F4E69AEC-9268-4415-B93F-8119479EB84C}" dt="2020-02-17T04:58:12.160" v="985" actId="1076"/>
          <ac:spMkLst>
            <pc:docMk/>
            <pc:sldMk cId="1454060543" sldId="557"/>
            <ac:spMk id="5" creationId="{7689D25B-F267-4C33-A37A-6838B76A645D}"/>
          </ac:spMkLst>
        </pc:spChg>
        <pc:graphicFrameChg chg="add mod modGraphic">
          <ac:chgData name="Sue Kraemer" userId="7a5daa9a-16ba-46a5-b923-3f62e46c1c29" providerId="ADAL" clId="{F4E69AEC-9268-4415-B93F-8119479EB84C}" dt="2020-02-17T04:58:29.560" v="993" actId="1035"/>
          <ac:graphicFrameMkLst>
            <pc:docMk/>
            <pc:sldMk cId="1454060543" sldId="557"/>
            <ac:graphicFrameMk id="2" creationId="{F8101C4E-85DD-461A-BE86-5D387931C930}"/>
          </ac:graphicFrameMkLst>
        </pc:graphicFrameChg>
        <pc:picChg chg="del mod">
          <ac:chgData name="Sue Kraemer" userId="7a5daa9a-16ba-46a5-b923-3f62e46c1c29" providerId="ADAL" clId="{F4E69AEC-9268-4415-B93F-8119479EB84C}" dt="2020-02-17T04:55:21.906" v="980" actId="478"/>
          <ac:picMkLst>
            <pc:docMk/>
            <pc:sldMk cId="1454060543" sldId="557"/>
            <ac:picMk id="4" creationId="{F428B40C-87AD-4013-8E6E-7122C7763F10}"/>
          </ac:picMkLst>
        </pc:picChg>
      </pc:sldChg>
    </pc:docChg>
  </pc:docChgLst>
  <pc:docChgLst>
    <pc:chgData name="Sue Kraemer" userId="7a5daa9a-16ba-46a5-b923-3f62e46c1c29" providerId="ADAL" clId="{19871D9A-C6C5-4D51-A744-B14C9D68BFDB}"/>
    <pc:docChg chg="custSel delSld modSld">
      <pc:chgData name="Sue Kraemer" userId="7a5daa9a-16ba-46a5-b923-3f62e46c1c29" providerId="ADAL" clId="{19871D9A-C6C5-4D51-A744-B14C9D68BFDB}" dt="2020-02-19T01:19:58.206" v="20" actId="47"/>
      <pc:docMkLst>
        <pc:docMk/>
      </pc:docMkLst>
      <pc:sldChg chg="del">
        <pc:chgData name="Sue Kraemer" userId="7a5daa9a-16ba-46a5-b923-3f62e46c1c29" providerId="ADAL" clId="{19871D9A-C6C5-4D51-A744-B14C9D68BFDB}" dt="2020-02-19T01:19:58.206" v="20" actId="47"/>
        <pc:sldMkLst>
          <pc:docMk/>
          <pc:sldMk cId="0" sldId="302"/>
        </pc:sldMkLst>
      </pc:sldChg>
      <pc:sldChg chg="del">
        <pc:chgData name="Sue Kraemer" userId="7a5daa9a-16ba-46a5-b923-3f62e46c1c29" providerId="ADAL" clId="{19871D9A-C6C5-4D51-A744-B14C9D68BFDB}" dt="2020-02-19T01:19:58.206" v="20" actId="47"/>
        <pc:sldMkLst>
          <pc:docMk/>
          <pc:sldMk cId="0" sldId="348"/>
        </pc:sldMkLst>
      </pc:sldChg>
      <pc:sldChg chg="del">
        <pc:chgData name="Sue Kraemer" userId="7a5daa9a-16ba-46a5-b923-3f62e46c1c29" providerId="ADAL" clId="{19871D9A-C6C5-4D51-A744-B14C9D68BFDB}" dt="2020-02-19T01:19:58.206" v="20" actId="47"/>
        <pc:sldMkLst>
          <pc:docMk/>
          <pc:sldMk cId="0" sldId="419"/>
        </pc:sldMkLst>
      </pc:sldChg>
      <pc:sldChg chg="del">
        <pc:chgData name="Sue Kraemer" userId="7a5daa9a-16ba-46a5-b923-3f62e46c1c29" providerId="ADAL" clId="{19871D9A-C6C5-4D51-A744-B14C9D68BFDB}" dt="2020-02-19T01:19:58.206" v="20" actId="47"/>
        <pc:sldMkLst>
          <pc:docMk/>
          <pc:sldMk cId="0" sldId="501"/>
        </pc:sldMkLst>
      </pc:sldChg>
      <pc:sldChg chg="del">
        <pc:chgData name="Sue Kraemer" userId="7a5daa9a-16ba-46a5-b923-3f62e46c1c29" providerId="ADAL" clId="{19871D9A-C6C5-4D51-A744-B14C9D68BFDB}" dt="2020-02-19T01:19:58.206" v="20" actId="47"/>
        <pc:sldMkLst>
          <pc:docMk/>
          <pc:sldMk cId="0" sldId="525"/>
        </pc:sldMkLst>
      </pc:sldChg>
      <pc:sldChg chg="del">
        <pc:chgData name="Sue Kraemer" userId="7a5daa9a-16ba-46a5-b923-3f62e46c1c29" providerId="ADAL" clId="{19871D9A-C6C5-4D51-A744-B14C9D68BFDB}" dt="2020-02-19T01:19:41.699" v="19" actId="47"/>
        <pc:sldMkLst>
          <pc:docMk/>
          <pc:sldMk cId="2472154593" sldId="547"/>
        </pc:sldMkLst>
      </pc:sldChg>
      <pc:sldChg chg="delCm">
        <pc:chgData name="Sue Kraemer" userId="7a5daa9a-16ba-46a5-b923-3f62e46c1c29" providerId="ADAL" clId="{19871D9A-C6C5-4D51-A744-B14C9D68BFDB}" dt="2020-02-19T01:19:24.581" v="18" actId="1592"/>
        <pc:sldMkLst>
          <pc:docMk/>
          <pc:sldMk cId="2829695111" sldId="548"/>
        </pc:sldMkLst>
      </pc:sldChg>
      <pc:sldChg chg="delCm modCm">
        <pc:chgData name="Sue Kraemer" userId="7a5daa9a-16ba-46a5-b923-3f62e46c1c29" providerId="ADAL" clId="{19871D9A-C6C5-4D51-A744-B14C9D68BFDB}" dt="2020-02-19T01:19:24.565" v="4" actId="1592"/>
        <pc:sldMkLst>
          <pc:docMk/>
          <pc:sldMk cId="4227042309" sldId="549"/>
        </pc:sldMkLst>
      </pc:sldChg>
      <pc:sldChg chg="delCm">
        <pc:chgData name="Sue Kraemer" userId="7a5daa9a-16ba-46a5-b923-3f62e46c1c29" providerId="ADAL" clId="{19871D9A-C6C5-4D51-A744-B14C9D68BFDB}" dt="2020-02-19T01:19:24.565" v="6" actId="1592"/>
        <pc:sldMkLst>
          <pc:docMk/>
          <pc:sldMk cId="3745019167" sldId="550"/>
        </pc:sldMkLst>
      </pc:sldChg>
      <pc:sldChg chg="delCm">
        <pc:chgData name="Sue Kraemer" userId="7a5daa9a-16ba-46a5-b923-3f62e46c1c29" providerId="ADAL" clId="{19871D9A-C6C5-4D51-A744-B14C9D68BFDB}" dt="2020-02-19T01:19:24.565" v="7" actId="1592"/>
        <pc:sldMkLst>
          <pc:docMk/>
          <pc:sldMk cId="496704216" sldId="551"/>
        </pc:sldMkLst>
      </pc:sldChg>
      <pc:sldChg chg="delCm">
        <pc:chgData name="Sue Kraemer" userId="7a5daa9a-16ba-46a5-b923-3f62e46c1c29" providerId="ADAL" clId="{19871D9A-C6C5-4D51-A744-B14C9D68BFDB}" dt="2020-02-19T01:19:24.581" v="9" actId="1592"/>
        <pc:sldMkLst>
          <pc:docMk/>
          <pc:sldMk cId="1338712169" sldId="552"/>
        </pc:sldMkLst>
      </pc:sldChg>
      <pc:sldChg chg="delCm">
        <pc:chgData name="Sue Kraemer" userId="7a5daa9a-16ba-46a5-b923-3f62e46c1c29" providerId="ADAL" clId="{19871D9A-C6C5-4D51-A744-B14C9D68BFDB}" dt="2020-02-19T01:19:24.581" v="11" actId="1592"/>
        <pc:sldMkLst>
          <pc:docMk/>
          <pc:sldMk cId="280608755" sldId="553"/>
        </pc:sldMkLst>
      </pc:sldChg>
      <pc:sldChg chg="delCm">
        <pc:chgData name="Sue Kraemer" userId="7a5daa9a-16ba-46a5-b923-3f62e46c1c29" providerId="ADAL" clId="{19871D9A-C6C5-4D51-A744-B14C9D68BFDB}" dt="2020-02-19T01:19:24.581" v="14" actId="1592"/>
        <pc:sldMkLst>
          <pc:docMk/>
          <pc:sldMk cId="1854269684" sldId="554"/>
        </pc:sldMkLst>
      </pc:sldChg>
      <pc:sldChg chg="delCm">
        <pc:chgData name="Sue Kraemer" userId="7a5daa9a-16ba-46a5-b923-3f62e46c1c29" providerId="ADAL" clId="{19871D9A-C6C5-4D51-A744-B14C9D68BFDB}" dt="2020-02-19T01:19:24.581" v="17" actId="1592"/>
        <pc:sldMkLst>
          <pc:docMk/>
          <pc:sldMk cId="211095333" sldId="556"/>
        </pc:sldMkLst>
      </pc:sldChg>
    </pc:docChg>
  </pc:docChgLst>
  <pc:docChgLst>
    <pc:chgData name="Melody Cheung" userId="S::mcheung@tableau.com::a22fb9da-dc11-41fd-89c0-f66094be18dc" providerId="AD" clId="Web-{43F28916-4725-16AB-1E8A-F06B8A7AFE29}"/>
    <pc:docChg chg="addSld delSld modSld">
      <pc:chgData name="Melody Cheung" userId="S::mcheung@tableau.com::a22fb9da-dc11-41fd-89c0-f66094be18dc" providerId="AD" clId="Web-{43F28916-4725-16AB-1E8A-F06B8A7AFE29}" dt="2020-02-04T10:42:22.645" v="1533" actId="1076"/>
      <pc:docMkLst>
        <pc:docMk/>
      </pc:docMkLst>
      <pc:sldChg chg="modSp">
        <pc:chgData name="Melody Cheung" userId="S::mcheung@tableau.com::a22fb9da-dc11-41fd-89c0-f66094be18dc" providerId="AD" clId="Web-{43F28916-4725-16AB-1E8A-F06B8A7AFE29}" dt="2020-02-04T10:42:22.645" v="1533" actId="1076"/>
        <pc:sldMkLst>
          <pc:docMk/>
          <pc:sldMk cId="0" sldId="256"/>
        </pc:sldMkLst>
        <pc:spChg chg="mod">
          <ac:chgData name="Melody Cheung" userId="S::mcheung@tableau.com::a22fb9da-dc11-41fd-89c0-f66094be18dc" providerId="AD" clId="Web-{43F28916-4725-16AB-1E8A-F06B8A7AFE29}" dt="2020-02-04T10:42:22.645" v="1533" actId="1076"/>
          <ac:spMkLst>
            <pc:docMk/>
            <pc:sldMk cId="0" sldId="256"/>
            <ac:spMk id="3" creationId="{00000000-0000-0000-0000-000000000000}"/>
          </ac:spMkLst>
        </pc:spChg>
      </pc:sldChg>
      <pc:sldChg chg="modSp addCm">
        <pc:chgData name="Melody Cheung" userId="S::mcheung@tableau.com::a22fb9da-dc11-41fd-89c0-f66094be18dc" providerId="AD" clId="Web-{43F28916-4725-16AB-1E8A-F06B8A7AFE29}" dt="2020-02-04T10:33:39.268" v="1325"/>
        <pc:sldMkLst>
          <pc:docMk/>
          <pc:sldMk cId="1357290247" sldId="537"/>
        </pc:sldMkLst>
        <pc:spChg chg="mod">
          <ac:chgData name="Melody Cheung" userId="S::mcheung@tableau.com::a22fb9da-dc11-41fd-89c0-f66094be18dc" providerId="AD" clId="Web-{43F28916-4725-16AB-1E8A-F06B8A7AFE29}" dt="2020-02-04T10:32:44.956" v="1322" actId="1076"/>
          <ac:spMkLst>
            <pc:docMk/>
            <pc:sldMk cId="1357290247" sldId="537"/>
            <ac:spMk id="19458" creationId="{1E818F9E-0E3F-405A-B151-AAD610212464}"/>
          </ac:spMkLst>
        </pc:spChg>
        <pc:spChg chg="mod">
          <ac:chgData name="Melody Cheung" userId="S::mcheung@tableau.com::a22fb9da-dc11-41fd-89c0-f66094be18dc" providerId="AD" clId="Web-{43F28916-4725-16AB-1E8A-F06B8A7AFE29}" dt="2020-02-04T10:33:05.612" v="1323" actId="1076"/>
          <ac:spMkLst>
            <pc:docMk/>
            <pc:sldMk cId="1357290247" sldId="537"/>
            <ac:spMk id="19460" creationId="{73A8ED54-583A-442F-8962-6AF1205853AF}"/>
          </ac:spMkLst>
        </pc:spChg>
        <pc:picChg chg="mod">
          <ac:chgData name="Melody Cheung" userId="S::mcheung@tableau.com::a22fb9da-dc11-41fd-89c0-f66094be18dc" providerId="AD" clId="Web-{43F28916-4725-16AB-1E8A-F06B8A7AFE29}" dt="2020-02-04T10:33:19.971" v="1324"/>
          <ac:picMkLst>
            <pc:docMk/>
            <pc:sldMk cId="1357290247" sldId="537"/>
            <ac:picMk id="19459" creationId="{17B7E98C-42FD-4B64-B70B-E73955F0AE28}"/>
          </ac:picMkLst>
        </pc:picChg>
      </pc:sldChg>
      <pc:sldChg chg="addSp delSp modSp">
        <pc:chgData name="Melody Cheung" userId="S::mcheung@tableau.com::a22fb9da-dc11-41fd-89c0-f66094be18dc" providerId="AD" clId="Web-{43F28916-4725-16AB-1E8A-F06B8A7AFE29}" dt="2020-02-04T10:38:56.316" v="1376" actId="1076"/>
        <pc:sldMkLst>
          <pc:docMk/>
          <pc:sldMk cId="3476360709" sldId="538"/>
        </pc:sldMkLst>
        <pc:spChg chg="del mod">
          <ac:chgData name="Melody Cheung" userId="S::mcheung@tableau.com::a22fb9da-dc11-41fd-89c0-f66094be18dc" providerId="AD" clId="Web-{43F28916-4725-16AB-1E8A-F06B8A7AFE29}" dt="2020-02-04T10:37:25.472" v="1335"/>
          <ac:spMkLst>
            <pc:docMk/>
            <pc:sldMk cId="3476360709" sldId="538"/>
            <ac:spMk id="2" creationId="{297BE644-BD46-40ED-8FCA-A21355BF0566}"/>
          </ac:spMkLst>
        </pc:spChg>
        <pc:spChg chg="add mod">
          <ac:chgData name="Melody Cheung" userId="S::mcheung@tableau.com::a22fb9da-dc11-41fd-89c0-f66094be18dc" providerId="AD" clId="Web-{43F28916-4725-16AB-1E8A-F06B8A7AFE29}" dt="2020-02-04T10:37:39.675" v="1355" actId="14100"/>
          <ac:spMkLst>
            <pc:docMk/>
            <pc:sldMk cId="3476360709" sldId="538"/>
            <ac:spMk id="3" creationId="{8E6E564C-328C-46E3-84D5-78F3D3A9FA0B}"/>
          </ac:spMkLst>
        </pc:spChg>
        <pc:spChg chg="add del mod">
          <ac:chgData name="Melody Cheung" userId="S::mcheung@tableau.com::a22fb9da-dc11-41fd-89c0-f66094be18dc" providerId="AD" clId="Web-{43F28916-4725-16AB-1E8A-F06B8A7AFE29}" dt="2020-02-04T10:37:53.550" v="1367"/>
          <ac:spMkLst>
            <pc:docMk/>
            <pc:sldMk cId="3476360709" sldId="538"/>
            <ac:spMk id="4" creationId="{5FFD0295-A8F5-4DA0-99CD-4C2302318F59}"/>
          </ac:spMkLst>
        </pc:spChg>
        <pc:spChg chg="add mod">
          <ac:chgData name="Melody Cheung" userId="S::mcheung@tableau.com::a22fb9da-dc11-41fd-89c0-f66094be18dc" providerId="AD" clId="Web-{43F28916-4725-16AB-1E8A-F06B8A7AFE29}" dt="2020-02-04T10:37:50.597" v="1366" actId="20577"/>
          <ac:spMkLst>
            <pc:docMk/>
            <pc:sldMk cId="3476360709" sldId="538"/>
            <ac:spMk id="5" creationId="{5CDDE504-F3BC-4CD6-ABBA-6B2F3D68E513}"/>
          </ac:spMkLst>
        </pc:spChg>
        <pc:picChg chg="mod">
          <ac:chgData name="Melody Cheung" userId="S::mcheung@tableau.com::a22fb9da-dc11-41fd-89c0-f66094be18dc" providerId="AD" clId="Web-{43F28916-4725-16AB-1E8A-F06B8A7AFE29}" dt="2020-02-04T10:38:56.316" v="1376" actId="1076"/>
          <ac:picMkLst>
            <pc:docMk/>
            <pc:sldMk cId="3476360709" sldId="538"/>
            <ac:picMk id="6" creationId="{386F761F-8B60-43FA-AE0A-6749FAB6631A}"/>
          </ac:picMkLst>
        </pc:picChg>
        <pc:picChg chg="mod modCrop">
          <ac:chgData name="Melody Cheung" userId="S::mcheung@tableau.com::a22fb9da-dc11-41fd-89c0-f66094be18dc" providerId="AD" clId="Web-{43F28916-4725-16AB-1E8A-F06B8A7AFE29}" dt="2020-02-04T10:38:55.332" v="1375" actId="1076"/>
          <ac:picMkLst>
            <pc:docMk/>
            <pc:sldMk cId="3476360709" sldId="538"/>
            <ac:picMk id="21508" creationId="{1CB69117-248C-43E7-B5CE-8B89981F6F48}"/>
          </ac:picMkLst>
        </pc:picChg>
      </pc:sldChg>
      <pc:sldChg chg="addSp delSp modSp addCm">
        <pc:chgData name="Melody Cheung" userId="S::mcheung@tableau.com::a22fb9da-dc11-41fd-89c0-f66094be18dc" providerId="AD" clId="Web-{43F28916-4725-16AB-1E8A-F06B8A7AFE29}" dt="2020-02-04T10:41:59.629" v="1532"/>
        <pc:sldMkLst>
          <pc:docMk/>
          <pc:sldMk cId="3517753640" sldId="539"/>
        </pc:sldMkLst>
        <pc:spChg chg="add mod">
          <ac:chgData name="Melody Cheung" userId="S::mcheung@tableau.com::a22fb9da-dc11-41fd-89c0-f66094be18dc" providerId="AD" clId="Web-{43F28916-4725-16AB-1E8A-F06B8A7AFE29}" dt="2020-02-04T10:39:48.254" v="1393" actId="14100"/>
          <ac:spMkLst>
            <pc:docMk/>
            <pc:sldMk cId="3517753640" sldId="539"/>
            <ac:spMk id="2" creationId="{BD0C40BC-E647-4541-B2B0-9BE757EE29F3}"/>
          </ac:spMkLst>
        </pc:spChg>
        <pc:spChg chg="add del mod">
          <ac:chgData name="Melody Cheung" userId="S::mcheung@tableau.com::a22fb9da-dc11-41fd-89c0-f66094be18dc" providerId="AD" clId="Web-{43F28916-4725-16AB-1E8A-F06B8A7AFE29}" dt="2020-02-04T10:39:52.660" v="1395"/>
          <ac:spMkLst>
            <pc:docMk/>
            <pc:sldMk cId="3517753640" sldId="539"/>
            <ac:spMk id="4" creationId="{30B277B7-962E-4E24-AFF2-A400033A921A}"/>
          </ac:spMkLst>
        </pc:spChg>
        <pc:spChg chg="add mod ord">
          <ac:chgData name="Melody Cheung" userId="S::mcheung@tableau.com::a22fb9da-dc11-41fd-89c0-f66094be18dc" providerId="AD" clId="Web-{43F28916-4725-16AB-1E8A-F06B8A7AFE29}" dt="2020-02-04T10:41:43.129" v="1529"/>
          <ac:spMkLst>
            <pc:docMk/>
            <pc:sldMk cId="3517753640" sldId="539"/>
            <ac:spMk id="5" creationId="{D8A2AE83-C819-4526-8BE5-ED4D12F91065}"/>
          </ac:spMkLst>
        </pc:spChg>
        <pc:spChg chg="add del mod">
          <ac:chgData name="Melody Cheung" userId="S::mcheung@tableau.com::a22fb9da-dc11-41fd-89c0-f66094be18dc" providerId="AD" clId="Web-{43F28916-4725-16AB-1E8A-F06B8A7AFE29}" dt="2020-02-04T10:41:21.098" v="1525"/>
          <ac:spMkLst>
            <pc:docMk/>
            <pc:sldMk cId="3517753640" sldId="539"/>
            <ac:spMk id="8" creationId="{A715A603-3F18-4CDF-9192-E35D6F808575}"/>
          </ac:spMkLst>
        </pc:spChg>
        <pc:spChg chg="del mod">
          <ac:chgData name="Melody Cheung" userId="S::mcheung@tableau.com::a22fb9da-dc11-41fd-89c0-f66094be18dc" providerId="AD" clId="Web-{43F28916-4725-16AB-1E8A-F06B8A7AFE29}" dt="2020-02-04T10:39:50.176" v="1394"/>
          <ac:spMkLst>
            <pc:docMk/>
            <pc:sldMk cId="3517753640" sldId="539"/>
            <ac:spMk id="23554" creationId="{96610EA4-4823-4A2E-863E-524889ADA2EE}"/>
          </ac:spMkLst>
        </pc:spChg>
        <pc:spChg chg="del mod">
          <ac:chgData name="Melody Cheung" userId="S::mcheung@tableau.com::a22fb9da-dc11-41fd-89c0-f66094be18dc" providerId="AD" clId="Web-{43F28916-4725-16AB-1E8A-F06B8A7AFE29}" dt="2020-02-04T10:41:16.035" v="1524"/>
          <ac:spMkLst>
            <pc:docMk/>
            <pc:sldMk cId="3517753640" sldId="539"/>
            <ac:spMk id="23555" creationId="{BC6D15B5-FA9F-4BCC-97D6-703966419819}"/>
          </ac:spMkLst>
        </pc:spChg>
        <pc:picChg chg="mod">
          <ac:chgData name="Melody Cheung" userId="S::mcheung@tableau.com::a22fb9da-dc11-41fd-89c0-f66094be18dc" providerId="AD" clId="Web-{43F28916-4725-16AB-1E8A-F06B8A7AFE29}" dt="2020-02-04T10:41:46.473" v="1530" actId="1076"/>
          <ac:picMkLst>
            <pc:docMk/>
            <pc:sldMk cId="3517753640" sldId="539"/>
            <ac:picMk id="23556" creationId="{9666F77A-BE0C-4B06-B55D-D2017C419D01}"/>
          </ac:picMkLst>
        </pc:picChg>
        <pc:picChg chg="mod">
          <ac:chgData name="Melody Cheung" userId="S::mcheung@tableau.com::a22fb9da-dc11-41fd-89c0-f66094be18dc" providerId="AD" clId="Web-{43F28916-4725-16AB-1E8A-F06B8A7AFE29}" dt="2020-02-04T10:41:49.129" v="1531" actId="1076"/>
          <ac:picMkLst>
            <pc:docMk/>
            <pc:sldMk cId="3517753640" sldId="539"/>
            <ac:picMk id="23557" creationId="{4E717B9C-B14F-436C-B367-DF8B0AF04B1D}"/>
          </ac:picMkLst>
        </pc:picChg>
      </pc:sldChg>
      <pc:sldChg chg="addSp delSp modSp addCm modCm">
        <pc:chgData name="Melody Cheung" userId="S::mcheung@tableau.com::a22fb9da-dc11-41fd-89c0-f66094be18dc" providerId="AD" clId="Web-{43F28916-4725-16AB-1E8A-F06B8A7AFE29}" dt="2020-02-04T10:22:48.969" v="1046"/>
        <pc:sldMkLst>
          <pc:docMk/>
          <pc:sldMk cId="4227042309" sldId="549"/>
        </pc:sldMkLst>
        <pc:spChg chg="add del mod">
          <ac:chgData name="Melody Cheung" userId="S::mcheung@tableau.com::a22fb9da-dc11-41fd-89c0-f66094be18dc" providerId="AD" clId="Web-{43F28916-4725-16AB-1E8A-F06B8A7AFE29}" dt="2020-02-03T16:40:09.869" v="82"/>
          <ac:spMkLst>
            <pc:docMk/>
            <pc:sldMk cId="4227042309" sldId="549"/>
            <ac:spMk id="2" creationId="{49573FA7-1D2A-4B32-BD94-6A0872071BB5}"/>
          </ac:spMkLst>
        </pc:spChg>
        <pc:spChg chg="del mod">
          <ac:chgData name="Melody Cheung" userId="S::mcheung@tableau.com::a22fb9da-dc11-41fd-89c0-f66094be18dc" providerId="AD" clId="Web-{43F28916-4725-16AB-1E8A-F06B8A7AFE29}" dt="2020-02-04T10:22:38.141" v="1043"/>
          <ac:spMkLst>
            <pc:docMk/>
            <pc:sldMk cId="4227042309" sldId="549"/>
            <ac:spMk id="3" creationId="{763ACE78-D60A-47BB-86E5-39D21BAC506E}"/>
          </ac:spMkLst>
        </pc:spChg>
        <pc:spChg chg="add del mod">
          <ac:chgData name="Melody Cheung" userId="S::mcheung@tableau.com::a22fb9da-dc11-41fd-89c0-f66094be18dc" providerId="AD" clId="Web-{43F28916-4725-16AB-1E8A-F06B8A7AFE29}" dt="2020-02-03T16:40:02.634" v="77"/>
          <ac:spMkLst>
            <pc:docMk/>
            <pc:sldMk cId="4227042309" sldId="549"/>
            <ac:spMk id="4" creationId="{4505F3E6-2F10-46A0-B5D1-4423FD866A5F}"/>
          </ac:spMkLst>
        </pc:spChg>
        <pc:spChg chg="add del mod">
          <ac:chgData name="Melody Cheung" userId="S::mcheung@tableau.com::a22fb9da-dc11-41fd-89c0-f66094be18dc" providerId="AD" clId="Web-{43F28916-4725-16AB-1E8A-F06B8A7AFE29}" dt="2020-02-04T10:22:48.969" v="1046"/>
          <ac:spMkLst>
            <pc:docMk/>
            <pc:sldMk cId="4227042309" sldId="549"/>
            <ac:spMk id="4" creationId="{470BBA9E-41D1-48C8-83B8-748FACDD057A}"/>
          </ac:spMkLst>
        </pc:spChg>
        <pc:spChg chg="add">
          <ac:chgData name="Melody Cheung" userId="S::mcheung@tableau.com::a22fb9da-dc11-41fd-89c0-f66094be18dc" providerId="AD" clId="Web-{43F28916-4725-16AB-1E8A-F06B8A7AFE29}" dt="2020-02-04T10:22:38.954" v="1044"/>
          <ac:spMkLst>
            <pc:docMk/>
            <pc:sldMk cId="4227042309" sldId="549"/>
            <ac:spMk id="5" creationId="{91C9A62D-6860-416D-8277-B503B433631E}"/>
          </ac:spMkLst>
        </pc:spChg>
        <pc:spChg chg="add del">
          <ac:chgData name="Melody Cheung" userId="S::mcheung@tableau.com::a22fb9da-dc11-41fd-89c0-f66094be18dc" providerId="AD" clId="Web-{43F28916-4725-16AB-1E8A-F06B8A7AFE29}" dt="2020-02-03T16:39:59.009" v="73"/>
          <ac:spMkLst>
            <pc:docMk/>
            <pc:sldMk cId="4227042309" sldId="549"/>
            <ac:spMk id="6" creationId="{FB4E09B6-5E0E-4ADB-B617-C4B33B1444C4}"/>
          </ac:spMkLst>
        </pc:spChg>
        <pc:spChg chg="add del mod">
          <ac:chgData name="Melody Cheung" userId="S::mcheung@tableau.com::a22fb9da-dc11-41fd-89c0-f66094be18dc" providerId="AD" clId="Web-{43F28916-4725-16AB-1E8A-F06B8A7AFE29}" dt="2020-02-03T16:40:19.009" v="87"/>
          <ac:spMkLst>
            <pc:docMk/>
            <pc:sldMk cId="4227042309" sldId="549"/>
            <ac:spMk id="9" creationId="{325DD418-808D-4EBF-940D-E66BB407C770}"/>
          </ac:spMkLst>
        </pc:spChg>
        <pc:spChg chg="add del mod">
          <ac:chgData name="Melody Cheung" userId="S::mcheung@tableau.com::a22fb9da-dc11-41fd-89c0-f66094be18dc" providerId="AD" clId="Web-{43F28916-4725-16AB-1E8A-F06B8A7AFE29}" dt="2020-02-03T16:52:55.076" v="468"/>
          <ac:spMkLst>
            <pc:docMk/>
            <pc:sldMk cId="4227042309" sldId="549"/>
            <ac:spMk id="10" creationId="{67451618-3DFD-442F-A404-61D909B1BE97}"/>
          </ac:spMkLst>
        </pc:spChg>
        <pc:spChg chg="add mod">
          <ac:chgData name="Melody Cheung" userId="S::mcheung@tableau.com::a22fb9da-dc11-41fd-89c0-f66094be18dc" providerId="AD" clId="Web-{43F28916-4725-16AB-1E8A-F06B8A7AFE29}" dt="2020-02-03T16:53:39.623" v="509" actId="20577"/>
          <ac:spMkLst>
            <pc:docMk/>
            <pc:sldMk cId="4227042309" sldId="549"/>
            <ac:spMk id="12" creationId="{C660F1A2-C2DD-472E-98D7-80FCB4332C50}"/>
          </ac:spMkLst>
        </pc:spChg>
        <pc:spChg chg="mod">
          <ac:chgData name="Melody Cheung" userId="S::mcheung@tableau.com::a22fb9da-dc11-41fd-89c0-f66094be18dc" providerId="AD" clId="Web-{43F28916-4725-16AB-1E8A-F06B8A7AFE29}" dt="2020-02-03T16:45:47.543" v="249" actId="20577"/>
          <ac:spMkLst>
            <pc:docMk/>
            <pc:sldMk cId="4227042309" sldId="549"/>
            <ac:spMk id="34820" creationId="{457A134A-8273-40DC-B168-2939E9A7B218}"/>
          </ac:spMkLst>
        </pc:spChg>
      </pc:sldChg>
      <pc:sldChg chg="addSp delSp modSp addCm modCm">
        <pc:chgData name="Melody Cheung" userId="S::mcheung@tableau.com::a22fb9da-dc11-41fd-89c0-f66094be18dc" providerId="AD" clId="Web-{43F28916-4725-16AB-1E8A-F06B8A7AFE29}" dt="2020-02-03T16:53:51.795" v="514" actId="1076"/>
        <pc:sldMkLst>
          <pc:docMk/>
          <pc:sldMk cId="3745019167" sldId="550"/>
        </pc:sldMkLst>
        <pc:spChg chg="add del mod">
          <ac:chgData name="Melody Cheung" userId="S::mcheung@tableau.com::a22fb9da-dc11-41fd-89c0-f66094be18dc" providerId="AD" clId="Web-{43F28916-4725-16AB-1E8A-F06B8A7AFE29}" dt="2020-02-03T16:39:40.681" v="60"/>
          <ac:spMkLst>
            <pc:docMk/>
            <pc:sldMk cId="3745019167" sldId="550"/>
            <ac:spMk id="2" creationId="{9D1E2494-C59C-4A57-A31D-88EDDF89E6A3}"/>
          </ac:spMkLst>
        </pc:spChg>
        <pc:spChg chg="add mod">
          <ac:chgData name="Melody Cheung" userId="S::mcheung@tableau.com::a22fb9da-dc11-41fd-89c0-f66094be18dc" providerId="AD" clId="Web-{43F28916-4725-16AB-1E8A-F06B8A7AFE29}" dt="2020-02-03T16:53:36.139" v="507" actId="20577"/>
          <ac:spMkLst>
            <pc:docMk/>
            <pc:sldMk cId="3745019167" sldId="550"/>
            <ac:spMk id="5" creationId="{CDD5519E-F041-47FA-BB9F-861E37079975}"/>
          </ac:spMkLst>
        </pc:spChg>
        <pc:spChg chg="add del mod">
          <ac:chgData name="Melody Cheung" userId="S::mcheung@tableau.com::a22fb9da-dc11-41fd-89c0-f66094be18dc" providerId="AD" clId="Web-{43F28916-4725-16AB-1E8A-F06B8A7AFE29}" dt="2020-02-03T16:53:27.748" v="486"/>
          <ac:spMkLst>
            <pc:docMk/>
            <pc:sldMk cId="3745019167" sldId="550"/>
            <ac:spMk id="6" creationId="{04910E7A-605B-4980-A51A-97E93077DB37}"/>
          </ac:spMkLst>
        </pc:spChg>
        <pc:spChg chg="add del">
          <ac:chgData name="Melody Cheung" userId="S::mcheung@tableau.com::a22fb9da-dc11-41fd-89c0-f66094be18dc" providerId="AD" clId="Web-{43F28916-4725-16AB-1E8A-F06B8A7AFE29}" dt="2020-02-03T16:53:49.092" v="513"/>
          <ac:spMkLst>
            <pc:docMk/>
            <pc:sldMk cId="3745019167" sldId="550"/>
            <ac:spMk id="7" creationId="{6F83713C-4C7A-41C1-A213-B0F57D16DFB7}"/>
          </ac:spMkLst>
        </pc:spChg>
        <pc:spChg chg="mod">
          <ac:chgData name="Melody Cheung" userId="S::mcheung@tableau.com::a22fb9da-dc11-41fd-89c0-f66094be18dc" providerId="AD" clId="Web-{43F28916-4725-16AB-1E8A-F06B8A7AFE29}" dt="2020-02-03T16:53:51.795" v="514" actId="1076"/>
          <ac:spMkLst>
            <pc:docMk/>
            <pc:sldMk cId="3745019167" sldId="550"/>
            <ac:spMk id="13315" creationId="{F5BC33B3-0639-4F65-8C98-47DFBA2720EB}"/>
          </ac:spMkLst>
        </pc:spChg>
        <pc:spChg chg="del mod">
          <ac:chgData name="Melody Cheung" userId="S::mcheung@tableau.com::a22fb9da-dc11-41fd-89c0-f66094be18dc" providerId="AD" clId="Web-{43F28916-4725-16AB-1E8A-F06B8A7AFE29}" dt="2020-02-03T16:53:15.670" v="481"/>
          <ac:spMkLst>
            <pc:docMk/>
            <pc:sldMk cId="3745019167" sldId="550"/>
            <ac:spMk id="43010" creationId="{FC9D4BF0-0087-4E37-9D6D-7E86DFD7E97D}"/>
          </ac:spMkLst>
        </pc:spChg>
      </pc:sldChg>
      <pc:sldChg chg="addSp delSp modSp addCm modCm">
        <pc:chgData name="Melody Cheung" userId="S::mcheung@tableau.com::a22fb9da-dc11-41fd-89c0-f66094be18dc" providerId="AD" clId="Web-{43F28916-4725-16AB-1E8A-F06B8A7AFE29}" dt="2020-02-04T10:12:49.045" v="799" actId="1076"/>
        <pc:sldMkLst>
          <pc:docMk/>
          <pc:sldMk cId="496704216" sldId="551"/>
        </pc:sldMkLst>
        <pc:spChg chg="add del mod">
          <ac:chgData name="Melody Cheung" userId="S::mcheung@tableau.com::a22fb9da-dc11-41fd-89c0-f66094be18dc" providerId="AD" clId="Web-{43F28916-4725-16AB-1E8A-F06B8A7AFE29}" dt="2020-02-03T16:52:14.013" v="450"/>
          <ac:spMkLst>
            <pc:docMk/>
            <pc:sldMk cId="496704216" sldId="551"/>
            <ac:spMk id="2" creationId="{1D7F5408-A01C-4B1E-9D68-05E53DC57812}"/>
          </ac:spMkLst>
        </pc:spChg>
        <pc:spChg chg="add del mod">
          <ac:chgData name="Melody Cheung" userId="S::mcheung@tableau.com::a22fb9da-dc11-41fd-89c0-f66094be18dc" providerId="AD" clId="Web-{43F28916-4725-16AB-1E8A-F06B8A7AFE29}" dt="2020-02-03T16:52:51.201" v="467" actId="20577"/>
          <ac:spMkLst>
            <pc:docMk/>
            <pc:sldMk cId="496704216" sldId="551"/>
            <ac:spMk id="5" creationId="{4994C6F2-4935-4B09-9928-A2E6ECCB0B38}"/>
          </ac:spMkLst>
        </pc:spChg>
        <pc:spChg chg="add del mod">
          <ac:chgData name="Melody Cheung" userId="S::mcheung@tableau.com::a22fb9da-dc11-41fd-89c0-f66094be18dc" providerId="AD" clId="Web-{43F28916-4725-16AB-1E8A-F06B8A7AFE29}" dt="2020-02-03T16:52:05.654" v="447"/>
          <ac:spMkLst>
            <pc:docMk/>
            <pc:sldMk cId="496704216" sldId="551"/>
            <ac:spMk id="7" creationId="{341FCB75-C52F-477A-86A0-3B04CEB259EE}"/>
          </ac:spMkLst>
        </pc:spChg>
        <pc:spChg chg="del mod">
          <ac:chgData name="Melody Cheung" userId="S::mcheung@tableau.com::a22fb9da-dc11-41fd-89c0-f66094be18dc" providerId="AD" clId="Web-{43F28916-4725-16AB-1E8A-F06B8A7AFE29}" dt="2020-02-03T16:51:47.654" v="421"/>
          <ac:spMkLst>
            <pc:docMk/>
            <pc:sldMk cId="496704216" sldId="551"/>
            <ac:spMk id="45058" creationId="{CA8A75FA-9FB0-499C-B59D-98647162800A}"/>
          </ac:spMkLst>
        </pc:spChg>
        <pc:spChg chg="mod">
          <ac:chgData name="Melody Cheung" userId="S::mcheung@tableau.com::a22fb9da-dc11-41fd-89c0-f66094be18dc" providerId="AD" clId="Web-{43F28916-4725-16AB-1E8A-F06B8A7AFE29}" dt="2020-02-04T10:12:49.045" v="799" actId="1076"/>
          <ac:spMkLst>
            <pc:docMk/>
            <pc:sldMk cId="496704216" sldId="551"/>
            <ac:spMk id="45059" creationId="{EC1AF532-6D0B-4098-85BC-3EDA380C9DC1}"/>
          </ac:spMkLst>
        </pc:spChg>
      </pc:sldChg>
      <pc:sldChg chg="addSp delSp modSp addCm modCm">
        <pc:chgData name="Melody Cheung" userId="S::mcheung@tableau.com::a22fb9da-dc11-41fd-89c0-f66094be18dc" providerId="AD" clId="Web-{43F28916-4725-16AB-1E8A-F06B8A7AFE29}" dt="2020-02-03T17:04:11.096" v="595" actId="20577"/>
        <pc:sldMkLst>
          <pc:docMk/>
          <pc:sldMk cId="1338712169" sldId="552"/>
        </pc:sldMkLst>
        <pc:spChg chg="add del mod">
          <ac:chgData name="Melody Cheung" userId="S::mcheung@tableau.com::a22fb9da-dc11-41fd-89c0-f66094be18dc" providerId="AD" clId="Web-{43F28916-4725-16AB-1E8A-F06B8A7AFE29}" dt="2020-02-03T16:51:02.872" v="351"/>
          <ac:spMkLst>
            <pc:docMk/>
            <pc:sldMk cId="1338712169" sldId="552"/>
            <ac:spMk id="2" creationId="{A74756BD-9130-4CB1-8267-48482F5256F2}"/>
          </ac:spMkLst>
        </pc:spChg>
        <pc:spChg chg="add del mod">
          <ac:chgData name="Melody Cheung" userId="S::mcheung@tableau.com::a22fb9da-dc11-41fd-89c0-f66094be18dc" providerId="AD" clId="Web-{43F28916-4725-16AB-1E8A-F06B8A7AFE29}" dt="2020-02-03T16:51:18.919" v="359"/>
          <ac:spMkLst>
            <pc:docMk/>
            <pc:sldMk cId="1338712169" sldId="552"/>
            <ac:spMk id="3" creationId="{1E8A3B7A-C11A-4575-AB66-22D0472E214D}"/>
          </ac:spMkLst>
        </pc:spChg>
        <pc:spChg chg="add del mod">
          <ac:chgData name="Melody Cheung" userId="S::mcheung@tableau.com::a22fb9da-dc11-41fd-89c0-f66094be18dc" providerId="AD" clId="Web-{43F28916-4725-16AB-1E8A-F06B8A7AFE29}" dt="2020-02-03T17:03:50.517" v="581"/>
          <ac:spMkLst>
            <pc:docMk/>
            <pc:sldMk cId="1338712169" sldId="552"/>
            <ac:spMk id="6" creationId="{99D1B18E-49E3-4F4E-A323-EE2A9C7CF4D4}"/>
          </ac:spMkLst>
        </pc:spChg>
        <pc:spChg chg="add del mod">
          <ac:chgData name="Melody Cheung" userId="S::mcheung@tableau.com::a22fb9da-dc11-41fd-89c0-f66094be18dc" providerId="AD" clId="Web-{43F28916-4725-16AB-1E8A-F06B8A7AFE29}" dt="2020-02-03T17:03:50.517" v="580"/>
          <ac:spMkLst>
            <pc:docMk/>
            <pc:sldMk cId="1338712169" sldId="552"/>
            <ac:spMk id="8" creationId="{64D28409-F066-45D9-869B-A74847A47EF3}"/>
          </ac:spMkLst>
        </pc:spChg>
        <pc:spChg chg="add del mod">
          <ac:chgData name="Melody Cheung" userId="S::mcheung@tableau.com::a22fb9da-dc11-41fd-89c0-f66094be18dc" providerId="AD" clId="Web-{43F28916-4725-16AB-1E8A-F06B8A7AFE29}" dt="2020-02-03T17:03:59.221" v="589"/>
          <ac:spMkLst>
            <pc:docMk/>
            <pc:sldMk cId="1338712169" sldId="552"/>
            <ac:spMk id="9" creationId="{A1719E04-0B0D-405B-9B68-C24CA1101F86}"/>
          </ac:spMkLst>
        </pc:spChg>
        <pc:spChg chg="add mod">
          <ac:chgData name="Melody Cheung" userId="S::mcheung@tableau.com::a22fb9da-dc11-41fd-89c0-f66094be18dc" providerId="AD" clId="Web-{43F28916-4725-16AB-1E8A-F06B8A7AFE29}" dt="2020-02-03T17:04:11.096" v="595" actId="20577"/>
          <ac:spMkLst>
            <pc:docMk/>
            <pc:sldMk cId="1338712169" sldId="552"/>
            <ac:spMk id="10" creationId="{A0A45EDD-EA49-4E9A-9E67-75F841DDFF7F}"/>
          </ac:spMkLst>
        </pc:spChg>
        <pc:spChg chg="add del mod">
          <ac:chgData name="Melody Cheung" userId="S::mcheung@tableau.com::a22fb9da-dc11-41fd-89c0-f66094be18dc" providerId="AD" clId="Web-{43F28916-4725-16AB-1E8A-F06B8A7AFE29}" dt="2020-02-03T17:03:56.267" v="585"/>
          <ac:spMkLst>
            <pc:docMk/>
            <pc:sldMk cId="1338712169" sldId="552"/>
            <ac:spMk id="46082" creationId="{02EDEF2A-5A59-4784-9783-64AE470B26FB}"/>
          </ac:spMkLst>
        </pc:spChg>
        <pc:spChg chg="add del mod">
          <ac:chgData name="Melody Cheung" userId="S::mcheung@tableau.com::a22fb9da-dc11-41fd-89c0-f66094be18dc" providerId="AD" clId="Web-{43F28916-4725-16AB-1E8A-F06B8A7AFE29}" dt="2020-02-03T17:03:50.517" v="581"/>
          <ac:spMkLst>
            <pc:docMk/>
            <pc:sldMk cId="1338712169" sldId="552"/>
            <ac:spMk id="46083" creationId="{244E7E21-BDE2-469B-8F68-9081703C59DC}"/>
          </ac:spMkLst>
        </pc:spChg>
      </pc:sldChg>
      <pc:sldChg chg="addSp delSp modSp addCm">
        <pc:chgData name="Melody Cheung" userId="S::mcheung@tableau.com::a22fb9da-dc11-41fd-89c0-f66094be18dc" providerId="AD" clId="Web-{43F28916-4725-16AB-1E8A-F06B8A7AFE29}" dt="2020-02-04T10:11:25.842" v="794"/>
        <pc:sldMkLst>
          <pc:docMk/>
          <pc:sldMk cId="280608755" sldId="553"/>
        </pc:sldMkLst>
        <pc:spChg chg="add del mod">
          <ac:chgData name="Melody Cheung" userId="S::mcheung@tableau.com::a22fb9da-dc11-41fd-89c0-f66094be18dc" providerId="AD" clId="Web-{43F28916-4725-16AB-1E8A-F06B8A7AFE29}" dt="2020-02-03T17:04:35.736" v="615" actId="20577"/>
          <ac:spMkLst>
            <pc:docMk/>
            <pc:sldMk cId="280608755" sldId="553"/>
            <ac:spMk id="3" creationId="{B7EC08F6-1F76-499D-9FC5-6D96BF673B1B}"/>
          </ac:spMkLst>
        </pc:spChg>
        <pc:spChg chg="add del mod">
          <ac:chgData name="Melody Cheung" userId="S::mcheung@tableau.com::a22fb9da-dc11-41fd-89c0-f66094be18dc" providerId="AD" clId="Web-{43F28916-4725-16AB-1E8A-F06B8A7AFE29}" dt="2020-02-03T17:05:47.096" v="635"/>
          <ac:spMkLst>
            <pc:docMk/>
            <pc:sldMk cId="280608755" sldId="553"/>
            <ac:spMk id="4" creationId="{0AABF113-C98E-4D90-9CB0-3AC57B1B5379}"/>
          </ac:spMkLst>
        </pc:spChg>
        <pc:spChg chg="add del mod">
          <ac:chgData name="Melody Cheung" userId="S::mcheung@tableau.com::a22fb9da-dc11-41fd-89c0-f66094be18dc" providerId="AD" clId="Web-{43F28916-4725-16AB-1E8A-F06B8A7AFE29}" dt="2020-02-04T10:11:25.842" v="794"/>
          <ac:spMkLst>
            <pc:docMk/>
            <pc:sldMk cId="280608755" sldId="553"/>
            <ac:spMk id="4" creationId="{4E8467A9-741D-4140-9631-841D145F367E}"/>
          </ac:spMkLst>
        </pc:spChg>
        <pc:spChg chg="add">
          <ac:chgData name="Melody Cheung" userId="S::mcheung@tableau.com::a22fb9da-dc11-41fd-89c0-f66094be18dc" providerId="AD" clId="Web-{43F28916-4725-16AB-1E8A-F06B8A7AFE29}" dt="2020-02-04T10:11:00.514" v="791"/>
          <ac:spMkLst>
            <pc:docMk/>
            <pc:sldMk cId="280608755" sldId="553"/>
            <ac:spMk id="5" creationId="{F20B0628-6AC4-42B8-A8CC-157E6832F3B5}"/>
          </ac:spMkLst>
        </pc:spChg>
        <pc:spChg chg="add del">
          <ac:chgData name="Melody Cheung" userId="S::mcheung@tableau.com::a22fb9da-dc11-41fd-89c0-f66094be18dc" providerId="AD" clId="Web-{43F28916-4725-16AB-1E8A-F06B8A7AFE29}" dt="2020-02-03T17:04:28.111" v="600"/>
          <ac:spMkLst>
            <pc:docMk/>
            <pc:sldMk cId="280608755" sldId="553"/>
            <ac:spMk id="47107" creationId="{4A14D01B-94A2-4113-AF92-DFE7190B219B}"/>
          </ac:spMkLst>
        </pc:spChg>
        <pc:spChg chg="del mod">
          <ac:chgData name="Melody Cheung" userId="S::mcheung@tableau.com::a22fb9da-dc11-41fd-89c0-f66094be18dc" providerId="AD" clId="Web-{43F28916-4725-16AB-1E8A-F06B8A7AFE29}" dt="2020-02-04T10:10:54.264" v="790"/>
          <ac:spMkLst>
            <pc:docMk/>
            <pc:sldMk cId="280608755" sldId="553"/>
            <ac:spMk id="47108" creationId="{63075BBD-82D7-4840-A685-E3994FE7FD79}"/>
          </ac:spMkLst>
        </pc:spChg>
      </pc:sldChg>
      <pc:sldChg chg="addSp delSp modSp addCm modNotes">
        <pc:chgData name="Melody Cheung" userId="S::mcheung@tableau.com::a22fb9da-dc11-41fd-89c0-f66094be18dc" providerId="AD" clId="Web-{43F28916-4725-16AB-1E8A-F06B8A7AFE29}" dt="2020-02-04T10:19:24.094" v="999" actId="20577"/>
        <pc:sldMkLst>
          <pc:docMk/>
          <pc:sldMk cId="1854269684" sldId="554"/>
        </pc:sldMkLst>
        <pc:spChg chg="add del">
          <ac:chgData name="Melody Cheung" userId="S::mcheung@tableau.com::a22fb9da-dc11-41fd-89c0-f66094be18dc" providerId="AD" clId="Web-{43F28916-4725-16AB-1E8A-F06B8A7AFE29}" dt="2020-02-04T10:13:02.092" v="800"/>
          <ac:spMkLst>
            <pc:docMk/>
            <pc:sldMk cId="1854269684" sldId="554"/>
            <ac:spMk id="2" creationId="{461A8A2E-78BD-41B7-812A-9DDB22962F25}"/>
          </ac:spMkLst>
        </pc:spChg>
        <pc:spChg chg="add del mod">
          <ac:chgData name="Melody Cheung" userId="S::mcheung@tableau.com::a22fb9da-dc11-41fd-89c0-f66094be18dc" providerId="AD" clId="Web-{43F28916-4725-16AB-1E8A-F06B8A7AFE29}" dt="2020-02-04T10:15:25.608" v="872"/>
          <ac:spMkLst>
            <pc:docMk/>
            <pc:sldMk cId="1854269684" sldId="554"/>
            <ac:spMk id="3" creationId="{F3B68A82-E76D-4A33-9934-A1182621DFD4}"/>
          </ac:spMkLst>
        </pc:spChg>
        <pc:spChg chg="mod">
          <ac:chgData name="Melody Cheung" userId="S::mcheung@tableau.com::a22fb9da-dc11-41fd-89c0-f66094be18dc" providerId="AD" clId="Web-{43F28916-4725-16AB-1E8A-F06B8A7AFE29}" dt="2020-02-04T10:12:18.561" v="796"/>
          <ac:spMkLst>
            <pc:docMk/>
            <pc:sldMk cId="1854269684" sldId="554"/>
            <ac:spMk id="49154" creationId="{CF831155-994B-453C-A481-B36EBCD000E5}"/>
          </ac:spMkLst>
        </pc:spChg>
        <pc:spChg chg="mod">
          <ac:chgData name="Melody Cheung" userId="S::mcheung@tableau.com::a22fb9da-dc11-41fd-89c0-f66094be18dc" providerId="AD" clId="Web-{43F28916-4725-16AB-1E8A-F06B8A7AFE29}" dt="2020-02-04T10:19:24.094" v="999" actId="20577"/>
          <ac:spMkLst>
            <pc:docMk/>
            <pc:sldMk cId="1854269684" sldId="554"/>
            <ac:spMk id="49155" creationId="{2A24D4C5-688F-4AA4-B6AD-75F094BEF088}"/>
          </ac:spMkLst>
        </pc:spChg>
      </pc:sldChg>
      <pc:sldChg chg="addSp delSp modSp addCm modNotes">
        <pc:chgData name="Melody Cheung" userId="S::mcheung@tableau.com::a22fb9da-dc11-41fd-89c0-f66094be18dc" providerId="AD" clId="Web-{43F28916-4725-16AB-1E8A-F06B8A7AFE29}" dt="2020-02-04T10:31:48.737" v="1307"/>
        <pc:sldMkLst>
          <pc:docMk/>
          <pc:sldMk cId="1569345798" sldId="555"/>
        </pc:sldMkLst>
        <pc:spChg chg="add mod">
          <ac:chgData name="Melody Cheung" userId="S::mcheung@tableau.com::a22fb9da-dc11-41fd-89c0-f66094be18dc" providerId="AD" clId="Web-{43F28916-4725-16AB-1E8A-F06B8A7AFE29}" dt="2020-02-04T10:26:42.048" v="1222" actId="14100"/>
          <ac:spMkLst>
            <pc:docMk/>
            <pc:sldMk cId="1569345798" sldId="555"/>
            <ac:spMk id="2" creationId="{BA82CECD-D36E-4974-ADEB-9CC1EBF6DC29}"/>
          </ac:spMkLst>
        </pc:spChg>
        <pc:spChg chg="del mod">
          <ac:chgData name="Melody Cheung" userId="S::mcheung@tableau.com::a22fb9da-dc11-41fd-89c0-f66094be18dc" providerId="AD" clId="Web-{43F28916-4725-16AB-1E8A-F06B8A7AFE29}" dt="2020-02-04T10:26:58.017" v="1235"/>
          <ac:spMkLst>
            <pc:docMk/>
            <pc:sldMk cId="1569345798" sldId="555"/>
            <ac:spMk id="51202" creationId="{A126F261-B0FB-463D-AE5B-E55A873BEA19}"/>
          </ac:spMkLst>
        </pc:spChg>
        <pc:spChg chg="mod">
          <ac:chgData name="Melody Cheung" userId="S::mcheung@tableau.com::a22fb9da-dc11-41fd-89c0-f66094be18dc" providerId="AD" clId="Web-{43F28916-4725-16AB-1E8A-F06B8A7AFE29}" dt="2020-02-04T10:31:22.705" v="1306" actId="14100"/>
          <ac:spMkLst>
            <pc:docMk/>
            <pc:sldMk cId="1569345798" sldId="555"/>
            <ac:spMk id="51203" creationId="{F0BEB5A5-3574-4201-9F51-CD22FE4E6111}"/>
          </ac:spMkLst>
        </pc:spChg>
      </pc:sldChg>
      <pc:sldChg chg="addSp delSp modSp addCm">
        <pc:chgData name="Melody Cheung" userId="S::mcheung@tableau.com::a22fb9da-dc11-41fd-89c0-f66094be18dc" providerId="AD" clId="Web-{43F28916-4725-16AB-1E8A-F06B8A7AFE29}" dt="2020-02-04T10:25:42.454" v="1204"/>
        <pc:sldMkLst>
          <pc:docMk/>
          <pc:sldMk cId="211095333" sldId="556"/>
        </pc:sldMkLst>
        <pc:spChg chg="add del">
          <ac:chgData name="Melody Cheung" userId="S::mcheung@tableau.com::a22fb9da-dc11-41fd-89c0-f66094be18dc" providerId="AD" clId="Web-{43F28916-4725-16AB-1E8A-F06B8A7AFE29}" dt="2020-02-04T10:21:11.985" v="1033"/>
          <ac:spMkLst>
            <pc:docMk/>
            <pc:sldMk cId="211095333" sldId="556"/>
            <ac:spMk id="2" creationId="{9F622D17-CB2C-4D31-8E38-1757262CEA6B}"/>
          </ac:spMkLst>
        </pc:spChg>
        <pc:spChg chg="add mod">
          <ac:chgData name="Melody Cheung" userId="S::mcheung@tableau.com::a22fb9da-dc11-41fd-89c0-f66094be18dc" providerId="AD" clId="Web-{43F28916-4725-16AB-1E8A-F06B8A7AFE29}" dt="2020-02-04T10:21:09.063" v="1032" actId="14100"/>
          <ac:spMkLst>
            <pc:docMk/>
            <pc:sldMk cId="211095333" sldId="556"/>
            <ac:spMk id="5" creationId="{C6B7BAD0-1A51-464B-AB49-1A2872253EC4}"/>
          </ac:spMkLst>
        </pc:spChg>
        <pc:spChg chg="add mod">
          <ac:chgData name="Melody Cheung" userId="S::mcheung@tableau.com::a22fb9da-dc11-41fd-89c0-f66094be18dc" providerId="AD" clId="Web-{43F28916-4725-16AB-1E8A-F06B8A7AFE29}" dt="2020-02-04T10:24:54.532" v="1200" actId="20577"/>
          <ac:spMkLst>
            <pc:docMk/>
            <pc:sldMk cId="211095333" sldId="556"/>
            <ac:spMk id="6" creationId="{3D485BB2-8573-497D-9063-B3B51A347FE5}"/>
          </ac:spMkLst>
        </pc:spChg>
        <pc:spChg chg="add del mod">
          <ac:chgData name="Melody Cheung" userId="S::mcheung@tableau.com::a22fb9da-dc11-41fd-89c0-f66094be18dc" providerId="AD" clId="Web-{43F28916-4725-16AB-1E8A-F06B8A7AFE29}" dt="2020-02-04T10:25:06.985" v="1202"/>
          <ac:spMkLst>
            <pc:docMk/>
            <pc:sldMk cId="211095333" sldId="556"/>
            <ac:spMk id="9" creationId="{37AC68C5-3CA4-4CD8-BD92-3A3FDD3363B1}"/>
          </ac:spMkLst>
        </pc:spChg>
        <pc:spChg chg="del">
          <ac:chgData name="Melody Cheung" userId="S::mcheung@tableau.com::a22fb9da-dc11-41fd-89c0-f66094be18dc" providerId="AD" clId="Web-{43F28916-4725-16AB-1E8A-F06B8A7AFE29}" dt="2020-02-04T10:24:58.126" v="1201"/>
          <ac:spMkLst>
            <pc:docMk/>
            <pc:sldMk cId="211095333" sldId="556"/>
            <ac:spMk id="13315" creationId="{F5BC33B3-0639-4F65-8C98-47DFBA2720EB}"/>
          </ac:spMkLst>
        </pc:spChg>
        <pc:spChg chg="del">
          <ac:chgData name="Melody Cheung" userId="S::mcheung@tableau.com::a22fb9da-dc11-41fd-89c0-f66094be18dc" providerId="AD" clId="Web-{43F28916-4725-16AB-1E8A-F06B8A7AFE29}" dt="2020-02-04T10:20:54.281" v="1002"/>
          <ac:spMkLst>
            <pc:docMk/>
            <pc:sldMk cId="211095333" sldId="556"/>
            <ac:spMk id="43010" creationId="{FC9D4BF0-0087-4E37-9D6D-7E86DFD7E97D}"/>
          </ac:spMkLst>
        </pc:spChg>
      </pc:sldChg>
      <pc:sldChg chg="modSp add del replId">
        <pc:chgData name="Melody Cheung" userId="S::mcheung@tableau.com::a22fb9da-dc11-41fd-89c0-f66094be18dc" providerId="AD" clId="Web-{43F28916-4725-16AB-1E8A-F06B8A7AFE29}" dt="2020-02-04T10:25:17.907" v="1203"/>
        <pc:sldMkLst>
          <pc:docMk/>
          <pc:sldMk cId="2353078619" sldId="557"/>
        </pc:sldMkLst>
        <pc:spChg chg="mod">
          <ac:chgData name="Melody Cheung" userId="S::mcheung@tableau.com::a22fb9da-dc11-41fd-89c0-f66094be18dc" providerId="AD" clId="Web-{43F28916-4725-16AB-1E8A-F06B8A7AFE29}" dt="2020-02-04T10:22:28.579" v="1042" actId="20577"/>
          <ac:spMkLst>
            <pc:docMk/>
            <pc:sldMk cId="2353078619" sldId="557"/>
            <ac:spMk id="3" creationId="{763ACE78-D60A-47BB-86E5-39D21BAC506E}"/>
          </ac:spMkLst>
        </pc:spChg>
      </pc:sldChg>
      <pc:sldChg chg="addSp delSp modSp add del replId addCm">
        <pc:chgData name="Melody Cheung" userId="S::mcheung@tableau.com::a22fb9da-dc11-41fd-89c0-f66094be18dc" providerId="AD" clId="Web-{43F28916-4725-16AB-1E8A-F06B8A7AFE29}" dt="2020-02-04T10:11:29.795" v="795"/>
        <pc:sldMkLst>
          <pc:docMk/>
          <pc:sldMk cId="4237396938" sldId="557"/>
        </pc:sldMkLst>
        <pc:spChg chg="mod">
          <ac:chgData name="Melody Cheung" userId="S::mcheung@tableau.com::a22fb9da-dc11-41fd-89c0-f66094be18dc" providerId="AD" clId="Web-{43F28916-4725-16AB-1E8A-F06B8A7AFE29}" dt="2020-02-04T10:10:39.608" v="789" actId="20577"/>
          <ac:spMkLst>
            <pc:docMk/>
            <pc:sldMk cId="4237396938" sldId="557"/>
            <ac:spMk id="4" creationId="{0AABF113-C98E-4D90-9CB0-3AC57B1B5379}"/>
          </ac:spMkLst>
        </pc:spChg>
        <pc:spChg chg="add del mod">
          <ac:chgData name="Melody Cheung" userId="S::mcheung@tableau.com::a22fb9da-dc11-41fd-89c0-f66094be18dc" providerId="AD" clId="Web-{43F28916-4725-16AB-1E8A-F06B8A7AFE29}" dt="2020-02-03T17:06:11.409" v="637"/>
          <ac:spMkLst>
            <pc:docMk/>
            <pc:sldMk cId="4237396938" sldId="557"/>
            <ac:spMk id="5" creationId="{B897370A-CDC8-45D4-9804-DD10B711C0CC}"/>
          </ac:spMkLst>
        </pc:spChg>
        <pc:spChg chg="del">
          <ac:chgData name="Melody Cheung" userId="S::mcheung@tableau.com::a22fb9da-dc11-41fd-89c0-f66094be18dc" providerId="AD" clId="Web-{43F28916-4725-16AB-1E8A-F06B8A7AFE29}" dt="2020-02-03T17:06:01.128" v="636"/>
          <ac:spMkLst>
            <pc:docMk/>
            <pc:sldMk cId="4237396938" sldId="557"/>
            <ac:spMk id="47108" creationId="{63075BBD-82D7-4840-A685-E3994FE7FD79}"/>
          </ac:spMkLst>
        </pc:spChg>
      </pc:sldChg>
    </pc:docChg>
  </pc:docChgLst>
  <pc:docChgLst>
    <pc:chgData name="Meagan Corbett" userId="S::mcorbett@tableau.com::945f39ac-144a-404c-8a95-dc2b482fbf9f" providerId="AD" clId="Web-{C2C572CE-571A-5D2E-B501-4F5B5B44C8A9}"/>
    <pc:docChg chg="addSld modSld">
      <pc:chgData name="Meagan Corbett" userId="S::mcorbett@tableau.com::945f39ac-144a-404c-8a95-dc2b482fbf9f" providerId="AD" clId="Web-{C2C572CE-571A-5D2E-B501-4F5B5B44C8A9}" dt="2020-02-07T22:48:30.492" v="37"/>
      <pc:docMkLst>
        <pc:docMk/>
      </pc:docMkLst>
      <pc:sldChg chg="addCm">
        <pc:chgData name="Meagan Corbett" userId="S::mcorbett@tableau.com::945f39ac-144a-404c-8a95-dc2b482fbf9f" providerId="AD" clId="Web-{C2C572CE-571A-5D2E-B501-4F5B5B44C8A9}" dt="2020-02-07T22:33:51.597" v="0"/>
        <pc:sldMkLst>
          <pc:docMk/>
          <pc:sldMk cId="4227042309" sldId="549"/>
        </pc:sldMkLst>
      </pc:sldChg>
      <pc:sldChg chg="addCm">
        <pc:chgData name="Meagan Corbett" userId="S::mcorbett@tableau.com::945f39ac-144a-404c-8a95-dc2b482fbf9f" providerId="AD" clId="Web-{C2C572CE-571A-5D2E-B501-4F5B5B44C8A9}" dt="2020-02-07T22:36:49.939" v="1"/>
        <pc:sldMkLst>
          <pc:docMk/>
          <pc:sldMk cId="3745019167" sldId="550"/>
        </pc:sldMkLst>
      </pc:sldChg>
      <pc:sldChg chg="modSp addCm">
        <pc:chgData name="Meagan Corbett" userId="S::mcorbett@tableau.com::945f39ac-144a-404c-8a95-dc2b482fbf9f" providerId="AD" clId="Web-{C2C572CE-571A-5D2E-B501-4F5B5B44C8A9}" dt="2020-02-07T22:39:14.093" v="3"/>
        <pc:sldMkLst>
          <pc:docMk/>
          <pc:sldMk cId="496704216" sldId="551"/>
        </pc:sldMkLst>
        <pc:spChg chg="mod">
          <ac:chgData name="Meagan Corbett" userId="S::mcorbett@tableau.com::945f39ac-144a-404c-8a95-dc2b482fbf9f" providerId="AD" clId="Web-{C2C572CE-571A-5D2E-B501-4F5B5B44C8A9}" dt="2020-02-07T22:37:19.735" v="2"/>
          <ac:spMkLst>
            <pc:docMk/>
            <pc:sldMk cId="496704216" sldId="551"/>
            <ac:spMk id="45059" creationId="{EC1AF532-6D0B-4098-85BC-3EDA380C9DC1}"/>
          </ac:spMkLst>
        </pc:spChg>
      </pc:sldChg>
      <pc:sldChg chg="modSp addCm modNotes">
        <pc:chgData name="Meagan Corbett" userId="S::mcorbett@tableau.com::945f39ac-144a-404c-8a95-dc2b482fbf9f" providerId="AD" clId="Web-{C2C572CE-571A-5D2E-B501-4F5B5B44C8A9}" dt="2020-02-07T22:42:01.075" v="23"/>
        <pc:sldMkLst>
          <pc:docMk/>
          <pc:sldMk cId="1338712169" sldId="552"/>
        </pc:sldMkLst>
        <pc:spChg chg="mod">
          <ac:chgData name="Meagan Corbett" userId="S::mcorbett@tableau.com::945f39ac-144a-404c-8a95-dc2b482fbf9f" providerId="AD" clId="Web-{C2C572CE-571A-5D2E-B501-4F5B5B44C8A9}" dt="2020-02-07T22:41:53.810" v="10" actId="20577"/>
          <ac:spMkLst>
            <pc:docMk/>
            <pc:sldMk cId="1338712169" sldId="552"/>
            <ac:spMk id="46083" creationId="{244E7E21-BDE2-469B-8F68-9081703C59DC}"/>
          </ac:spMkLst>
        </pc:spChg>
      </pc:sldChg>
      <pc:sldChg chg="addSp delSp modSp addCm">
        <pc:chgData name="Meagan Corbett" userId="S::mcorbett@tableau.com::945f39ac-144a-404c-8a95-dc2b482fbf9f" providerId="AD" clId="Web-{C2C572CE-571A-5D2E-B501-4F5B5B44C8A9}" dt="2020-02-07T22:45:16.244" v="27"/>
        <pc:sldMkLst>
          <pc:docMk/>
          <pc:sldMk cId="280608755" sldId="553"/>
        </pc:sldMkLst>
        <pc:picChg chg="add del mod">
          <ac:chgData name="Meagan Corbett" userId="S::mcorbett@tableau.com::945f39ac-144a-404c-8a95-dc2b482fbf9f" providerId="AD" clId="Web-{C2C572CE-571A-5D2E-B501-4F5B5B44C8A9}" dt="2020-02-07T22:45:16.244" v="27"/>
          <ac:picMkLst>
            <pc:docMk/>
            <pc:sldMk cId="280608755" sldId="553"/>
            <ac:picMk id="2" creationId="{4B70FF35-26C9-424D-A37B-73F7C249C333}"/>
          </ac:picMkLst>
        </pc:picChg>
      </pc:sldChg>
      <pc:sldChg chg="modSp">
        <pc:chgData name="Meagan Corbett" userId="S::mcorbett@tableau.com::945f39ac-144a-404c-8a95-dc2b482fbf9f" providerId="AD" clId="Web-{C2C572CE-571A-5D2E-B501-4F5B5B44C8A9}" dt="2020-02-07T22:46:19.931" v="36"/>
        <pc:sldMkLst>
          <pc:docMk/>
          <pc:sldMk cId="1854269684" sldId="554"/>
        </pc:sldMkLst>
        <pc:spChg chg="mod">
          <ac:chgData name="Meagan Corbett" userId="S::mcorbett@tableau.com::945f39ac-144a-404c-8a95-dc2b482fbf9f" providerId="AD" clId="Web-{C2C572CE-571A-5D2E-B501-4F5B5B44C8A9}" dt="2020-02-07T22:46:19.931" v="36"/>
          <ac:spMkLst>
            <pc:docMk/>
            <pc:sldMk cId="1854269684" sldId="554"/>
            <ac:spMk id="49155" creationId="{2A24D4C5-688F-4AA4-B6AD-75F094BEF088}"/>
          </ac:spMkLst>
        </pc:spChg>
      </pc:sldChg>
      <pc:sldChg chg="addCm">
        <pc:chgData name="Meagan Corbett" userId="S::mcorbett@tableau.com::945f39ac-144a-404c-8a95-dc2b482fbf9f" providerId="AD" clId="Web-{C2C572CE-571A-5D2E-B501-4F5B5B44C8A9}" dt="2020-02-07T22:48:30.492" v="37"/>
        <pc:sldMkLst>
          <pc:docMk/>
          <pc:sldMk cId="211095333" sldId="556"/>
        </pc:sldMkLst>
      </pc:sldChg>
      <pc:sldChg chg="addSp delSp modSp new">
        <pc:chgData name="Meagan Corbett" userId="S::mcorbett@tableau.com::945f39ac-144a-404c-8a95-dc2b482fbf9f" providerId="AD" clId="Web-{C2C572CE-571A-5D2E-B501-4F5B5B44C8A9}" dt="2020-02-07T22:45:52.619" v="35" actId="1076"/>
        <pc:sldMkLst>
          <pc:docMk/>
          <pc:sldMk cId="1454060543" sldId="557"/>
        </pc:sldMkLst>
        <pc:spChg chg="del">
          <ac:chgData name="Meagan Corbett" userId="S::mcorbett@tableau.com::945f39ac-144a-404c-8a95-dc2b482fbf9f" providerId="AD" clId="Web-{C2C572CE-571A-5D2E-B501-4F5B5B44C8A9}" dt="2020-02-07T22:45:24.041" v="29"/>
          <ac:spMkLst>
            <pc:docMk/>
            <pc:sldMk cId="1454060543" sldId="557"/>
            <ac:spMk id="2" creationId="{E4052EC6-038D-4F52-AE73-7C3BAD977F87}"/>
          </ac:spMkLst>
        </pc:spChg>
        <pc:spChg chg="del">
          <ac:chgData name="Meagan Corbett" userId="S::mcorbett@tableau.com::945f39ac-144a-404c-8a95-dc2b482fbf9f" providerId="AD" clId="Web-{C2C572CE-571A-5D2E-B501-4F5B5B44C8A9}" dt="2020-02-07T22:45:28.463" v="30"/>
          <ac:spMkLst>
            <pc:docMk/>
            <pc:sldMk cId="1454060543" sldId="557"/>
            <ac:spMk id="3" creationId="{E56B9731-4933-4192-AA01-EF9022B7DF4A}"/>
          </ac:spMkLst>
        </pc:spChg>
        <pc:picChg chg="add mod modCrop">
          <ac:chgData name="Meagan Corbett" userId="S::mcorbett@tableau.com::945f39ac-144a-404c-8a95-dc2b482fbf9f" providerId="AD" clId="Web-{C2C572CE-571A-5D2E-B501-4F5B5B44C8A9}" dt="2020-02-07T22:45:52.619" v="35" actId="1076"/>
          <ac:picMkLst>
            <pc:docMk/>
            <pc:sldMk cId="1454060543" sldId="557"/>
            <ac:picMk id="4" creationId="{F428B40C-87AD-4013-8E6E-7122C7763F10}"/>
          </ac:picMkLst>
        </pc:picChg>
      </pc:sldChg>
    </pc:docChg>
  </pc:docChgLst>
  <pc:docChgLst>
    <pc:chgData name="Sue Kraemer" userId="7a5daa9a-16ba-46a5-b923-3f62e46c1c29" providerId="ADAL" clId="{3EF36356-3562-45F5-93B4-E0DFA062D022}"/>
    <pc:docChg chg="modSld">
      <pc:chgData name="Sue Kraemer" userId="7a5daa9a-16ba-46a5-b923-3f62e46c1c29" providerId="ADAL" clId="{3EF36356-3562-45F5-93B4-E0DFA062D022}" dt="2020-07-02T20:45:17.243" v="3" actId="1076"/>
      <pc:docMkLst>
        <pc:docMk/>
      </pc:docMkLst>
      <pc:sldChg chg="addSp modSp mod">
        <pc:chgData name="Sue Kraemer" userId="7a5daa9a-16ba-46a5-b923-3f62e46c1c29" providerId="ADAL" clId="{3EF36356-3562-45F5-93B4-E0DFA062D022}" dt="2020-07-02T20:45:17.243" v="3" actId="1076"/>
        <pc:sldMkLst>
          <pc:docMk/>
          <pc:sldMk cId="0" sldId="256"/>
        </pc:sldMkLst>
        <pc:spChg chg="add mod">
          <ac:chgData name="Sue Kraemer" userId="7a5daa9a-16ba-46a5-b923-3f62e46c1c29" providerId="ADAL" clId="{3EF36356-3562-45F5-93B4-E0DFA062D022}" dt="2020-07-02T20:45:11.281" v="1"/>
          <ac:spMkLst>
            <pc:docMk/>
            <pc:sldMk cId="0" sldId="256"/>
            <ac:spMk id="4" creationId="{CA2310B3-D93E-43CA-918B-55627217CF6E}"/>
          </ac:spMkLst>
        </pc:spChg>
        <pc:spChg chg="add mod">
          <ac:chgData name="Sue Kraemer" userId="7a5daa9a-16ba-46a5-b923-3f62e46c1c29" providerId="ADAL" clId="{3EF36356-3562-45F5-93B4-E0DFA062D022}" dt="2020-07-02T20:45:17.243" v="3" actId="1076"/>
          <ac:spMkLst>
            <pc:docMk/>
            <pc:sldMk cId="0" sldId="256"/>
            <ac:spMk id="5" creationId="{CA2310B3-D93E-43CA-918B-55627217CF6E}"/>
          </ac:spMkLst>
        </pc:spChg>
      </pc:sldChg>
    </pc:docChg>
  </pc:docChgLst>
  <pc:docChgLst>
    <pc:chgData name="Melody Cheung" userId="a22fb9da-dc11-41fd-89c0-f66094be18dc" providerId="ADAL" clId="{AD386805-F792-4C9E-9489-9C136FCB99A3}"/>
    <pc:docChg chg="modSld">
      <pc:chgData name="Melody Cheung" userId="a22fb9da-dc11-41fd-89c0-f66094be18dc" providerId="ADAL" clId="{AD386805-F792-4C9E-9489-9C136FCB99A3}" dt="2020-02-03T16:16:08.116" v="0" actId="2711"/>
      <pc:docMkLst>
        <pc:docMk/>
      </pc:docMkLst>
      <pc:sldChg chg="modSp">
        <pc:chgData name="Melody Cheung" userId="a22fb9da-dc11-41fd-89c0-f66094be18dc" providerId="ADAL" clId="{AD386805-F792-4C9E-9489-9C136FCB99A3}" dt="2020-02-03T16:16:08.116" v="0" actId="2711"/>
        <pc:sldMkLst>
          <pc:docMk/>
          <pc:sldMk cId="4227042309" sldId="549"/>
        </pc:sldMkLst>
        <pc:spChg chg="mod">
          <ac:chgData name="Melody Cheung" userId="a22fb9da-dc11-41fd-89c0-f66094be18dc" providerId="ADAL" clId="{AD386805-F792-4C9E-9489-9C136FCB99A3}" dt="2020-02-03T16:16:08.116" v="0" actId="2711"/>
          <ac:spMkLst>
            <pc:docMk/>
            <pc:sldMk cId="4227042309" sldId="549"/>
            <ac:spMk id="3" creationId="{763ACE78-D60A-47BB-86E5-39D21BAC506E}"/>
          </ac:spMkLst>
        </pc:spChg>
      </pc:sldChg>
    </pc:docChg>
  </pc:docChgLst>
  <pc:docChgLst>
    <pc:chgData name="Melody Cheung" userId="S::mcheung@tableau.com::a22fb9da-dc11-41fd-89c0-f66094be18dc" providerId="AD" clId="Web-{81D59A83-A939-906F-C0F2-60367FEC57F5}"/>
    <pc:docChg chg="modSld">
      <pc:chgData name="Melody Cheung" userId="S::mcheung@tableau.com::a22fb9da-dc11-41fd-89c0-f66094be18dc" providerId="AD" clId="Web-{81D59A83-A939-906F-C0F2-60367FEC57F5}" dt="2020-02-03T16:13:36.045" v="8" actId="20577"/>
      <pc:docMkLst>
        <pc:docMk/>
      </pc:docMkLst>
      <pc:sldChg chg="modSp addCm">
        <pc:chgData name="Melody Cheung" userId="S::mcheung@tableau.com::a22fb9da-dc11-41fd-89c0-f66094be18dc" providerId="AD" clId="Web-{81D59A83-A939-906F-C0F2-60367FEC57F5}" dt="2020-02-03T16:13:36.045" v="8" actId="20577"/>
        <pc:sldMkLst>
          <pc:docMk/>
          <pc:sldMk cId="4227042309" sldId="549"/>
        </pc:sldMkLst>
        <pc:spChg chg="mod">
          <ac:chgData name="Melody Cheung" userId="S::mcheung@tableau.com::a22fb9da-dc11-41fd-89c0-f66094be18dc" providerId="AD" clId="Web-{81D59A83-A939-906F-C0F2-60367FEC57F5}" dt="2020-02-03T16:13:36.045" v="8" actId="20577"/>
          <ac:spMkLst>
            <pc:docMk/>
            <pc:sldMk cId="4227042309" sldId="549"/>
            <ac:spMk id="3" creationId="{763ACE78-D60A-47BB-86E5-39D21BAC506E}"/>
          </ac:spMkLst>
        </pc:spChg>
      </pc:sldChg>
    </pc:docChg>
  </pc:docChgLst>
  <pc:docChgLst>
    <pc:chgData name="Corrina Wycoff" userId="S::cwycoff@tableau.com::51dc464f-9f3d-4d61-a9cf-b762031172fd" providerId="AD" clId="Web-{13C61ED9-92C7-E95B-F97A-D825B8820EB6}"/>
    <pc:docChg chg="">
      <pc:chgData name="Corrina Wycoff" userId="S::cwycoff@tableau.com::51dc464f-9f3d-4d61-a9cf-b762031172fd" providerId="AD" clId="Web-{13C61ED9-92C7-E95B-F97A-D825B8820EB6}" dt="2020-02-10T18:09:52.686" v="0"/>
      <pc:docMkLst>
        <pc:docMk/>
      </pc:docMkLst>
      <pc:sldChg chg="addCm">
        <pc:chgData name="Corrina Wycoff" userId="S::cwycoff@tableau.com::51dc464f-9f3d-4d61-a9cf-b762031172fd" providerId="AD" clId="Web-{13C61ED9-92C7-E95B-F97A-D825B8820EB6}" dt="2020-02-10T18:09:52.686" v="0"/>
        <pc:sldMkLst>
          <pc:docMk/>
          <pc:sldMk cId="1854269684" sldId="554"/>
        </pc:sldMkLst>
      </pc:sldChg>
    </pc:docChg>
  </pc:docChgLst>
  <pc:docChgLst>
    <pc:chgData name="Melody Cheung" userId="S::mcheung@tableau.com::a22fb9da-dc11-41fd-89c0-f66094be18dc" providerId="AD" clId="Web-{CC6FC096-0DB5-9356-9BB4-D2AAD196BDA0}"/>
    <pc:docChg chg="modSld">
      <pc:chgData name="Melody Cheung" userId="S::mcheung@tableau.com::a22fb9da-dc11-41fd-89c0-f66094be18dc" providerId="AD" clId="Web-{CC6FC096-0DB5-9356-9BB4-D2AAD196BDA0}" dt="2020-02-04T15:10:00.422" v="59" actId="20577"/>
      <pc:docMkLst>
        <pc:docMk/>
      </pc:docMkLst>
      <pc:sldChg chg="modSp">
        <pc:chgData name="Melody Cheung" userId="S::mcheung@tableau.com::a22fb9da-dc11-41fd-89c0-f66094be18dc" providerId="AD" clId="Web-{CC6FC096-0DB5-9356-9BB4-D2AAD196BDA0}" dt="2020-02-04T14:56:43.454" v="6" actId="20577"/>
        <pc:sldMkLst>
          <pc:docMk/>
          <pc:sldMk cId="3745019167" sldId="550"/>
        </pc:sldMkLst>
        <pc:spChg chg="mod">
          <ac:chgData name="Melody Cheung" userId="S::mcheung@tableau.com::a22fb9da-dc11-41fd-89c0-f66094be18dc" providerId="AD" clId="Web-{CC6FC096-0DB5-9356-9BB4-D2AAD196BDA0}" dt="2020-02-04T14:56:43.454" v="6" actId="20577"/>
          <ac:spMkLst>
            <pc:docMk/>
            <pc:sldMk cId="3745019167" sldId="550"/>
            <ac:spMk id="13315" creationId="{F5BC33B3-0639-4F65-8C98-47DFBA2720EB}"/>
          </ac:spMkLst>
        </pc:spChg>
      </pc:sldChg>
      <pc:sldChg chg="modSp">
        <pc:chgData name="Melody Cheung" userId="S::mcheung@tableau.com::a22fb9da-dc11-41fd-89c0-f66094be18dc" providerId="AD" clId="Web-{CC6FC096-0DB5-9356-9BB4-D2AAD196BDA0}" dt="2020-02-04T15:09:59.500" v="57" actId="20577"/>
        <pc:sldMkLst>
          <pc:docMk/>
          <pc:sldMk cId="496704216" sldId="551"/>
        </pc:sldMkLst>
        <pc:spChg chg="mod">
          <ac:chgData name="Melody Cheung" userId="S::mcheung@tableau.com::a22fb9da-dc11-41fd-89c0-f66094be18dc" providerId="AD" clId="Web-{CC6FC096-0DB5-9356-9BB4-D2AAD196BDA0}" dt="2020-02-04T15:09:59.500" v="57" actId="20577"/>
          <ac:spMkLst>
            <pc:docMk/>
            <pc:sldMk cId="496704216" sldId="551"/>
            <ac:spMk id="5" creationId="{4994C6F2-4935-4B09-9928-A2E6ECCB0B38}"/>
          </ac:spMkLst>
        </pc:spChg>
      </pc:sldChg>
      <pc:sldChg chg="modSp">
        <pc:chgData name="Melody Cheung" userId="S::mcheung@tableau.com::a22fb9da-dc11-41fd-89c0-f66094be18dc" providerId="AD" clId="Web-{CC6FC096-0DB5-9356-9BB4-D2AAD196BDA0}" dt="2020-02-04T15:09:53.704" v="54" actId="20577"/>
        <pc:sldMkLst>
          <pc:docMk/>
          <pc:sldMk cId="1338712169" sldId="552"/>
        </pc:sldMkLst>
        <pc:spChg chg="mod">
          <ac:chgData name="Melody Cheung" userId="S::mcheung@tableau.com::a22fb9da-dc11-41fd-89c0-f66094be18dc" providerId="AD" clId="Web-{CC6FC096-0DB5-9356-9BB4-D2AAD196BDA0}" dt="2020-02-04T15:09:53.704" v="54" actId="20577"/>
          <ac:spMkLst>
            <pc:docMk/>
            <pc:sldMk cId="1338712169" sldId="552"/>
            <ac:spMk id="10" creationId="{A0A45EDD-EA49-4E9A-9E67-75F841DDFF7F}"/>
          </ac:spMkLst>
        </pc:spChg>
        <pc:spChg chg="mod">
          <ac:chgData name="Melody Cheung" userId="S::mcheung@tableau.com::a22fb9da-dc11-41fd-89c0-f66094be18dc" providerId="AD" clId="Web-{CC6FC096-0DB5-9356-9BB4-D2AAD196BDA0}" dt="2020-02-04T14:57:27.048" v="19" actId="20577"/>
          <ac:spMkLst>
            <pc:docMk/>
            <pc:sldMk cId="1338712169" sldId="552"/>
            <ac:spMk id="46083" creationId="{244E7E21-BDE2-469B-8F68-9081703C59DC}"/>
          </ac:spMkLst>
        </pc:spChg>
      </pc:sldChg>
      <pc:sldChg chg="modSp">
        <pc:chgData name="Melody Cheung" userId="S::mcheung@tableau.com::a22fb9da-dc11-41fd-89c0-f66094be18dc" providerId="AD" clId="Web-{CC6FC096-0DB5-9356-9BB4-D2AAD196BDA0}" dt="2020-02-04T14:57:44.220" v="21" actId="14100"/>
        <pc:sldMkLst>
          <pc:docMk/>
          <pc:sldMk cId="280608755" sldId="553"/>
        </pc:sldMkLst>
        <pc:spChg chg="mod">
          <ac:chgData name="Melody Cheung" userId="S::mcheung@tableau.com::a22fb9da-dc11-41fd-89c0-f66094be18dc" providerId="AD" clId="Web-{CC6FC096-0DB5-9356-9BB4-D2AAD196BDA0}" dt="2020-02-04T14:57:44.220" v="21" actId="14100"/>
          <ac:spMkLst>
            <pc:docMk/>
            <pc:sldMk cId="280608755" sldId="553"/>
            <ac:spMk id="5" creationId="{F20B0628-6AC4-42B8-A8CC-157E6832F3B5}"/>
          </ac:spMkLst>
        </pc:spChg>
      </pc:sldChg>
      <pc:sldChg chg="modSp">
        <pc:chgData name="Melody Cheung" userId="S::mcheung@tableau.com::a22fb9da-dc11-41fd-89c0-f66094be18dc" providerId="AD" clId="Web-{CC6FC096-0DB5-9356-9BB4-D2AAD196BDA0}" dt="2020-02-04T15:09:09.375" v="53" actId="20577"/>
        <pc:sldMkLst>
          <pc:docMk/>
          <pc:sldMk cId="211095333" sldId="556"/>
        </pc:sldMkLst>
        <pc:spChg chg="mod">
          <ac:chgData name="Melody Cheung" userId="S::mcheung@tableau.com::a22fb9da-dc11-41fd-89c0-f66094be18dc" providerId="AD" clId="Web-{CC6FC096-0DB5-9356-9BB4-D2AAD196BDA0}" dt="2020-02-04T15:09:09.375" v="53" actId="20577"/>
          <ac:spMkLst>
            <pc:docMk/>
            <pc:sldMk cId="211095333" sldId="556"/>
            <ac:spMk id="6" creationId="{3D485BB2-8573-497D-9063-B3B51A347FE5}"/>
          </ac:spMkLst>
        </pc:spChg>
      </pc:sldChg>
    </pc:docChg>
  </pc:docChgLst>
  <pc:docChgLst>
    <pc:chgData name="Corrina Wycoff" userId="S::cwycoff@tableau.com::51dc464f-9f3d-4d61-a9cf-b762031172fd" providerId="AD" clId="Web-{AE8E55FE-17C6-7A15-91E9-58EADB25B5B1}"/>
    <pc:docChg chg="">
      <pc:chgData name="Corrina Wycoff" userId="S::cwycoff@tableau.com::51dc464f-9f3d-4d61-a9cf-b762031172fd" providerId="AD" clId="Web-{AE8E55FE-17C6-7A15-91E9-58EADB25B5B1}" dt="2020-02-03T19:37:34.804" v="0"/>
      <pc:docMkLst>
        <pc:docMk/>
      </pc:docMkLst>
      <pc:sldChg chg="addCm">
        <pc:chgData name="Corrina Wycoff" userId="S::cwycoff@tableau.com::51dc464f-9f3d-4d61-a9cf-b762031172fd" providerId="AD" clId="Web-{AE8E55FE-17C6-7A15-91E9-58EADB25B5B1}" dt="2020-02-03T19:37:34.804" v="0"/>
        <pc:sldMkLst>
          <pc:docMk/>
          <pc:sldMk cId="2829695111" sldId="548"/>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2412039"/>
          </a:xfrm>
          <a:prstGeom prst="rect">
            <a:avLst/>
          </a:prstGeom>
        </p:spPr>
        <p:txBody>
          <a:bodyPr vert="horz" lIns="172977" tIns="86489" rIns="172977" bIns="86489" rtlCol="0"/>
          <a:lstStyle>
            <a:lvl1pPr algn="l" defTabSz="2470978" fontAlgn="auto">
              <a:spcBef>
                <a:spcPts val="0"/>
              </a:spcBef>
              <a:spcAft>
                <a:spcPts val="0"/>
              </a:spcAft>
              <a:defRPr sz="2300" dirty="0">
                <a:latin typeface="BentonSans Book"/>
                <a:ea typeface="+mn-ea"/>
                <a:cs typeface="+mn-cs"/>
              </a:defRPr>
            </a:lvl1pPr>
          </a:lstStyle>
          <a:p>
            <a:pPr>
              <a:defRPr/>
            </a:pPr>
            <a:endParaRPr lang="en-US"/>
          </a:p>
        </p:txBody>
      </p:sp>
      <p:sp>
        <p:nvSpPr>
          <p:cNvPr id="3" name="Date Placeholder 2"/>
          <p:cNvSpPr>
            <a:spLocks noGrp="1"/>
          </p:cNvSpPr>
          <p:nvPr>
            <p:ph type="dt" sz="quarter" idx="1"/>
          </p:nvPr>
        </p:nvSpPr>
        <p:spPr>
          <a:xfrm>
            <a:off x="3970938" y="1"/>
            <a:ext cx="3037840" cy="2412039"/>
          </a:xfrm>
          <a:prstGeom prst="rect">
            <a:avLst/>
          </a:prstGeom>
        </p:spPr>
        <p:txBody>
          <a:bodyPr vert="horz" lIns="172977" tIns="86489" rIns="172977" bIns="86489" rtlCol="0"/>
          <a:lstStyle>
            <a:lvl1pPr algn="r" defTabSz="2470978" fontAlgn="auto">
              <a:spcBef>
                <a:spcPts val="0"/>
              </a:spcBef>
              <a:spcAft>
                <a:spcPts val="0"/>
              </a:spcAft>
              <a:defRPr sz="2300" smtClean="0">
                <a:latin typeface="BentonSans Book"/>
                <a:ea typeface="+mn-ea"/>
                <a:cs typeface="+mn-cs"/>
              </a:defRPr>
            </a:lvl1pPr>
          </a:lstStyle>
          <a:p>
            <a:pPr>
              <a:defRPr/>
            </a:pPr>
            <a:fld id="{85591767-110F-A243-83F9-36645DAA76CB}" type="datetime1">
              <a:rPr lang="en-US"/>
              <a:pPr>
                <a:defRPr/>
              </a:pPr>
              <a:t>6/2/2021</a:t>
            </a:fld>
            <a:endParaRPr lang="en-US"/>
          </a:p>
        </p:txBody>
      </p:sp>
      <p:sp>
        <p:nvSpPr>
          <p:cNvPr id="4" name="Footer Placeholder 3"/>
          <p:cNvSpPr>
            <a:spLocks noGrp="1"/>
          </p:cNvSpPr>
          <p:nvPr>
            <p:ph type="ftr" sz="quarter" idx="2"/>
          </p:nvPr>
        </p:nvSpPr>
        <p:spPr>
          <a:xfrm>
            <a:off x="0" y="45820367"/>
            <a:ext cx="3037840" cy="2412039"/>
          </a:xfrm>
          <a:prstGeom prst="rect">
            <a:avLst/>
          </a:prstGeom>
        </p:spPr>
        <p:txBody>
          <a:bodyPr vert="horz" lIns="172977" tIns="86489" rIns="172977" bIns="86489" rtlCol="0" anchor="b"/>
          <a:lstStyle>
            <a:lvl1pPr algn="l" defTabSz="2470978" fontAlgn="auto">
              <a:spcBef>
                <a:spcPts val="0"/>
              </a:spcBef>
              <a:spcAft>
                <a:spcPts val="0"/>
              </a:spcAft>
              <a:defRPr sz="2300" dirty="0">
                <a:latin typeface="BentonSans Book"/>
                <a:ea typeface="+mn-ea"/>
                <a:cs typeface="+mn-cs"/>
              </a:defRPr>
            </a:lvl1pPr>
          </a:lstStyle>
          <a:p>
            <a:pPr>
              <a:defRPr/>
            </a:pPr>
            <a:endParaRPr lang="en-US"/>
          </a:p>
        </p:txBody>
      </p:sp>
      <p:sp>
        <p:nvSpPr>
          <p:cNvPr id="5" name="Slide Number Placeholder 4"/>
          <p:cNvSpPr>
            <a:spLocks noGrp="1"/>
          </p:cNvSpPr>
          <p:nvPr>
            <p:ph type="sldNum" sz="quarter" idx="3"/>
          </p:nvPr>
        </p:nvSpPr>
        <p:spPr>
          <a:xfrm>
            <a:off x="3970938" y="45820367"/>
            <a:ext cx="3037840" cy="2412039"/>
          </a:xfrm>
          <a:prstGeom prst="rect">
            <a:avLst/>
          </a:prstGeom>
        </p:spPr>
        <p:txBody>
          <a:bodyPr vert="horz" lIns="172977" tIns="86489" rIns="172977" bIns="86489" rtlCol="0" anchor="b"/>
          <a:lstStyle>
            <a:lvl1pPr algn="r" defTabSz="2470978" fontAlgn="auto">
              <a:spcBef>
                <a:spcPts val="0"/>
              </a:spcBef>
              <a:spcAft>
                <a:spcPts val="0"/>
              </a:spcAft>
              <a:defRPr sz="2300" smtClean="0">
                <a:latin typeface="BentonSans Book"/>
                <a:ea typeface="+mn-ea"/>
                <a:cs typeface="+mn-cs"/>
              </a:defRPr>
            </a:lvl1pPr>
          </a:lstStyle>
          <a:p>
            <a:pPr>
              <a:defRPr/>
            </a:pPr>
            <a:fld id="{183AF4F7-31B0-B643-9B95-E1F087EE11A4}" type="slidenum">
              <a:rPr lang="en-US"/>
              <a:pPr>
                <a:defRPr/>
              </a:pPr>
              <a:t>‹#›</a:t>
            </a:fld>
            <a:endParaRPr lang="en-US"/>
          </a:p>
        </p:txBody>
      </p:sp>
    </p:spTree>
    <p:extLst>
      <p:ext uri="{BB962C8B-B14F-4D97-AF65-F5344CB8AC3E}">
        <p14:creationId xmlns:p14="http://schemas.microsoft.com/office/powerpoint/2010/main" val="353554104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2412039"/>
          </a:xfrm>
          <a:prstGeom prst="rect">
            <a:avLst/>
          </a:prstGeom>
        </p:spPr>
        <p:txBody>
          <a:bodyPr vert="horz" lIns="172977" tIns="86489" rIns="172977" bIns="86489" rtlCol="0"/>
          <a:lstStyle>
            <a:lvl1pPr algn="l" defTabSz="2470978" fontAlgn="auto">
              <a:spcBef>
                <a:spcPts val="0"/>
              </a:spcBef>
              <a:spcAft>
                <a:spcPts val="0"/>
              </a:spcAft>
              <a:defRPr sz="2300" dirty="0">
                <a:latin typeface="BentonSans Book"/>
                <a:ea typeface="+mn-ea"/>
                <a:cs typeface="+mn-cs"/>
              </a:defRPr>
            </a:lvl1pPr>
          </a:lstStyle>
          <a:p>
            <a:pPr>
              <a:defRPr/>
            </a:pPr>
            <a:endParaRPr lang="en-US"/>
          </a:p>
        </p:txBody>
      </p:sp>
      <p:sp>
        <p:nvSpPr>
          <p:cNvPr id="3" name="Date Placeholder 2"/>
          <p:cNvSpPr>
            <a:spLocks noGrp="1"/>
          </p:cNvSpPr>
          <p:nvPr>
            <p:ph type="dt" idx="1"/>
          </p:nvPr>
        </p:nvSpPr>
        <p:spPr>
          <a:xfrm>
            <a:off x="3970938" y="1"/>
            <a:ext cx="3037840" cy="2412039"/>
          </a:xfrm>
          <a:prstGeom prst="rect">
            <a:avLst/>
          </a:prstGeom>
        </p:spPr>
        <p:txBody>
          <a:bodyPr vert="horz" lIns="172977" tIns="86489" rIns="172977" bIns="86489" rtlCol="0"/>
          <a:lstStyle>
            <a:lvl1pPr algn="r" defTabSz="2470978" fontAlgn="auto">
              <a:spcBef>
                <a:spcPts val="0"/>
              </a:spcBef>
              <a:spcAft>
                <a:spcPts val="0"/>
              </a:spcAft>
              <a:defRPr sz="2300" smtClean="0">
                <a:latin typeface="BentonSans Book"/>
                <a:ea typeface="+mn-ea"/>
                <a:cs typeface="+mn-cs"/>
              </a:defRPr>
            </a:lvl1pPr>
          </a:lstStyle>
          <a:p>
            <a:pPr>
              <a:defRPr/>
            </a:pPr>
            <a:fld id="{7850FBDF-363D-BA4E-BF53-7E974FE76827}" type="datetime1">
              <a:rPr lang="en-US"/>
              <a:pPr>
                <a:defRPr/>
              </a:pPr>
              <a:t>6/2/2021</a:t>
            </a:fld>
            <a:endParaRPr lang="en-US"/>
          </a:p>
        </p:txBody>
      </p:sp>
      <p:sp>
        <p:nvSpPr>
          <p:cNvPr id="4" name="Slide Image Placeholder 3"/>
          <p:cNvSpPr>
            <a:spLocks noGrp="1" noRot="1" noChangeAspect="1"/>
          </p:cNvSpPr>
          <p:nvPr>
            <p:ph type="sldImg" idx="2"/>
          </p:nvPr>
        </p:nvSpPr>
        <p:spPr>
          <a:xfrm>
            <a:off x="-12573000" y="3619500"/>
            <a:ext cx="32156400" cy="18089563"/>
          </a:xfrm>
          <a:prstGeom prst="rect">
            <a:avLst/>
          </a:prstGeom>
          <a:noFill/>
          <a:ln w="12700">
            <a:solidFill>
              <a:prstClr val="black"/>
            </a:solidFill>
          </a:ln>
        </p:spPr>
        <p:txBody>
          <a:bodyPr vert="horz" lIns="172977" tIns="86489" rIns="172977" bIns="86489" rtlCol="0" anchor="ctr"/>
          <a:lstStyle/>
          <a:p>
            <a:pPr lvl="0"/>
            <a:endParaRPr lang="en-US" noProof="0"/>
          </a:p>
        </p:txBody>
      </p:sp>
      <p:sp>
        <p:nvSpPr>
          <p:cNvPr id="5" name="Notes Placeholder 4"/>
          <p:cNvSpPr>
            <a:spLocks noGrp="1"/>
          </p:cNvSpPr>
          <p:nvPr>
            <p:ph type="body" sz="quarter" idx="3"/>
          </p:nvPr>
        </p:nvSpPr>
        <p:spPr>
          <a:xfrm>
            <a:off x="701040" y="22914371"/>
            <a:ext cx="5608320" cy="21708350"/>
          </a:xfrm>
          <a:prstGeom prst="rect">
            <a:avLst/>
          </a:prstGeom>
        </p:spPr>
        <p:txBody>
          <a:bodyPr vert="horz" lIns="172977" tIns="86489" rIns="172977" bIns="86489"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45820367"/>
            <a:ext cx="3037840" cy="2412039"/>
          </a:xfrm>
          <a:prstGeom prst="rect">
            <a:avLst/>
          </a:prstGeom>
        </p:spPr>
        <p:txBody>
          <a:bodyPr vert="horz" lIns="172977" tIns="86489" rIns="172977" bIns="86489" rtlCol="0" anchor="b"/>
          <a:lstStyle>
            <a:lvl1pPr algn="l" defTabSz="2470978" fontAlgn="auto">
              <a:spcBef>
                <a:spcPts val="0"/>
              </a:spcBef>
              <a:spcAft>
                <a:spcPts val="0"/>
              </a:spcAft>
              <a:defRPr sz="2300" dirty="0">
                <a:latin typeface="BentonSans Book"/>
                <a:ea typeface="+mn-ea"/>
                <a:cs typeface="+mn-cs"/>
              </a:defRPr>
            </a:lvl1pPr>
          </a:lstStyle>
          <a:p>
            <a:pPr>
              <a:defRPr/>
            </a:pPr>
            <a:endParaRPr lang="en-US"/>
          </a:p>
        </p:txBody>
      </p:sp>
      <p:sp>
        <p:nvSpPr>
          <p:cNvPr id="7" name="Slide Number Placeholder 6"/>
          <p:cNvSpPr>
            <a:spLocks noGrp="1"/>
          </p:cNvSpPr>
          <p:nvPr>
            <p:ph type="sldNum" sz="quarter" idx="5"/>
          </p:nvPr>
        </p:nvSpPr>
        <p:spPr>
          <a:xfrm>
            <a:off x="3970938" y="45820367"/>
            <a:ext cx="3037840" cy="2412039"/>
          </a:xfrm>
          <a:prstGeom prst="rect">
            <a:avLst/>
          </a:prstGeom>
        </p:spPr>
        <p:txBody>
          <a:bodyPr vert="horz" lIns="172977" tIns="86489" rIns="172977" bIns="86489" rtlCol="0" anchor="b"/>
          <a:lstStyle>
            <a:lvl1pPr algn="r" defTabSz="2470978" fontAlgn="auto">
              <a:spcBef>
                <a:spcPts val="0"/>
              </a:spcBef>
              <a:spcAft>
                <a:spcPts val="0"/>
              </a:spcAft>
              <a:defRPr sz="2300" smtClean="0">
                <a:latin typeface="BentonSans Book"/>
                <a:ea typeface="+mn-ea"/>
                <a:cs typeface="+mn-cs"/>
              </a:defRPr>
            </a:lvl1pPr>
          </a:lstStyle>
          <a:p>
            <a:pPr>
              <a:defRPr/>
            </a:pPr>
            <a:fld id="{BE318CCB-9EB4-A04E-B82B-4EF927884A69}" type="slidenum">
              <a:rPr lang="en-US"/>
              <a:pPr>
                <a:defRPr/>
              </a:pPr>
              <a:t>‹#›</a:t>
            </a:fld>
            <a:endParaRPr lang="en-US"/>
          </a:p>
        </p:txBody>
      </p:sp>
    </p:spTree>
    <p:extLst>
      <p:ext uri="{BB962C8B-B14F-4D97-AF65-F5344CB8AC3E}">
        <p14:creationId xmlns:p14="http://schemas.microsoft.com/office/powerpoint/2010/main" val="1518684071"/>
      </p:ext>
    </p:extLst>
  </p:cSld>
  <p:clrMap bg1="lt1" tx1="dk1" bg2="lt2" tx2="dk2" accent1="accent1" accent2="accent2" accent3="accent3" accent4="accent4" accent5="accent5" accent6="accent6" hlink="hlink" folHlink="folHlink"/>
  <p:hf sldNum="0" hdr="0" ftr="0" dt="0"/>
  <p:notesStyle>
    <a:lvl1pPr algn="l" defTabSz="1304925" rtl="0" fontAlgn="base">
      <a:spcBef>
        <a:spcPct val="30000"/>
      </a:spcBef>
      <a:spcAft>
        <a:spcPct val="0"/>
      </a:spcAft>
      <a:defRPr kern="1200">
        <a:solidFill>
          <a:schemeClr val="tx1"/>
        </a:solidFill>
        <a:latin typeface="BentonSans Book"/>
        <a:ea typeface="ＭＳ Ｐゴシック" charset="0"/>
        <a:cs typeface="ＭＳ Ｐゴシック" charset="0"/>
      </a:defRPr>
    </a:lvl1pPr>
    <a:lvl2pPr marL="652463" algn="l" defTabSz="1304925" rtl="0" fontAlgn="base">
      <a:spcBef>
        <a:spcPct val="30000"/>
      </a:spcBef>
      <a:spcAft>
        <a:spcPct val="0"/>
      </a:spcAft>
      <a:defRPr kern="1200">
        <a:solidFill>
          <a:schemeClr val="tx1"/>
        </a:solidFill>
        <a:latin typeface="BentonSans Book"/>
        <a:ea typeface="ＭＳ Ｐゴシック" charset="0"/>
        <a:cs typeface="+mn-cs"/>
      </a:defRPr>
    </a:lvl2pPr>
    <a:lvl3pPr marL="1304925" algn="l" defTabSz="1304925" rtl="0" fontAlgn="base">
      <a:spcBef>
        <a:spcPct val="30000"/>
      </a:spcBef>
      <a:spcAft>
        <a:spcPct val="0"/>
      </a:spcAft>
      <a:defRPr kern="1200">
        <a:solidFill>
          <a:schemeClr val="tx1"/>
        </a:solidFill>
        <a:latin typeface="BentonSans Book"/>
        <a:ea typeface="ＭＳ Ｐゴシック" charset="0"/>
        <a:cs typeface="+mn-cs"/>
      </a:defRPr>
    </a:lvl3pPr>
    <a:lvl4pPr marL="1958975" algn="l" defTabSz="1304925" rtl="0" fontAlgn="base">
      <a:spcBef>
        <a:spcPct val="30000"/>
      </a:spcBef>
      <a:spcAft>
        <a:spcPct val="0"/>
      </a:spcAft>
      <a:defRPr kern="1200">
        <a:solidFill>
          <a:schemeClr val="tx1"/>
        </a:solidFill>
        <a:latin typeface="BentonSans Book"/>
        <a:ea typeface="ＭＳ Ｐゴシック" charset="0"/>
        <a:cs typeface="+mn-cs"/>
      </a:defRPr>
    </a:lvl4pPr>
    <a:lvl5pPr marL="2611438" algn="l" defTabSz="1304925" rtl="0" fontAlgn="base">
      <a:spcBef>
        <a:spcPct val="30000"/>
      </a:spcBef>
      <a:spcAft>
        <a:spcPct val="0"/>
      </a:spcAft>
      <a:defRPr kern="1200">
        <a:solidFill>
          <a:schemeClr val="tx1"/>
        </a:solidFill>
        <a:latin typeface="BentonSans Book"/>
        <a:ea typeface="ＭＳ Ｐゴシック" charset="0"/>
        <a:cs typeface="+mn-cs"/>
      </a:defRPr>
    </a:lvl5pPr>
    <a:lvl6pPr marL="3265550" algn="l" defTabSz="1306221" rtl="0" eaLnBrk="1" latinLnBrk="0" hangingPunct="1">
      <a:defRPr sz="1800" kern="1200">
        <a:solidFill>
          <a:schemeClr val="tx1"/>
        </a:solidFill>
        <a:latin typeface="+mn-lt"/>
        <a:ea typeface="+mn-ea"/>
        <a:cs typeface="+mn-cs"/>
      </a:defRPr>
    </a:lvl6pPr>
    <a:lvl7pPr marL="3918661" algn="l" defTabSz="1306221" rtl="0" eaLnBrk="1" latinLnBrk="0" hangingPunct="1">
      <a:defRPr sz="1800" kern="1200">
        <a:solidFill>
          <a:schemeClr val="tx1"/>
        </a:solidFill>
        <a:latin typeface="+mn-lt"/>
        <a:ea typeface="+mn-ea"/>
        <a:cs typeface="+mn-cs"/>
      </a:defRPr>
    </a:lvl7pPr>
    <a:lvl8pPr marL="4571771" algn="l" defTabSz="1306221" rtl="0" eaLnBrk="1" latinLnBrk="0" hangingPunct="1">
      <a:defRPr sz="1800" kern="1200">
        <a:solidFill>
          <a:schemeClr val="tx1"/>
        </a:solidFill>
        <a:latin typeface="+mn-lt"/>
        <a:ea typeface="+mn-ea"/>
        <a:cs typeface="+mn-cs"/>
      </a:defRPr>
    </a:lvl8pPr>
    <a:lvl9pPr marL="5224882" algn="l" defTabSz="1306221"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onlinegrammar.com.au/top-10-grammar-myths-data-is-plural-so-must-take-a-plural-verb/"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webmd.com/diet/news/20080303/eating-breakfast-may-beat-teen-obesity"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6866"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Title Slide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a:extLst>
              <a:ext uri="{FF2B5EF4-FFF2-40B4-BE49-F238E27FC236}">
                <a16:creationId xmlns:a16="http://schemas.microsoft.com/office/drawing/2014/main" id="{DB393A05-AAAA-4DFC-8854-EC49D12FDC09}"/>
              </a:ext>
            </a:extLst>
          </p:cNvPr>
          <p:cNvSpPr>
            <a:spLocks noGrp="1" noRot="1" noChangeAspect="1" noTextEdit="1"/>
          </p:cNvSpPr>
          <p:nvPr>
            <p:ph type="sldImg"/>
          </p:nvPr>
        </p:nvSpPr>
        <p:spPr bwMode="auto">
          <a:xfrm>
            <a:off x="-7662863" y="2797175"/>
            <a:ext cx="24896763" cy="140049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a:extLst>
              <a:ext uri="{FF2B5EF4-FFF2-40B4-BE49-F238E27FC236}">
                <a16:creationId xmlns:a16="http://schemas.microsoft.com/office/drawing/2014/main" id="{DF2AF8B2-4FE6-433E-A3E8-AC140AD3D4F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dirty="0"/>
              <a:t>Note that the word data is plural.  </a:t>
            </a:r>
          </a:p>
          <a:p>
            <a:endParaRPr lang="en-US" altLang="en-US" dirty="0"/>
          </a:p>
          <a:p>
            <a:r>
              <a:rPr lang="en-US" altLang="en-US" dirty="0"/>
              <a:t>There are instances where data can be singular. </a:t>
            </a:r>
          </a:p>
          <a:p>
            <a:r>
              <a:rPr lang="en-US" altLang="en-US" dirty="0"/>
              <a:t>The word usage is evolving:</a:t>
            </a:r>
          </a:p>
          <a:p>
            <a:r>
              <a:rPr lang="en-US" dirty="0">
                <a:hlinkClick r:id="rId3"/>
              </a:rPr>
              <a:t>https://www.onlinegrammar.com.au/top-10-grammar-myths-data-is-plural-so-must-take-a-plural-verb/</a:t>
            </a:r>
            <a:endParaRPr lang="en-US" altLang="en-US" dirty="0"/>
          </a:p>
        </p:txBody>
      </p:sp>
      <p:sp>
        <p:nvSpPr>
          <p:cNvPr id="35844" name="Slide Number Placeholder 3">
            <a:extLst>
              <a:ext uri="{FF2B5EF4-FFF2-40B4-BE49-F238E27FC236}">
                <a16:creationId xmlns:a16="http://schemas.microsoft.com/office/drawing/2014/main" id="{C2C2D328-2A80-4764-9CB3-512DF349DED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2300">
                <a:solidFill>
                  <a:schemeClr val="tx1"/>
                </a:solidFill>
                <a:latin typeface="Calibri" panose="020F0502020204030204" pitchFamily="34" charset="0"/>
              </a:defRPr>
            </a:lvl1pPr>
            <a:lvl2pPr marL="1405439" indent="-540553">
              <a:spcBef>
                <a:spcPct val="30000"/>
              </a:spcBef>
              <a:defRPr sz="2300">
                <a:solidFill>
                  <a:schemeClr val="tx1"/>
                </a:solidFill>
                <a:latin typeface="Calibri" panose="020F0502020204030204" pitchFamily="34" charset="0"/>
              </a:defRPr>
            </a:lvl2pPr>
            <a:lvl3pPr marL="2162213" indent="-432443">
              <a:spcBef>
                <a:spcPct val="30000"/>
              </a:spcBef>
              <a:defRPr sz="2300">
                <a:solidFill>
                  <a:schemeClr val="tx1"/>
                </a:solidFill>
                <a:latin typeface="Calibri" panose="020F0502020204030204" pitchFamily="34" charset="0"/>
              </a:defRPr>
            </a:lvl3pPr>
            <a:lvl4pPr marL="3027098" indent="-432443">
              <a:spcBef>
                <a:spcPct val="30000"/>
              </a:spcBef>
              <a:defRPr sz="2300">
                <a:solidFill>
                  <a:schemeClr val="tx1"/>
                </a:solidFill>
                <a:latin typeface="Calibri" panose="020F0502020204030204" pitchFamily="34" charset="0"/>
              </a:defRPr>
            </a:lvl4pPr>
            <a:lvl5pPr marL="3891984" indent="-432443">
              <a:spcBef>
                <a:spcPct val="30000"/>
              </a:spcBef>
              <a:defRPr sz="2300">
                <a:solidFill>
                  <a:schemeClr val="tx1"/>
                </a:solidFill>
                <a:latin typeface="Calibri" panose="020F0502020204030204" pitchFamily="34" charset="0"/>
              </a:defRPr>
            </a:lvl5pPr>
            <a:lvl6pPr marL="4756869" indent="-432443" eaLnBrk="0" fontAlgn="base" hangingPunct="0">
              <a:spcBef>
                <a:spcPct val="30000"/>
              </a:spcBef>
              <a:spcAft>
                <a:spcPct val="0"/>
              </a:spcAft>
              <a:defRPr sz="2300">
                <a:solidFill>
                  <a:schemeClr val="tx1"/>
                </a:solidFill>
                <a:latin typeface="Calibri" panose="020F0502020204030204" pitchFamily="34" charset="0"/>
              </a:defRPr>
            </a:lvl6pPr>
            <a:lvl7pPr marL="5621754" indent="-432443" eaLnBrk="0" fontAlgn="base" hangingPunct="0">
              <a:spcBef>
                <a:spcPct val="30000"/>
              </a:spcBef>
              <a:spcAft>
                <a:spcPct val="0"/>
              </a:spcAft>
              <a:defRPr sz="2300">
                <a:solidFill>
                  <a:schemeClr val="tx1"/>
                </a:solidFill>
                <a:latin typeface="Calibri" panose="020F0502020204030204" pitchFamily="34" charset="0"/>
              </a:defRPr>
            </a:lvl7pPr>
            <a:lvl8pPr marL="6486639" indent="-432443" eaLnBrk="0" fontAlgn="base" hangingPunct="0">
              <a:spcBef>
                <a:spcPct val="30000"/>
              </a:spcBef>
              <a:spcAft>
                <a:spcPct val="0"/>
              </a:spcAft>
              <a:defRPr sz="2300">
                <a:solidFill>
                  <a:schemeClr val="tx1"/>
                </a:solidFill>
                <a:latin typeface="Calibri" panose="020F0502020204030204" pitchFamily="34" charset="0"/>
              </a:defRPr>
            </a:lvl8pPr>
            <a:lvl9pPr marL="7351525" indent="-432443" eaLnBrk="0" fontAlgn="base" hangingPunct="0">
              <a:spcBef>
                <a:spcPct val="30000"/>
              </a:spcBef>
              <a:spcAft>
                <a:spcPct val="0"/>
              </a:spcAft>
              <a:defRPr sz="2300">
                <a:solidFill>
                  <a:schemeClr val="tx1"/>
                </a:solidFill>
                <a:latin typeface="Calibri" panose="020F0502020204030204" pitchFamily="34" charset="0"/>
              </a:defRPr>
            </a:lvl9pPr>
          </a:lstStyle>
          <a:p>
            <a:pPr>
              <a:spcBef>
                <a:spcPct val="0"/>
              </a:spcBef>
            </a:pPr>
            <a:fld id="{5F7AA34E-FCBD-441B-ABA1-C484D94C94A6}" type="slidenum">
              <a:rPr lang="en-US" altLang="en-US" smtClean="0"/>
              <a:pPr>
                <a:spcBef>
                  <a:spcPct val="0"/>
                </a:spcBef>
              </a:pPr>
              <a:t>2</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a:extLst>
              <a:ext uri="{FF2B5EF4-FFF2-40B4-BE49-F238E27FC236}">
                <a16:creationId xmlns:a16="http://schemas.microsoft.com/office/drawing/2014/main" id="{E7D98402-4975-48FA-A0C8-CC157EDA9D3C}"/>
              </a:ext>
            </a:extLst>
          </p:cNvPr>
          <p:cNvSpPr>
            <a:spLocks noGrp="1" noRot="1" noChangeAspect="1" noTextEdit="1"/>
          </p:cNvSpPr>
          <p:nvPr>
            <p:ph type="sldImg"/>
          </p:nvPr>
        </p:nvSpPr>
        <p:spPr bwMode="auto">
          <a:xfrm>
            <a:off x="-7662863" y="2797175"/>
            <a:ext cx="24896763" cy="140049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a:extLst>
              <a:ext uri="{FF2B5EF4-FFF2-40B4-BE49-F238E27FC236}">
                <a16:creationId xmlns:a16="http://schemas.microsoft.com/office/drawing/2014/main" id="{29903575-7593-4AC3-8A27-A62506D6467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44036" name="Slide Number Placeholder 3">
            <a:extLst>
              <a:ext uri="{FF2B5EF4-FFF2-40B4-BE49-F238E27FC236}">
                <a16:creationId xmlns:a16="http://schemas.microsoft.com/office/drawing/2014/main" id="{6E34FAB6-CC46-4B2D-A05D-996DB457039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2300">
                <a:solidFill>
                  <a:schemeClr val="tx1"/>
                </a:solidFill>
                <a:latin typeface="Calibri" panose="020F0502020204030204" pitchFamily="34" charset="0"/>
              </a:defRPr>
            </a:lvl1pPr>
            <a:lvl2pPr marL="1405439" indent="-540553">
              <a:spcBef>
                <a:spcPct val="30000"/>
              </a:spcBef>
              <a:defRPr sz="2300">
                <a:solidFill>
                  <a:schemeClr val="tx1"/>
                </a:solidFill>
                <a:latin typeface="Calibri" panose="020F0502020204030204" pitchFamily="34" charset="0"/>
              </a:defRPr>
            </a:lvl2pPr>
            <a:lvl3pPr marL="2162213" indent="-432443">
              <a:spcBef>
                <a:spcPct val="30000"/>
              </a:spcBef>
              <a:defRPr sz="2300">
                <a:solidFill>
                  <a:schemeClr val="tx1"/>
                </a:solidFill>
                <a:latin typeface="Calibri" panose="020F0502020204030204" pitchFamily="34" charset="0"/>
              </a:defRPr>
            </a:lvl3pPr>
            <a:lvl4pPr marL="3027098" indent="-432443">
              <a:spcBef>
                <a:spcPct val="30000"/>
              </a:spcBef>
              <a:defRPr sz="2300">
                <a:solidFill>
                  <a:schemeClr val="tx1"/>
                </a:solidFill>
                <a:latin typeface="Calibri" panose="020F0502020204030204" pitchFamily="34" charset="0"/>
              </a:defRPr>
            </a:lvl4pPr>
            <a:lvl5pPr marL="3891984" indent="-432443">
              <a:spcBef>
                <a:spcPct val="30000"/>
              </a:spcBef>
              <a:defRPr sz="2300">
                <a:solidFill>
                  <a:schemeClr val="tx1"/>
                </a:solidFill>
                <a:latin typeface="Calibri" panose="020F0502020204030204" pitchFamily="34" charset="0"/>
              </a:defRPr>
            </a:lvl5pPr>
            <a:lvl6pPr marL="4756869" indent="-432443" eaLnBrk="0" fontAlgn="base" hangingPunct="0">
              <a:spcBef>
                <a:spcPct val="30000"/>
              </a:spcBef>
              <a:spcAft>
                <a:spcPct val="0"/>
              </a:spcAft>
              <a:defRPr sz="2300">
                <a:solidFill>
                  <a:schemeClr val="tx1"/>
                </a:solidFill>
                <a:latin typeface="Calibri" panose="020F0502020204030204" pitchFamily="34" charset="0"/>
              </a:defRPr>
            </a:lvl6pPr>
            <a:lvl7pPr marL="5621754" indent="-432443" eaLnBrk="0" fontAlgn="base" hangingPunct="0">
              <a:spcBef>
                <a:spcPct val="30000"/>
              </a:spcBef>
              <a:spcAft>
                <a:spcPct val="0"/>
              </a:spcAft>
              <a:defRPr sz="2300">
                <a:solidFill>
                  <a:schemeClr val="tx1"/>
                </a:solidFill>
                <a:latin typeface="Calibri" panose="020F0502020204030204" pitchFamily="34" charset="0"/>
              </a:defRPr>
            </a:lvl7pPr>
            <a:lvl8pPr marL="6486639" indent="-432443" eaLnBrk="0" fontAlgn="base" hangingPunct="0">
              <a:spcBef>
                <a:spcPct val="30000"/>
              </a:spcBef>
              <a:spcAft>
                <a:spcPct val="0"/>
              </a:spcAft>
              <a:defRPr sz="2300">
                <a:solidFill>
                  <a:schemeClr val="tx1"/>
                </a:solidFill>
                <a:latin typeface="Calibri" panose="020F0502020204030204" pitchFamily="34" charset="0"/>
              </a:defRPr>
            </a:lvl8pPr>
            <a:lvl9pPr marL="7351525" indent="-432443" eaLnBrk="0" fontAlgn="base" hangingPunct="0">
              <a:spcBef>
                <a:spcPct val="30000"/>
              </a:spcBef>
              <a:spcAft>
                <a:spcPct val="0"/>
              </a:spcAft>
              <a:defRPr sz="2300">
                <a:solidFill>
                  <a:schemeClr val="tx1"/>
                </a:solidFill>
                <a:latin typeface="Calibri" panose="020F0502020204030204" pitchFamily="34" charset="0"/>
              </a:defRPr>
            </a:lvl9pPr>
          </a:lstStyle>
          <a:p>
            <a:pPr>
              <a:spcBef>
                <a:spcPct val="0"/>
              </a:spcBef>
            </a:pPr>
            <a:fld id="{64E8FD87-0993-4B47-BF23-30AE5F5407DB}" type="slidenum">
              <a:rPr lang="en-US" altLang="en-US" smtClean="0"/>
              <a:pPr>
                <a:spcBef>
                  <a:spcPct val="0"/>
                </a:spcBef>
              </a:pPr>
              <a:t>3</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966265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ＭＳ Ｐゴシック"/>
              </a:rPr>
              <a:t>WebMD link: </a:t>
            </a:r>
            <a:r>
              <a:rPr lang="en-US" dirty="0">
                <a:hlinkClick r:id="rId3"/>
              </a:rPr>
              <a:t>https://www.webmd.com/diet/news/20080303/eating-breakfast-may-beat-teen-obesity</a:t>
            </a:r>
            <a:endParaRPr lang="en-US" dirty="0">
              <a:ea typeface="ＭＳ Ｐゴシック"/>
            </a:endParaRPr>
          </a:p>
          <a:p>
            <a:endParaRPr lang="en-US" dirty="0">
              <a:ea typeface="ＭＳ Ｐゴシック"/>
            </a:endParaRPr>
          </a:p>
          <a:p>
            <a:r>
              <a:rPr lang="en-US" dirty="0">
                <a:ea typeface="ＭＳ Ｐゴシック"/>
              </a:rPr>
              <a:t>https://www.icpsr.umich.edu/web/pages/instructors/setups2016/exercises/notes/confounding-variable.html </a:t>
            </a:r>
          </a:p>
          <a:p>
            <a:endParaRPr lang="en-US" dirty="0">
              <a:ea typeface="ＭＳ Ｐゴシック"/>
            </a:endParaRPr>
          </a:p>
        </p:txBody>
      </p:sp>
    </p:spTree>
    <p:extLst>
      <p:ext uri="{BB962C8B-B14F-4D97-AF65-F5344CB8AC3E}">
        <p14:creationId xmlns:p14="http://schemas.microsoft.com/office/powerpoint/2010/main" val="40346947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a:extLst>
              <a:ext uri="{FF2B5EF4-FFF2-40B4-BE49-F238E27FC236}">
                <a16:creationId xmlns:a16="http://schemas.microsoft.com/office/drawing/2014/main" id="{5958AF4F-94C3-4A66-BF01-E0C8741D6A37}"/>
              </a:ext>
            </a:extLst>
          </p:cNvPr>
          <p:cNvSpPr>
            <a:spLocks noGrp="1" noRot="1" noChangeAspect="1" noTextEdit="1"/>
          </p:cNvSpPr>
          <p:nvPr>
            <p:ph type="sldImg"/>
          </p:nvPr>
        </p:nvSpPr>
        <p:spPr bwMode="auto">
          <a:xfrm>
            <a:off x="-7662863" y="2797175"/>
            <a:ext cx="24896763" cy="140049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a:extLst>
              <a:ext uri="{FF2B5EF4-FFF2-40B4-BE49-F238E27FC236}">
                <a16:creationId xmlns:a16="http://schemas.microsoft.com/office/drawing/2014/main" id="{14B55EFB-ABDC-4A0E-B293-B0FE26952EB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8132" name="Slide Number Placeholder 3">
            <a:extLst>
              <a:ext uri="{FF2B5EF4-FFF2-40B4-BE49-F238E27FC236}">
                <a16:creationId xmlns:a16="http://schemas.microsoft.com/office/drawing/2014/main" id="{5A5F89D2-6422-4F0C-9121-5C4E118073F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2300">
                <a:solidFill>
                  <a:schemeClr val="tx1"/>
                </a:solidFill>
                <a:latin typeface="Calibri" panose="020F0502020204030204" pitchFamily="34" charset="0"/>
              </a:defRPr>
            </a:lvl1pPr>
            <a:lvl2pPr marL="1405439" indent="-540553">
              <a:spcBef>
                <a:spcPct val="30000"/>
              </a:spcBef>
              <a:defRPr sz="2300">
                <a:solidFill>
                  <a:schemeClr val="tx1"/>
                </a:solidFill>
                <a:latin typeface="Calibri" panose="020F0502020204030204" pitchFamily="34" charset="0"/>
              </a:defRPr>
            </a:lvl2pPr>
            <a:lvl3pPr marL="2162213" indent="-432443">
              <a:spcBef>
                <a:spcPct val="30000"/>
              </a:spcBef>
              <a:defRPr sz="2300">
                <a:solidFill>
                  <a:schemeClr val="tx1"/>
                </a:solidFill>
                <a:latin typeface="Calibri" panose="020F0502020204030204" pitchFamily="34" charset="0"/>
              </a:defRPr>
            </a:lvl3pPr>
            <a:lvl4pPr marL="3027098" indent="-432443">
              <a:spcBef>
                <a:spcPct val="30000"/>
              </a:spcBef>
              <a:defRPr sz="2300">
                <a:solidFill>
                  <a:schemeClr val="tx1"/>
                </a:solidFill>
                <a:latin typeface="Calibri" panose="020F0502020204030204" pitchFamily="34" charset="0"/>
              </a:defRPr>
            </a:lvl4pPr>
            <a:lvl5pPr marL="3891984" indent="-432443">
              <a:spcBef>
                <a:spcPct val="30000"/>
              </a:spcBef>
              <a:defRPr sz="2300">
                <a:solidFill>
                  <a:schemeClr val="tx1"/>
                </a:solidFill>
                <a:latin typeface="Calibri" panose="020F0502020204030204" pitchFamily="34" charset="0"/>
              </a:defRPr>
            </a:lvl5pPr>
            <a:lvl6pPr marL="4756869" indent="-432443" eaLnBrk="0" fontAlgn="base" hangingPunct="0">
              <a:spcBef>
                <a:spcPct val="30000"/>
              </a:spcBef>
              <a:spcAft>
                <a:spcPct val="0"/>
              </a:spcAft>
              <a:defRPr sz="2300">
                <a:solidFill>
                  <a:schemeClr val="tx1"/>
                </a:solidFill>
                <a:latin typeface="Calibri" panose="020F0502020204030204" pitchFamily="34" charset="0"/>
              </a:defRPr>
            </a:lvl6pPr>
            <a:lvl7pPr marL="5621754" indent="-432443" eaLnBrk="0" fontAlgn="base" hangingPunct="0">
              <a:spcBef>
                <a:spcPct val="30000"/>
              </a:spcBef>
              <a:spcAft>
                <a:spcPct val="0"/>
              </a:spcAft>
              <a:defRPr sz="2300">
                <a:solidFill>
                  <a:schemeClr val="tx1"/>
                </a:solidFill>
                <a:latin typeface="Calibri" panose="020F0502020204030204" pitchFamily="34" charset="0"/>
              </a:defRPr>
            </a:lvl7pPr>
            <a:lvl8pPr marL="6486639" indent="-432443" eaLnBrk="0" fontAlgn="base" hangingPunct="0">
              <a:spcBef>
                <a:spcPct val="30000"/>
              </a:spcBef>
              <a:spcAft>
                <a:spcPct val="0"/>
              </a:spcAft>
              <a:defRPr sz="2300">
                <a:solidFill>
                  <a:schemeClr val="tx1"/>
                </a:solidFill>
                <a:latin typeface="Calibri" panose="020F0502020204030204" pitchFamily="34" charset="0"/>
              </a:defRPr>
            </a:lvl8pPr>
            <a:lvl9pPr marL="7351525" indent="-432443" eaLnBrk="0" fontAlgn="base" hangingPunct="0">
              <a:spcBef>
                <a:spcPct val="30000"/>
              </a:spcBef>
              <a:spcAft>
                <a:spcPct val="0"/>
              </a:spcAft>
              <a:defRPr sz="2300">
                <a:solidFill>
                  <a:schemeClr val="tx1"/>
                </a:solidFill>
                <a:latin typeface="Calibri" panose="020F0502020204030204" pitchFamily="34" charset="0"/>
              </a:defRPr>
            </a:lvl9pPr>
          </a:lstStyle>
          <a:p>
            <a:pPr>
              <a:spcBef>
                <a:spcPct val="0"/>
              </a:spcBef>
            </a:pPr>
            <a:fld id="{B418C6A4-FB85-4093-91B9-6535EA502B84}" type="slidenum">
              <a:rPr lang="en-US" altLang="en-US" smtClean="0"/>
              <a:pPr>
                <a:spcBef>
                  <a:spcPct val="0"/>
                </a:spcBef>
              </a:pPr>
              <a:t>6</a:t>
            </a:fld>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a:extLst>
              <a:ext uri="{FF2B5EF4-FFF2-40B4-BE49-F238E27FC236}">
                <a16:creationId xmlns:a16="http://schemas.microsoft.com/office/drawing/2014/main" id="{54CCCB92-3CCD-4599-BCEB-EED83446A7B9}"/>
              </a:ext>
            </a:extLst>
          </p:cNvPr>
          <p:cNvSpPr>
            <a:spLocks noGrp="1" noRot="1" noChangeAspect="1" noTextEdit="1"/>
          </p:cNvSpPr>
          <p:nvPr>
            <p:ph type="sldImg"/>
          </p:nvPr>
        </p:nvSpPr>
        <p:spPr bwMode="auto">
          <a:xfrm>
            <a:off x="-7662863" y="2797175"/>
            <a:ext cx="24896763" cy="140049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a:extLst>
              <a:ext uri="{FF2B5EF4-FFF2-40B4-BE49-F238E27FC236}">
                <a16:creationId xmlns:a16="http://schemas.microsoft.com/office/drawing/2014/main" id="{13B34B53-A90E-4436-82C0-66079C08606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t>With the person next to you, take turns practicing naming the variable types.  Keep score for fun!</a:t>
            </a:r>
          </a:p>
        </p:txBody>
      </p:sp>
      <p:sp>
        <p:nvSpPr>
          <p:cNvPr id="50180" name="Slide Number Placeholder 3">
            <a:extLst>
              <a:ext uri="{FF2B5EF4-FFF2-40B4-BE49-F238E27FC236}">
                <a16:creationId xmlns:a16="http://schemas.microsoft.com/office/drawing/2014/main" id="{20714E81-94C0-45D3-840E-08D0A70799D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2300">
                <a:solidFill>
                  <a:schemeClr val="tx1"/>
                </a:solidFill>
                <a:latin typeface="Calibri" panose="020F0502020204030204" pitchFamily="34" charset="0"/>
              </a:defRPr>
            </a:lvl1pPr>
            <a:lvl2pPr marL="1405439" indent="-540553">
              <a:spcBef>
                <a:spcPct val="30000"/>
              </a:spcBef>
              <a:defRPr sz="2300">
                <a:solidFill>
                  <a:schemeClr val="tx1"/>
                </a:solidFill>
                <a:latin typeface="Calibri" panose="020F0502020204030204" pitchFamily="34" charset="0"/>
              </a:defRPr>
            </a:lvl2pPr>
            <a:lvl3pPr marL="2162213" indent="-432443">
              <a:spcBef>
                <a:spcPct val="30000"/>
              </a:spcBef>
              <a:defRPr sz="2300">
                <a:solidFill>
                  <a:schemeClr val="tx1"/>
                </a:solidFill>
                <a:latin typeface="Calibri" panose="020F0502020204030204" pitchFamily="34" charset="0"/>
              </a:defRPr>
            </a:lvl3pPr>
            <a:lvl4pPr marL="3027098" indent="-432443">
              <a:spcBef>
                <a:spcPct val="30000"/>
              </a:spcBef>
              <a:defRPr sz="2300">
                <a:solidFill>
                  <a:schemeClr val="tx1"/>
                </a:solidFill>
                <a:latin typeface="Calibri" panose="020F0502020204030204" pitchFamily="34" charset="0"/>
              </a:defRPr>
            </a:lvl4pPr>
            <a:lvl5pPr marL="3891984" indent="-432443">
              <a:spcBef>
                <a:spcPct val="30000"/>
              </a:spcBef>
              <a:defRPr sz="2300">
                <a:solidFill>
                  <a:schemeClr val="tx1"/>
                </a:solidFill>
                <a:latin typeface="Calibri" panose="020F0502020204030204" pitchFamily="34" charset="0"/>
              </a:defRPr>
            </a:lvl5pPr>
            <a:lvl6pPr marL="4756869" indent="-432443" eaLnBrk="0" fontAlgn="base" hangingPunct="0">
              <a:spcBef>
                <a:spcPct val="30000"/>
              </a:spcBef>
              <a:spcAft>
                <a:spcPct val="0"/>
              </a:spcAft>
              <a:defRPr sz="2300">
                <a:solidFill>
                  <a:schemeClr val="tx1"/>
                </a:solidFill>
                <a:latin typeface="Calibri" panose="020F0502020204030204" pitchFamily="34" charset="0"/>
              </a:defRPr>
            </a:lvl6pPr>
            <a:lvl7pPr marL="5621754" indent="-432443" eaLnBrk="0" fontAlgn="base" hangingPunct="0">
              <a:spcBef>
                <a:spcPct val="30000"/>
              </a:spcBef>
              <a:spcAft>
                <a:spcPct val="0"/>
              </a:spcAft>
              <a:defRPr sz="2300">
                <a:solidFill>
                  <a:schemeClr val="tx1"/>
                </a:solidFill>
                <a:latin typeface="Calibri" panose="020F0502020204030204" pitchFamily="34" charset="0"/>
              </a:defRPr>
            </a:lvl7pPr>
            <a:lvl8pPr marL="6486639" indent="-432443" eaLnBrk="0" fontAlgn="base" hangingPunct="0">
              <a:spcBef>
                <a:spcPct val="30000"/>
              </a:spcBef>
              <a:spcAft>
                <a:spcPct val="0"/>
              </a:spcAft>
              <a:defRPr sz="2300">
                <a:solidFill>
                  <a:schemeClr val="tx1"/>
                </a:solidFill>
                <a:latin typeface="Calibri" panose="020F0502020204030204" pitchFamily="34" charset="0"/>
              </a:defRPr>
            </a:lvl8pPr>
            <a:lvl9pPr marL="7351525" indent="-432443" eaLnBrk="0" fontAlgn="base" hangingPunct="0">
              <a:spcBef>
                <a:spcPct val="30000"/>
              </a:spcBef>
              <a:spcAft>
                <a:spcPct val="0"/>
              </a:spcAft>
              <a:defRPr sz="2300">
                <a:solidFill>
                  <a:schemeClr val="tx1"/>
                </a:solidFill>
                <a:latin typeface="Calibri" panose="020F0502020204030204" pitchFamily="34" charset="0"/>
              </a:defRPr>
            </a:lvl9pPr>
          </a:lstStyle>
          <a:p>
            <a:pPr>
              <a:spcBef>
                <a:spcPct val="0"/>
              </a:spcBef>
            </a:pPr>
            <a:fld id="{95879676-E5B8-467E-9A0B-395B1B79B814}" type="slidenum">
              <a:rPr lang="en-US" altLang="en-US" smtClean="0"/>
              <a:pPr>
                <a:spcBef>
                  <a:spcPct val="0"/>
                </a:spcBef>
              </a:pPr>
              <a:t>8</a:t>
            </a:fld>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a:extLst>
              <a:ext uri="{FF2B5EF4-FFF2-40B4-BE49-F238E27FC236}">
                <a16:creationId xmlns:a16="http://schemas.microsoft.com/office/drawing/2014/main" id="{E7D98402-4975-48FA-A0C8-CC157EDA9D3C}"/>
              </a:ext>
            </a:extLst>
          </p:cNvPr>
          <p:cNvSpPr>
            <a:spLocks noGrp="1" noRot="1" noChangeAspect="1" noTextEdit="1"/>
          </p:cNvSpPr>
          <p:nvPr>
            <p:ph type="sldImg"/>
          </p:nvPr>
        </p:nvSpPr>
        <p:spPr bwMode="auto">
          <a:xfrm>
            <a:off x="-7662863" y="2797175"/>
            <a:ext cx="24896763" cy="140049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a:extLst>
              <a:ext uri="{FF2B5EF4-FFF2-40B4-BE49-F238E27FC236}">
                <a16:creationId xmlns:a16="http://schemas.microsoft.com/office/drawing/2014/main" id="{29903575-7593-4AC3-8A27-A62506D6467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defTabSz="2468527">
              <a:defRPr/>
            </a:pPr>
            <a:endParaRPr lang="en-US"/>
          </a:p>
          <a:p>
            <a:r>
              <a:rPr lang="en-US"/>
              <a:t>From Brownmath.com:</a:t>
            </a:r>
          </a:p>
          <a:p>
            <a:r>
              <a:rPr lang="en-US" b="1" i="0" kern="1200">
                <a:solidFill>
                  <a:schemeClr val="tx1"/>
                </a:solidFill>
                <a:effectLst/>
                <a:latin typeface="BentonSans Book"/>
                <a:ea typeface="ＭＳ Ｐゴシック" charset="0"/>
                <a:cs typeface="ＭＳ Ｐゴシック" charset="0"/>
              </a:rPr>
              <a:t>“Continuous or discrete data?</a:t>
            </a:r>
            <a:r>
              <a:rPr lang="en-US" b="0" i="0" kern="1200">
                <a:solidFill>
                  <a:schemeClr val="tx1"/>
                </a:solidFill>
                <a:effectLst/>
                <a:latin typeface="BentonSans Book"/>
                <a:ea typeface="ＭＳ Ｐゴシック" charset="0"/>
                <a:cs typeface="ＭＳ Ｐゴシック" charset="0"/>
              </a:rPr>
              <a:t> Sometimes when you have numeric data it’s hard to say whether you have discrete or continuous data. But since you’ll graph them differently, it’s important to be clear on the distinction. Here are two examples of doubtful cases: salary and age.</a:t>
            </a:r>
          </a:p>
          <a:p>
            <a:r>
              <a:rPr lang="en-US" b="0" i="0" kern="1200">
                <a:solidFill>
                  <a:schemeClr val="tx1"/>
                </a:solidFill>
                <a:effectLst/>
                <a:latin typeface="BentonSans Book"/>
                <a:ea typeface="ＭＳ Ｐゴシック" charset="0"/>
                <a:cs typeface="ＭＳ Ｐゴシック" charset="0"/>
              </a:rPr>
              <a:t>It’s true that </a:t>
            </a:r>
            <a:r>
              <a:rPr lang="en-US" b="1" i="0" kern="1200">
                <a:solidFill>
                  <a:schemeClr val="tx1"/>
                </a:solidFill>
                <a:effectLst/>
                <a:latin typeface="BentonSans Book"/>
                <a:ea typeface="ＭＳ Ｐゴシック" charset="0"/>
                <a:cs typeface="ＭＳ Ｐゴシック" charset="0"/>
              </a:rPr>
              <a:t>your salary</a:t>
            </a:r>
            <a:r>
              <a:rPr lang="en-US" b="0" i="0" kern="1200">
                <a:solidFill>
                  <a:schemeClr val="tx1"/>
                </a:solidFill>
                <a:effectLst/>
                <a:latin typeface="BentonSans Book"/>
                <a:ea typeface="ＭＳ Ｐゴシック" charset="0"/>
                <a:cs typeface="ＭＳ Ｐゴシック" charset="0"/>
              </a:rPr>
              <a:t> can be only a whole number of pennies. But there are a great many possible values, and the distance between the possible values is quite small, so you call salary a continuous variable. Besides, you don’t ask “how many pennies do you make?” but rather “how much do you make?”</a:t>
            </a:r>
          </a:p>
          <a:p>
            <a:r>
              <a:rPr lang="en-US" b="0" i="0" kern="1200">
                <a:solidFill>
                  <a:schemeClr val="tx1"/>
                </a:solidFill>
                <a:effectLst/>
                <a:latin typeface="BentonSans Book"/>
                <a:ea typeface="ＭＳ Ｐゴシック" charset="0"/>
                <a:cs typeface="ＭＳ Ｐゴシック" charset="0"/>
              </a:rPr>
              <a:t>What about age? Well, </a:t>
            </a:r>
            <a:r>
              <a:rPr lang="en-US" b="1" i="0" kern="1200">
                <a:solidFill>
                  <a:schemeClr val="tx1"/>
                </a:solidFill>
                <a:effectLst/>
                <a:latin typeface="BentonSans Book"/>
                <a:ea typeface="ＭＳ Ｐゴシック" charset="0"/>
                <a:cs typeface="ＭＳ Ｐゴシック" charset="0"/>
              </a:rPr>
              <a:t>age at last birthday</a:t>
            </a:r>
            <a:r>
              <a:rPr lang="en-US" b="0" i="0" kern="1200">
                <a:solidFill>
                  <a:schemeClr val="tx1"/>
                </a:solidFill>
                <a:effectLst/>
                <a:latin typeface="BentonSans Book"/>
                <a:ea typeface="ＭＳ Ｐゴシック" charset="0"/>
                <a:cs typeface="ＭＳ Ｐゴシック" charset="0"/>
              </a:rPr>
              <a:t> is clearly discrete since it can be only a whole number: “how many years old were you at your last birthday?” But </a:t>
            </a:r>
            <a:r>
              <a:rPr lang="en-US" b="1" i="0" kern="1200">
                <a:solidFill>
                  <a:schemeClr val="tx1"/>
                </a:solidFill>
                <a:effectLst/>
                <a:latin typeface="BentonSans Book"/>
                <a:ea typeface="ＭＳ Ｐゴシック" charset="0"/>
                <a:cs typeface="ＭＳ Ｐゴシック" charset="0"/>
              </a:rPr>
              <a:t>age now</a:t>
            </a:r>
            <a:r>
              <a:rPr lang="en-US" b="0" i="0" kern="1200">
                <a:solidFill>
                  <a:schemeClr val="tx1"/>
                </a:solidFill>
                <a:effectLst/>
                <a:latin typeface="BentonSans Book"/>
                <a:ea typeface="ＭＳ Ｐゴシック" charset="0"/>
                <a:cs typeface="ＭＳ Ｐゴシック" charset="0"/>
              </a:rPr>
              <a:t>, including years and months and days and fractions of days, would be continuous, again because you can subdivide it as finely as desired.”</a:t>
            </a:r>
          </a:p>
          <a:p>
            <a:pPr defTabSz="2468527">
              <a:defRPr/>
            </a:pPr>
            <a:endParaRPr lang="en-US"/>
          </a:p>
          <a:p>
            <a:endParaRPr lang="en-US" altLang="en-US"/>
          </a:p>
        </p:txBody>
      </p:sp>
      <p:sp>
        <p:nvSpPr>
          <p:cNvPr id="44036" name="Slide Number Placeholder 3">
            <a:extLst>
              <a:ext uri="{FF2B5EF4-FFF2-40B4-BE49-F238E27FC236}">
                <a16:creationId xmlns:a16="http://schemas.microsoft.com/office/drawing/2014/main" id="{6E34FAB6-CC46-4B2D-A05D-996DB457039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2300">
                <a:solidFill>
                  <a:schemeClr val="tx1"/>
                </a:solidFill>
                <a:latin typeface="Calibri" panose="020F0502020204030204" pitchFamily="34" charset="0"/>
              </a:defRPr>
            </a:lvl1pPr>
            <a:lvl2pPr marL="1405439" indent="-540553">
              <a:spcBef>
                <a:spcPct val="30000"/>
              </a:spcBef>
              <a:defRPr sz="2300">
                <a:solidFill>
                  <a:schemeClr val="tx1"/>
                </a:solidFill>
                <a:latin typeface="Calibri" panose="020F0502020204030204" pitchFamily="34" charset="0"/>
              </a:defRPr>
            </a:lvl2pPr>
            <a:lvl3pPr marL="2162213" indent="-432443">
              <a:spcBef>
                <a:spcPct val="30000"/>
              </a:spcBef>
              <a:defRPr sz="2300">
                <a:solidFill>
                  <a:schemeClr val="tx1"/>
                </a:solidFill>
                <a:latin typeface="Calibri" panose="020F0502020204030204" pitchFamily="34" charset="0"/>
              </a:defRPr>
            </a:lvl3pPr>
            <a:lvl4pPr marL="3027098" indent="-432443">
              <a:spcBef>
                <a:spcPct val="30000"/>
              </a:spcBef>
              <a:defRPr sz="2300">
                <a:solidFill>
                  <a:schemeClr val="tx1"/>
                </a:solidFill>
                <a:latin typeface="Calibri" panose="020F0502020204030204" pitchFamily="34" charset="0"/>
              </a:defRPr>
            </a:lvl4pPr>
            <a:lvl5pPr marL="3891984" indent="-432443">
              <a:spcBef>
                <a:spcPct val="30000"/>
              </a:spcBef>
              <a:defRPr sz="2300">
                <a:solidFill>
                  <a:schemeClr val="tx1"/>
                </a:solidFill>
                <a:latin typeface="Calibri" panose="020F0502020204030204" pitchFamily="34" charset="0"/>
              </a:defRPr>
            </a:lvl5pPr>
            <a:lvl6pPr marL="4756869" indent="-432443" eaLnBrk="0" fontAlgn="base" hangingPunct="0">
              <a:spcBef>
                <a:spcPct val="30000"/>
              </a:spcBef>
              <a:spcAft>
                <a:spcPct val="0"/>
              </a:spcAft>
              <a:defRPr sz="2300">
                <a:solidFill>
                  <a:schemeClr val="tx1"/>
                </a:solidFill>
                <a:latin typeface="Calibri" panose="020F0502020204030204" pitchFamily="34" charset="0"/>
              </a:defRPr>
            </a:lvl6pPr>
            <a:lvl7pPr marL="5621754" indent="-432443" eaLnBrk="0" fontAlgn="base" hangingPunct="0">
              <a:spcBef>
                <a:spcPct val="30000"/>
              </a:spcBef>
              <a:spcAft>
                <a:spcPct val="0"/>
              </a:spcAft>
              <a:defRPr sz="2300">
                <a:solidFill>
                  <a:schemeClr val="tx1"/>
                </a:solidFill>
                <a:latin typeface="Calibri" panose="020F0502020204030204" pitchFamily="34" charset="0"/>
              </a:defRPr>
            </a:lvl7pPr>
            <a:lvl8pPr marL="6486639" indent="-432443" eaLnBrk="0" fontAlgn="base" hangingPunct="0">
              <a:spcBef>
                <a:spcPct val="30000"/>
              </a:spcBef>
              <a:spcAft>
                <a:spcPct val="0"/>
              </a:spcAft>
              <a:defRPr sz="2300">
                <a:solidFill>
                  <a:schemeClr val="tx1"/>
                </a:solidFill>
                <a:latin typeface="Calibri" panose="020F0502020204030204" pitchFamily="34" charset="0"/>
              </a:defRPr>
            </a:lvl8pPr>
            <a:lvl9pPr marL="7351525" indent="-432443" eaLnBrk="0" fontAlgn="base" hangingPunct="0">
              <a:spcBef>
                <a:spcPct val="30000"/>
              </a:spcBef>
              <a:spcAft>
                <a:spcPct val="0"/>
              </a:spcAft>
              <a:defRPr sz="2300">
                <a:solidFill>
                  <a:schemeClr val="tx1"/>
                </a:solidFill>
                <a:latin typeface="Calibri" panose="020F0502020204030204" pitchFamily="34" charset="0"/>
              </a:defRPr>
            </a:lvl9pPr>
          </a:lstStyle>
          <a:p>
            <a:pPr>
              <a:spcBef>
                <a:spcPct val="0"/>
              </a:spcBef>
            </a:pPr>
            <a:fld id="{64E8FD87-0993-4B47-BF23-30AE5F5407DB}" type="slidenum">
              <a:rPr lang="en-US" altLang="en-US" smtClean="0"/>
              <a:pPr>
                <a:spcBef>
                  <a:spcPct val="0"/>
                </a:spcBef>
              </a:pPr>
              <a:t>9</a:t>
            </a:fld>
            <a:endParaRPr lang="en-US" altLang="en-US"/>
          </a:p>
        </p:txBody>
      </p:sp>
    </p:spTree>
    <p:extLst>
      <p:ext uri="{BB962C8B-B14F-4D97-AF65-F5344CB8AC3E}">
        <p14:creationId xmlns:p14="http://schemas.microsoft.com/office/powerpoint/2010/main" val="2222429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1986"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Tableau Logo</a:t>
            </a:r>
          </a:p>
        </p:txBody>
      </p:sp>
    </p:spTree>
    <p:extLst>
      <p:ext uri="{BB962C8B-B14F-4D97-AF65-F5344CB8AC3E}">
        <p14:creationId xmlns:p14="http://schemas.microsoft.com/office/powerpoint/2010/main" val="42591223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pic>
        <p:nvPicPr>
          <p:cNvPr id="5" name="Picture 6"/>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81038" y="609600"/>
            <a:ext cx="2593975" cy="539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Text Placeholder 3"/>
          <p:cNvSpPr>
            <a:spLocks noGrp="1"/>
          </p:cNvSpPr>
          <p:nvPr>
            <p:ph type="body" sz="quarter" idx="11"/>
          </p:nvPr>
        </p:nvSpPr>
        <p:spPr>
          <a:xfrm>
            <a:off x="705985" y="1891756"/>
            <a:ext cx="13245156" cy="577081"/>
          </a:xfrm>
          <a:prstGeom prst="rect">
            <a:avLst/>
          </a:prstGeom>
        </p:spPr>
        <p:txBody>
          <a:bodyPr wrap="square" lIns="0" tIns="0" rIns="0" bIns="0">
            <a:spAutoFit/>
          </a:bodyPr>
          <a:lstStyle>
            <a:lvl1pPr marL="0" indent="0">
              <a:lnSpc>
                <a:spcPct val="80000"/>
              </a:lnSpc>
              <a:buNone/>
              <a:defRPr sz="4500" b="0" i="0" baseline="0">
                <a:solidFill>
                  <a:schemeClr val="accent5"/>
                </a:solidFill>
                <a:latin typeface="BentonSans Book"/>
                <a:cs typeface="BentonSans Book"/>
              </a:defRPr>
            </a:lvl1pPr>
            <a:lvl2pPr marL="653110" indent="0">
              <a:buNone/>
              <a:defRPr/>
            </a:lvl2pPr>
            <a:lvl3pPr marL="1306221" indent="0">
              <a:buNone/>
              <a:defRPr/>
            </a:lvl3pPr>
            <a:lvl4pPr marL="1959331" indent="0">
              <a:buNone/>
              <a:defRPr/>
            </a:lvl4pPr>
            <a:lvl5pPr marL="2612442" indent="0">
              <a:buNone/>
              <a:defRPr/>
            </a:lvl5pPr>
          </a:lstStyle>
          <a:p>
            <a:pPr lvl="0"/>
            <a:r>
              <a:rPr lang="en-US"/>
              <a:t>Click to edit Master text styles</a:t>
            </a:r>
          </a:p>
        </p:txBody>
      </p:sp>
    </p:spTree>
    <p:extLst>
      <p:ext uri="{BB962C8B-B14F-4D97-AF65-F5344CB8AC3E}">
        <p14:creationId xmlns:p14="http://schemas.microsoft.com/office/powerpoint/2010/main" val="1530990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lleted Copy">
    <p:spTree>
      <p:nvGrpSpPr>
        <p:cNvPr id="1" name=""/>
        <p:cNvGrpSpPr/>
        <p:nvPr/>
      </p:nvGrpSpPr>
      <p:grpSpPr>
        <a:xfrm>
          <a:off x="0" y="0"/>
          <a:ext cx="0" cy="0"/>
          <a:chOff x="0" y="0"/>
          <a:chExt cx="0" cy="0"/>
        </a:xfrm>
      </p:grpSpPr>
      <p:sp>
        <p:nvSpPr>
          <p:cNvPr id="4" name="Content Placeholder 2"/>
          <p:cNvSpPr>
            <a:spLocks noGrp="1"/>
          </p:cNvSpPr>
          <p:nvPr>
            <p:ph idx="14"/>
          </p:nvPr>
        </p:nvSpPr>
        <p:spPr>
          <a:xfrm>
            <a:off x="704476" y="1893515"/>
            <a:ext cx="13273820" cy="1631216"/>
          </a:xfrm>
          <a:prstGeom prst="rect">
            <a:avLst/>
          </a:prstGeom>
        </p:spPr>
        <p:txBody>
          <a:bodyPr wrap="square" lIns="0" tIns="0" rIns="0" bIns="0" numCol="1" spcCol="365760">
            <a:spAutoFit/>
          </a:bodyPr>
          <a:lstStyle>
            <a:lvl1pPr marL="6350" indent="274320">
              <a:spcBef>
                <a:spcPts val="0"/>
              </a:spcBef>
              <a:spcAft>
                <a:spcPts val="600"/>
              </a:spcAft>
              <a:buSzPct val="100000"/>
              <a:buFont typeface="Arial"/>
              <a:buChar char="•"/>
              <a:tabLst/>
              <a:defRPr sz="2800" baseline="0">
                <a:solidFill>
                  <a:srgbClr val="4C4C4C"/>
                </a:solidFill>
                <a:latin typeface="Merriweather Light"/>
                <a:cs typeface="Merriweather Light"/>
              </a:defRPr>
            </a:lvl1pPr>
            <a:lvl2pPr marL="288925" indent="273050">
              <a:spcBef>
                <a:spcPts val="0"/>
              </a:spcBef>
              <a:spcAft>
                <a:spcPts val="600"/>
              </a:spcAft>
              <a:buSzPct val="100000"/>
              <a:buFont typeface="Arial"/>
              <a:buChar char="•"/>
              <a:defRPr sz="2400" baseline="0">
                <a:solidFill>
                  <a:schemeClr val="accent5"/>
                </a:solidFill>
                <a:latin typeface="Merriweather Light"/>
                <a:cs typeface="Merriweather Light"/>
              </a:defRPr>
            </a:lvl2pPr>
            <a:lvl3pPr marL="512763" indent="273050">
              <a:spcBef>
                <a:spcPts val="0"/>
              </a:spcBef>
              <a:spcAft>
                <a:spcPts val="600"/>
              </a:spcAft>
              <a:buSzPct val="100000"/>
              <a:buFont typeface="Arial"/>
              <a:buChar char="•"/>
              <a:defRPr sz="2100" baseline="0">
                <a:solidFill>
                  <a:schemeClr val="accent5"/>
                </a:solidFill>
              </a:defRPr>
            </a:lvl3pPr>
            <a:lvl4pPr marL="1027114" indent="-285750">
              <a:spcBef>
                <a:spcPts val="0"/>
              </a:spcBef>
              <a:spcAft>
                <a:spcPts val="600"/>
              </a:spcAft>
              <a:buSzPct val="100000"/>
              <a:buFont typeface="Arial"/>
              <a:buChar char="•"/>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Click to edit Master text styles</a:t>
            </a:r>
          </a:p>
        </p:txBody>
      </p:sp>
    </p:spTree>
    <p:extLst>
      <p:ext uri="{BB962C8B-B14F-4D97-AF65-F5344CB8AC3E}">
        <p14:creationId xmlns:p14="http://schemas.microsoft.com/office/powerpoint/2010/main" val="1644417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Copy - 2 Column">
    <p:spTree>
      <p:nvGrpSpPr>
        <p:cNvPr id="1" name=""/>
        <p:cNvGrpSpPr/>
        <p:nvPr/>
      </p:nvGrpSpPr>
      <p:grpSpPr>
        <a:xfrm>
          <a:off x="0" y="0"/>
          <a:ext cx="0" cy="0"/>
          <a:chOff x="0" y="0"/>
          <a:chExt cx="0" cy="0"/>
        </a:xfrm>
      </p:grpSpPr>
      <p:sp>
        <p:nvSpPr>
          <p:cNvPr id="4" name="Content Placeholder 2"/>
          <p:cNvSpPr>
            <a:spLocks noGrp="1"/>
          </p:cNvSpPr>
          <p:nvPr>
            <p:ph idx="14"/>
          </p:nvPr>
        </p:nvSpPr>
        <p:spPr>
          <a:xfrm>
            <a:off x="705331" y="1893749"/>
            <a:ext cx="5943600" cy="1631216"/>
          </a:xfrm>
          <a:prstGeom prst="rect">
            <a:avLst/>
          </a:prstGeom>
        </p:spPr>
        <p:txBody>
          <a:bodyPr wrap="square" lIns="0" tIns="0" rIns="0" bIns="0" numCol="1" spcCol="365760">
            <a:spAutoFit/>
          </a:bodyPr>
          <a:lstStyle>
            <a:lvl1pPr marL="6350" indent="274320">
              <a:spcBef>
                <a:spcPts val="0"/>
              </a:spcBef>
              <a:spcAft>
                <a:spcPts val="600"/>
              </a:spcAft>
              <a:buSzPct val="100000"/>
              <a:buFont typeface="Arial"/>
              <a:buChar char="•"/>
              <a:tabLst/>
              <a:defRPr sz="2800" baseline="0">
                <a:solidFill>
                  <a:schemeClr val="accent5"/>
                </a:solidFill>
                <a:latin typeface="Merriweather Light"/>
                <a:cs typeface="Merriweather Light"/>
              </a:defRPr>
            </a:lvl1pPr>
            <a:lvl2pPr marL="288925" indent="273050">
              <a:spcBef>
                <a:spcPts val="0"/>
              </a:spcBef>
              <a:spcAft>
                <a:spcPts val="600"/>
              </a:spcAft>
              <a:buSzPct val="100000"/>
              <a:buFont typeface="Arial"/>
              <a:buChar char="•"/>
              <a:defRPr sz="2400" baseline="0">
                <a:solidFill>
                  <a:schemeClr val="accent5"/>
                </a:solidFill>
                <a:latin typeface="Merriweather Light"/>
                <a:cs typeface="Merriweather Light"/>
              </a:defRPr>
            </a:lvl2pPr>
            <a:lvl3pPr marL="512763" indent="273050">
              <a:spcBef>
                <a:spcPts val="0"/>
              </a:spcBef>
              <a:spcAft>
                <a:spcPts val="600"/>
              </a:spcAft>
              <a:buSzPct val="100000"/>
              <a:buFont typeface="Arial"/>
              <a:buChar char="•"/>
              <a:defRPr sz="2100" baseline="0">
                <a:solidFill>
                  <a:schemeClr val="accent5"/>
                </a:solidFill>
              </a:defRPr>
            </a:lvl3pPr>
            <a:lvl4pPr marL="1027114" indent="-285750">
              <a:spcBef>
                <a:spcPts val="0"/>
              </a:spcBef>
              <a:spcAft>
                <a:spcPts val="600"/>
              </a:spcAft>
              <a:buSzPct val="100000"/>
              <a:buFont typeface="Arial"/>
              <a:buChar char="•"/>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2"/>
          <p:cNvSpPr>
            <a:spLocks noGrp="1"/>
          </p:cNvSpPr>
          <p:nvPr>
            <p:ph idx="15"/>
          </p:nvPr>
        </p:nvSpPr>
        <p:spPr>
          <a:xfrm>
            <a:off x="7311907" y="1893515"/>
            <a:ext cx="5943600" cy="1631216"/>
          </a:xfrm>
          <a:prstGeom prst="rect">
            <a:avLst/>
          </a:prstGeom>
        </p:spPr>
        <p:txBody>
          <a:bodyPr wrap="square" lIns="0" tIns="0" rIns="0" bIns="0" numCol="1" spcCol="365760">
            <a:spAutoFit/>
          </a:bodyPr>
          <a:lstStyle>
            <a:lvl1pPr marL="6350" indent="274320">
              <a:spcBef>
                <a:spcPts val="0"/>
              </a:spcBef>
              <a:spcAft>
                <a:spcPts val="600"/>
              </a:spcAft>
              <a:buSzPct val="100000"/>
              <a:buFont typeface="Arial"/>
              <a:buChar char="•"/>
              <a:tabLst/>
              <a:defRPr sz="2800" baseline="0">
                <a:solidFill>
                  <a:schemeClr val="accent5"/>
                </a:solidFill>
                <a:latin typeface="Merriweather Light"/>
                <a:cs typeface="Merriweather Light"/>
              </a:defRPr>
            </a:lvl1pPr>
            <a:lvl2pPr marL="288925" indent="273050">
              <a:spcBef>
                <a:spcPts val="0"/>
              </a:spcBef>
              <a:spcAft>
                <a:spcPts val="600"/>
              </a:spcAft>
              <a:buSzPct val="100000"/>
              <a:buFont typeface="Arial"/>
              <a:buChar char="•"/>
              <a:defRPr sz="2400" baseline="0">
                <a:solidFill>
                  <a:schemeClr val="accent5"/>
                </a:solidFill>
                <a:latin typeface="Merriweather Light"/>
                <a:cs typeface="Merriweather Light"/>
              </a:defRPr>
            </a:lvl2pPr>
            <a:lvl3pPr marL="512763" indent="273050">
              <a:spcBef>
                <a:spcPts val="0"/>
              </a:spcBef>
              <a:spcAft>
                <a:spcPts val="600"/>
              </a:spcAft>
              <a:buSzPct val="100000"/>
              <a:buFont typeface="Arial"/>
              <a:buChar char="•"/>
              <a:defRPr sz="2100" baseline="0">
                <a:solidFill>
                  <a:schemeClr val="accent5"/>
                </a:solidFill>
              </a:defRPr>
            </a:lvl3pPr>
            <a:lvl4pPr marL="1027114" indent="-285750">
              <a:spcBef>
                <a:spcPts val="0"/>
              </a:spcBef>
              <a:spcAft>
                <a:spcPts val="600"/>
              </a:spcAft>
              <a:buSzPct val="100000"/>
              <a:buFont typeface="Arial"/>
              <a:buChar char="•"/>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Click to edit Master text styles</a:t>
            </a:r>
          </a:p>
        </p:txBody>
      </p:sp>
    </p:spTree>
    <p:extLst>
      <p:ext uri="{BB962C8B-B14F-4D97-AF65-F5344CB8AC3E}">
        <p14:creationId xmlns:p14="http://schemas.microsoft.com/office/powerpoint/2010/main" val="32660541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amp; Copy">
    <p:spTree>
      <p:nvGrpSpPr>
        <p:cNvPr id="1" name=""/>
        <p:cNvGrpSpPr/>
        <p:nvPr/>
      </p:nvGrpSpPr>
      <p:grpSpPr>
        <a:xfrm>
          <a:off x="0" y="0"/>
          <a:ext cx="0" cy="0"/>
          <a:chOff x="0" y="0"/>
          <a:chExt cx="0" cy="0"/>
        </a:xfrm>
      </p:grpSpPr>
      <p:sp>
        <p:nvSpPr>
          <p:cNvPr id="6" name="Content Placeholder 2"/>
          <p:cNvSpPr>
            <a:spLocks noGrp="1"/>
          </p:cNvSpPr>
          <p:nvPr>
            <p:ph idx="13"/>
          </p:nvPr>
        </p:nvSpPr>
        <p:spPr>
          <a:xfrm>
            <a:off x="7329803" y="1887752"/>
            <a:ext cx="6649347" cy="443198"/>
          </a:xfrm>
          <a:prstGeom prst="rect">
            <a:avLst/>
          </a:prstGeom>
        </p:spPr>
        <p:txBody>
          <a:bodyPr wrap="square" lIns="0" tIns="0" rIns="0" bIns="0">
            <a:spAutoFit/>
          </a:bodyPr>
          <a:lstStyle>
            <a:lvl1pPr marL="0" indent="0">
              <a:buSzPct val="100000"/>
              <a:buFont typeface="Arial"/>
              <a:buNone/>
              <a:defRPr sz="2800">
                <a:solidFill>
                  <a:schemeClr val="accent5"/>
                </a:solidFill>
                <a:latin typeface="Merriweather Light"/>
                <a:cs typeface="Merriweather Light"/>
              </a:defRPr>
            </a:lvl1pPr>
            <a:lvl2pPr marL="339725" indent="0">
              <a:buSzPct val="100000"/>
              <a:buFont typeface="Arial"/>
              <a:buNone/>
              <a:defRPr sz="2400">
                <a:solidFill>
                  <a:schemeClr val="accent5"/>
                </a:solidFill>
              </a:defRPr>
            </a:lvl2pPr>
            <a:lvl3pPr marL="692150" indent="0">
              <a:buSzPct val="100000"/>
              <a:buFont typeface="Arial"/>
              <a:buNone/>
              <a:defRPr sz="2100">
                <a:solidFill>
                  <a:schemeClr val="accent5"/>
                </a:solidFill>
              </a:defRPr>
            </a:lvl3pPr>
            <a:lvl4pPr marL="1384301" indent="0">
              <a:buSzPct val="100000"/>
              <a:buFont typeface="Arial"/>
              <a:buNone/>
              <a:defRPr sz="180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Click to edit Master text styles</a:t>
            </a:r>
          </a:p>
        </p:txBody>
      </p:sp>
      <p:sp>
        <p:nvSpPr>
          <p:cNvPr id="4" name="Picture Placeholder 4"/>
          <p:cNvSpPr>
            <a:spLocks noGrp="1"/>
          </p:cNvSpPr>
          <p:nvPr>
            <p:ph type="pic" sz="quarter" idx="10"/>
          </p:nvPr>
        </p:nvSpPr>
        <p:spPr>
          <a:xfrm>
            <a:off x="704476" y="1869074"/>
            <a:ext cx="6019800" cy="5407933"/>
          </a:xfrm>
          <a:prstGeom prst="rect">
            <a:avLst/>
          </a:prstGeom>
          <a:ln w="6350" cmpd="sng">
            <a:solidFill>
              <a:srgbClr val="666666"/>
            </a:solidFill>
          </a:ln>
        </p:spPr>
        <p:txBody>
          <a:bodyPr lIns="91440" tIns="45720" rIns="91440" bIns="45720"/>
          <a:lstStyle>
            <a:lvl1pPr marL="0" indent="0">
              <a:buFontTx/>
              <a:buNone/>
              <a:defRPr sz="2800">
                <a:solidFill>
                  <a:srgbClr val="4C4C4C"/>
                </a:solidFill>
                <a:latin typeface="Merriweather Light"/>
                <a:cs typeface="Merriweather Light"/>
              </a:defRPr>
            </a:lvl1pPr>
          </a:lstStyle>
          <a:p>
            <a:pPr lvl="0"/>
            <a:r>
              <a:rPr lang="en-US" noProof="0"/>
              <a:t>Click icon to add picture</a:t>
            </a:r>
          </a:p>
        </p:txBody>
      </p:sp>
      <p:sp>
        <p:nvSpPr>
          <p:cNvPr id="7"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Click to edit Master text styles</a:t>
            </a:r>
          </a:p>
        </p:txBody>
      </p:sp>
    </p:spTree>
    <p:extLst>
      <p:ext uri="{BB962C8B-B14F-4D97-AF65-F5344CB8AC3E}">
        <p14:creationId xmlns:p14="http://schemas.microsoft.com/office/powerpoint/2010/main" val="37325684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4" name="Table Placeholder 3"/>
          <p:cNvSpPr>
            <a:spLocks noGrp="1"/>
          </p:cNvSpPr>
          <p:nvPr>
            <p:ph type="tbl" sz="quarter" idx="10"/>
          </p:nvPr>
        </p:nvSpPr>
        <p:spPr>
          <a:xfrm>
            <a:off x="704476" y="1893515"/>
            <a:ext cx="13273731" cy="5358966"/>
          </a:xfrm>
          <a:prstGeom prst="rect">
            <a:avLst/>
          </a:prstGeom>
        </p:spPr>
        <p:txBody>
          <a:bodyPr lIns="0" tIns="0" rIns="0" bIns="0"/>
          <a:lstStyle>
            <a:lvl1pPr marL="0" indent="0">
              <a:buSzPct val="120000"/>
              <a:buFontTx/>
              <a:buNone/>
              <a:defRPr sz="2800">
                <a:solidFill>
                  <a:schemeClr val="accent5"/>
                </a:solidFill>
                <a:latin typeface="Merriweather Light"/>
                <a:cs typeface="Merriweather Light"/>
              </a:defRPr>
            </a:lvl1pPr>
          </a:lstStyle>
          <a:p>
            <a:pPr lvl="0"/>
            <a:r>
              <a:rPr lang="en-US" noProof="0"/>
              <a:t>Click icon to add table</a:t>
            </a:r>
          </a:p>
        </p:txBody>
      </p:sp>
      <p:sp>
        <p:nvSpPr>
          <p:cNvPr id="5"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Click to edit Master text styles</a:t>
            </a:r>
          </a:p>
        </p:txBody>
      </p:sp>
    </p:spTree>
    <p:extLst>
      <p:ext uri="{BB962C8B-B14F-4D97-AF65-F5344CB8AC3E}">
        <p14:creationId xmlns:p14="http://schemas.microsoft.com/office/powerpoint/2010/main" val="38416338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ullPageImage_NoColorBar">
    <p:spTree>
      <p:nvGrpSpPr>
        <p:cNvPr id="1" name=""/>
        <p:cNvGrpSpPr/>
        <p:nvPr/>
      </p:nvGrpSpPr>
      <p:grpSpPr>
        <a:xfrm>
          <a:off x="0" y="0"/>
          <a:ext cx="0" cy="0"/>
          <a:chOff x="0" y="0"/>
          <a:chExt cx="0" cy="0"/>
        </a:xfrm>
      </p:grpSpPr>
      <p:sp>
        <p:nvSpPr>
          <p:cNvPr id="11" name="Picture Placeholder 2"/>
          <p:cNvSpPr>
            <a:spLocks noGrp="1"/>
          </p:cNvSpPr>
          <p:nvPr>
            <p:ph type="pic" sz="quarter" idx="10"/>
          </p:nvPr>
        </p:nvSpPr>
        <p:spPr>
          <a:xfrm>
            <a:off x="0" y="0"/>
            <a:ext cx="14630400" cy="8229600"/>
          </a:xfrm>
          <a:prstGeom prst="rect">
            <a:avLst/>
          </a:prstGeom>
          <a:solidFill>
            <a:schemeClr val="bg1"/>
          </a:solidFill>
          <a:ln w="6350" cmpd="sng">
            <a:solidFill>
              <a:srgbClr val="666666"/>
            </a:solidFill>
          </a:ln>
        </p:spPr>
        <p:txBody>
          <a:bodyPr lIns="91440" tIns="45720" rIns="91440" bIns="45720"/>
          <a:lstStyle>
            <a:lvl1pPr marL="0" indent="0">
              <a:buFontTx/>
              <a:buNone/>
              <a:defRPr sz="2800">
                <a:solidFill>
                  <a:schemeClr val="accent5"/>
                </a:solidFill>
                <a:latin typeface="Merriweather Light"/>
                <a:cs typeface="Merriweather Light"/>
              </a:defRPr>
            </a:lvl1pPr>
          </a:lstStyle>
          <a:p>
            <a:pPr lvl="0"/>
            <a:r>
              <a:rPr lang="en-US" noProof="0"/>
              <a:t>Click icon to add picture</a:t>
            </a:r>
          </a:p>
        </p:txBody>
      </p:sp>
    </p:spTree>
    <p:extLst>
      <p:ext uri="{BB962C8B-B14F-4D97-AF65-F5344CB8AC3E}">
        <p14:creationId xmlns:p14="http://schemas.microsoft.com/office/powerpoint/2010/main" val="10152072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ull Page Image w Color Bar">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1"/>
            <a:ext cx="14630400" cy="8229602"/>
          </a:xfrm>
          <a:prstGeom prst="rect">
            <a:avLst/>
          </a:prstGeom>
          <a:ln w="6350" cmpd="sng">
            <a:solidFill>
              <a:schemeClr val="tx1"/>
            </a:solidFill>
          </a:ln>
        </p:spPr>
        <p:txBody>
          <a:bodyPr lIns="91440" tIns="45720" rIns="91440" bIns="45720"/>
          <a:lstStyle>
            <a:lvl1pPr marL="0" indent="0">
              <a:buFontTx/>
              <a:buNone/>
              <a:defRPr sz="2800">
                <a:solidFill>
                  <a:schemeClr val="accent5"/>
                </a:solidFill>
                <a:latin typeface="Merriweather Light"/>
                <a:cs typeface="Merriweather Light"/>
              </a:defRPr>
            </a:lvl1pPr>
          </a:lstStyle>
          <a:p>
            <a:pPr lvl="0"/>
            <a:r>
              <a:rPr lang="en-US" noProof="0"/>
              <a:t>Click icon to add picture</a:t>
            </a:r>
          </a:p>
        </p:txBody>
      </p:sp>
    </p:spTree>
    <p:extLst>
      <p:ext uri="{BB962C8B-B14F-4D97-AF65-F5344CB8AC3E}">
        <p14:creationId xmlns:p14="http://schemas.microsoft.com/office/powerpoint/2010/main" val="37306149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90436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sp>
        <p:nvSpPr>
          <p:cNvPr id="2" name="Rectangle 1"/>
          <p:cNvSpPr/>
          <p:nvPr/>
        </p:nvSpPr>
        <p:spPr>
          <a:xfrm>
            <a:off x="0" y="0"/>
            <a:ext cx="14630400" cy="8382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306221" fontAlgn="auto">
              <a:spcBef>
                <a:spcPts val="0"/>
              </a:spcBef>
              <a:spcAft>
                <a:spcPts val="0"/>
              </a:spcAft>
              <a:defRPr/>
            </a:pPr>
            <a:endParaRPr lang="en-US">
              <a:latin typeface="BentonSans Book"/>
            </a:endParaRPr>
          </a:p>
        </p:txBody>
      </p:sp>
      <p:pic>
        <p:nvPicPr>
          <p:cNvPr id="3" name="Picture 6" descr="tableau_rgb.eps"/>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946400" y="3206750"/>
            <a:ext cx="8737600" cy="1816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96416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2C22C4-3638-4C46-AE9E-7C242D85ACEE}"/>
              </a:ext>
            </a:extLst>
          </p:cNvPr>
          <p:cNvSpPr>
            <a:spLocks noGrp="1"/>
          </p:cNvSpPr>
          <p:nvPr>
            <p:ph type="dt" sz="half" idx="10"/>
          </p:nvPr>
        </p:nvSpPr>
        <p:spPr/>
        <p:txBody>
          <a:bodyPr/>
          <a:lstStyle>
            <a:lvl1pPr>
              <a:defRPr/>
            </a:lvl1pPr>
          </a:lstStyle>
          <a:p>
            <a:pPr>
              <a:defRPr/>
            </a:pPr>
            <a:fld id="{DFC246AB-6B0F-4845-9064-1989DDA0B24B}" type="datetimeFigureOut">
              <a:rPr lang="en-US"/>
              <a:pPr>
                <a:defRPr/>
              </a:pPr>
              <a:t>6/2/2021</a:t>
            </a:fld>
            <a:endParaRPr lang="en-US"/>
          </a:p>
        </p:txBody>
      </p:sp>
      <p:sp>
        <p:nvSpPr>
          <p:cNvPr id="5" name="Footer Placeholder 4">
            <a:extLst>
              <a:ext uri="{FF2B5EF4-FFF2-40B4-BE49-F238E27FC236}">
                <a16:creationId xmlns:a16="http://schemas.microsoft.com/office/drawing/2014/main" id="{8C786ABA-2091-4A31-80BF-F23AAD688A5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512CF2B6-6905-465D-AA2E-679049A375EC}"/>
              </a:ext>
            </a:extLst>
          </p:cNvPr>
          <p:cNvSpPr>
            <a:spLocks noGrp="1"/>
          </p:cNvSpPr>
          <p:nvPr>
            <p:ph type="sldNum" sz="quarter" idx="12"/>
          </p:nvPr>
        </p:nvSpPr>
        <p:spPr/>
        <p:txBody>
          <a:bodyPr/>
          <a:lstStyle>
            <a:lvl1pPr>
              <a:defRPr/>
            </a:lvl1pPr>
          </a:lstStyle>
          <a:p>
            <a:pPr>
              <a:defRPr/>
            </a:pPr>
            <a:fld id="{A1F0FA6C-E89F-4E60-8F6F-DE9379A19F9C}" type="slidenum">
              <a:rPr lang="en-US" altLang="en-US"/>
              <a:pPr>
                <a:defRPr/>
              </a:pPr>
              <a:t>‹#›</a:t>
            </a:fld>
            <a:endParaRPr lang="en-US" altLang="en-US"/>
          </a:p>
        </p:txBody>
      </p:sp>
    </p:spTree>
    <p:extLst>
      <p:ext uri="{BB962C8B-B14F-4D97-AF65-F5344CB8AC3E}">
        <p14:creationId xmlns:p14="http://schemas.microsoft.com/office/powerpoint/2010/main" val="39864026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2556511"/>
            <a:ext cx="12435840" cy="1764030"/>
          </a:xfrm>
        </p:spPr>
        <p:txBody>
          <a:bodyPr/>
          <a:lstStyle/>
          <a:p>
            <a:r>
              <a:rPr lang="en-US"/>
              <a:t>Click to edit Master title style</a:t>
            </a:r>
          </a:p>
        </p:txBody>
      </p:sp>
      <p:sp>
        <p:nvSpPr>
          <p:cNvPr id="3" name="Subtitle 2"/>
          <p:cNvSpPr>
            <a:spLocks noGrp="1"/>
          </p:cNvSpPr>
          <p:nvPr>
            <p:ph type="subTitle" idx="1"/>
          </p:nvPr>
        </p:nvSpPr>
        <p:spPr>
          <a:xfrm>
            <a:off x="2194560" y="4663440"/>
            <a:ext cx="10241280" cy="2103120"/>
          </a:xfrm>
        </p:spPr>
        <p:txBody>
          <a:bodyPr/>
          <a:lstStyle>
            <a:lvl1pPr marL="0" indent="0" algn="ctr">
              <a:buNone/>
              <a:defRPr>
                <a:solidFill>
                  <a:schemeClr val="tx1">
                    <a:tint val="75000"/>
                  </a:schemeClr>
                </a:solidFill>
              </a:defRPr>
            </a:lvl1pPr>
            <a:lvl2pPr marL="548640" indent="0" algn="ctr">
              <a:buNone/>
              <a:defRPr>
                <a:solidFill>
                  <a:schemeClr val="tx1">
                    <a:tint val="75000"/>
                  </a:schemeClr>
                </a:solidFill>
              </a:defRPr>
            </a:lvl2pPr>
            <a:lvl3pPr marL="1097280" indent="0" algn="ctr">
              <a:buNone/>
              <a:defRPr>
                <a:solidFill>
                  <a:schemeClr val="tx1">
                    <a:tint val="75000"/>
                  </a:schemeClr>
                </a:solidFill>
              </a:defRPr>
            </a:lvl3pPr>
            <a:lvl4pPr marL="1645920" indent="0" algn="ctr">
              <a:buNone/>
              <a:defRPr>
                <a:solidFill>
                  <a:schemeClr val="tx1">
                    <a:tint val="75000"/>
                  </a:schemeClr>
                </a:solidFill>
              </a:defRPr>
            </a:lvl4pPr>
            <a:lvl5pPr marL="2194560" indent="0" algn="ctr">
              <a:buNone/>
              <a:defRPr>
                <a:solidFill>
                  <a:schemeClr val="tx1">
                    <a:tint val="75000"/>
                  </a:schemeClr>
                </a:solidFill>
              </a:defRPr>
            </a:lvl5pPr>
            <a:lvl6pPr marL="2743200" indent="0" algn="ctr">
              <a:buNone/>
              <a:defRPr>
                <a:solidFill>
                  <a:schemeClr val="tx1">
                    <a:tint val="75000"/>
                  </a:schemeClr>
                </a:solidFill>
              </a:defRPr>
            </a:lvl6pPr>
            <a:lvl7pPr marL="3291840" indent="0" algn="ctr">
              <a:buNone/>
              <a:defRPr>
                <a:solidFill>
                  <a:schemeClr val="tx1">
                    <a:tint val="75000"/>
                  </a:schemeClr>
                </a:solidFill>
              </a:defRPr>
            </a:lvl7pPr>
            <a:lvl8pPr marL="3840480" indent="0" algn="ctr">
              <a:buNone/>
              <a:defRPr>
                <a:solidFill>
                  <a:schemeClr val="tx1">
                    <a:tint val="75000"/>
                  </a:schemeClr>
                </a:solidFill>
              </a:defRPr>
            </a:lvl8pPr>
            <a:lvl9pPr marL="438912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C2090880-AFB9-4636-BBB5-1BCB59921F51}"/>
              </a:ext>
            </a:extLst>
          </p:cNvPr>
          <p:cNvSpPr>
            <a:spLocks noGrp="1"/>
          </p:cNvSpPr>
          <p:nvPr>
            <p:ph type="dt" sz="half" idx="10"/>
          </p:nvPr>
        </p:nvSpPr>
        <p:spPr/>
        <p:txBody>
          <a:bodyPr/>
          <a:lstStyle>
            <a:lvl1pPr>
              <a:defRPr/>
            </a:lvl1pPr>
          </a:lstStyle>
          <a:p>
            <a:pPr>
              <a:defRPr/>
            </a:pPr>
            <a:fld id="{FB61B1E9-7324-47C7-AB48-951429EE70EF}" type="datetimeFigureOut">
              <a:rPr lang="en-US"/>
              <a:pPr>
                <a:defRPr/>
              </a:pPr>
              <a:t>6/2/2021</a:t>
            </a:fld>
            <a:endParaRPr lang="en-US"/>
          </a:p>
        </p:txBody>
      </p:sp>
      <p:sp>
        <p:nvSpPr>
          <p:cNvPr id="5" name="Footer Placeholder 4">
            <a:extLst>
              <a:ext uri="{FF2B5EF4-FFF2-40B4-BE49-F238E27FC236}">
                <a16:creationId xmlns:a16="http://schemas.microsoft.com/office/drawing/2014/main" id="{A9524568-9574-4049-9944-58E5A3E2998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1B11519-82D6-41B8-8B82-ADE98583567D}"/>
              </a:ext>
            </a:extLst>
          </p:cNvPr>
          <p:cNvSpPr>
            <a:spLocks noGrp="1"/>
          </p:cNvSpPr>
          <p:nvPr>
            <p:ph type="sldNum" sz="quarter" idx="12"/>
          </p:nvPr>
        </p:nvSpPr>
        <p:spPr/>
        <p:txBody>
          <a:bodyPr/>
          <a:lstStyle>
            <a:lvl1pPr>
              <a:defRPr/>
            </a:lvl1pPr>
          </a:lstStyle>
          <a:p>
            <a:pPr>
              <a:defRPr/>
            </a:pPr>
            <a:fld id="{694C503F-507D-406D-8480-1009A03AF4AF}" type="slidenum">
              <a:rPr lang="en-US" altLang="en-US"/>
              <a:pPr>
                <a:defRPr/>
              </a:pPr>
              <a:t>‹#›</a:t>
            </a:fld>
            <a:endParaRPr lang="en-US" altLang="en-US"/>
          </a:p>
        </p:txBody>
      </p:sp>
    </p:spTree>
    <p:extLst>
      <p:ext uri="{BB962C8B-B14F-4D97-AF65-F5344CB8AC3E}">
        <p14:creationId xmlns:p14="http://schemas.microsoft.com/office/powerpoint/2010/main" val="3272641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33" name="Text Placeholder 32"/>
          <p:cNvSpPr>
            <a:spLocks noGrp="1"/>
          </p:cNvSpPr>
          <p:nvPr>
            <p:ph type="body" sz="quarter" idx="11"/>
          </p:nvPr>
        </p:nvSpPr>
        <p:spPr>
          <a:xfrm>
            <a:off x="706102" y="1813044"/>
            <a:ext cx="5337174" cy="3643818"/>
          </a:xfrm>
          <a:prstGeom prst="rect">
            <a:avLst/>
          </a:prstGeom>
        </p:spPr>
        <p:txBody>
          <a:bodyPr vert="horz" lIns="0" tIns="0" rIns="0" bIns="0">
            <a:spAutoFit/>
          </a:bodyPr>
          <a:lstStyle>
            <a:lvl1pPr marL="0" indent="0">
              <a:lnSpc>
                <a:spcPct val="150000"/>
              </a:lnSpc>
              <a:spcBef>
                <a:spcPts val="0"/>
              </a:spcBef>
              <a:buFontTx/>
              <a:buNone/>
              <a:defRPr sz="2800" b="0" i="0" baseline="0">
                <a:solidFill>
                  <a:schemeClr val="accent5"/>
                </a:solidFill>
                <a:latin typeface="Merriweather Light"/>
                <a:cs typeface="Merriweather Light"/>
              </a:defRPr>
            </a:lvl1pPr>
            <a:lvl2pPr marL="0" indent="0">
              <a:lnSpc>
                <a:spcPct val="150000"/>
              </a:lnSpc>
              <a:buFontTx/>
              <a:buNone/>
              <a:defRPr sz="2900" baseline="0">
                <a:solidFill>
                  <a:schemeClr val="accent5"/>
                </a:solidFill>
              </a:defRPr>
            </a:lvl2pPr>
            <a:lvl3pPr marL="0" indent="0">
              <a:lnSpc>
                <a:spcPct val="150000"/>
              </a:lnSpc>
              <a:buFontTx/>
              <a:buNone/>
              <a:defRPr sz="2900" baseline="0">
                <a:solidFill>
                  <a:schemeClr val="accent5"/>
                </a:solidFill>
              </a:defRPr>
            </a:lvl3pPr>
            <a:lvl4pPr marL="0" indent="0">
              <a:lnSpc>
                <a:spcPct val="150000"/>
              </a:lnSpc>
              <a:buFontTx/>
              <a:buNone/>
              <a:defRPr sz="2900" baseline="0">
                <a:solidFill>
                  <a:schemeClr val="accent5"/>
                </a:solidFill>
              </a:defRPr>
            </a:lvl4pPr>
            <a:lvl5pPr marL="0" indent="0">
              <a:lnSpc>
                <a:spcPct val="150000"/>
              </a:lnSpc>
              <a:buFontTx/>
              <a:buNone/>
              <a:defRPr sz="2900" baseline="0">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5" name="Text Placeholder 32"/>
          <p:cNvSpPr>
            <a:spLocks noGrp="1"/>
          </p:cNvSpPr>
          <p:nvPr>
            <p:ph type="body" sz="quarter" idx="12"/>
          </p:nvPr>
        </p:nvSpPr>
        <p:spPr>
          <a:xfrm>
            <a:off x="8545513" y="1813044"/>
            <a:ext cx="5414961" cy="3643818"/>
          </a:xfrm>
          <a:prstGeom prst="rect">
            <a:avLst/>
          </a:prstGeom>
        </p:spPr>
        <p:txBody>
          <a:bodyPr vert="horz" wrap="square" lIns="0" tIns="0" rIns="0" bIns="0">
            <a:spAutoFit/>
          </a:bodyPr>
          <a:lstStyle>
            <a:lvl1pPr marL="0" marR="0" indent="0" algn="l" defTabSz="1306221" rtl="0" eaLnBrk="1" fontAlgn="auto" latinLnBrk="0" hangingPunct="1">
              <a:lnSpc>
                <a:spcPct val="150000"/>
              </a:lnSpc>
              <a:spcBef>
                <a:spcPts val="0"/>
              </a:spcBef>
              <a:spcAft>
                <a:spcPts val="0"/>
              </a:spcAft>
              <a:buClrTx/>
              <a:buSzTx/>
              <a:buFontTx/>
              <a:buNone/>
              <a:tabLst/>
              <a:defRPr sz="2800" b="0" i="0" baseline="0">
                <a:solidFill>
                  <a:srgbClr val="4C4C4C"/>
                </a:solidFill>
                <a:latin typeface="Merriweather Light"/>
                <a:cs typeface="Merriweather Light"/>
              </a:defRPr>
            </a:lvl1pPr>
            <a:lvl2pPr marL="0" indent="0">
              <a:lnSpc>
                <a:spcPct val="150000"/>
              </a:lnSpc>
              <a:buFontTx/>
              <a:buNone/>
              <a:defRPr sz="2900" baseline="0">
                <a:solidFill>
                  <a:srgbClr val="4C4C4C"/>
                </a:solidFill>
              </a:defRPr>
            </a:lvl2pPr>
            <a:lvl3pPr marL="0" indent="0">
              <a:lnSpc>
                <a:spcPct val="150000"/>
              </a:lnSpc>
              <a:buFontTx/>
              <a:buNone/>
              <a:defRPr sz="2900" baseline="0">
                <a:solidFill>
                  <a:srgbClr val="4C4C4C"/>
                </a:solidFill>
              </a:defRPr>
            </a:lvl3pPr>
            <a:lvl4pPr marL="0" indent="0">
              <a:lnSpc>
                <a:spcPct val="150000"/>
              </a:lnSpc>
              <a:buFontTx/>
              <a:buNone/>
              <a:defRPr sz="2900" baseline="0">
                <a:solidFill>
                  <a:srgbClr val="4C4C4C"/>
                </a:solidFill>
              </a:defRPr>
            </a:lvl4pPr>
            <a:lvl5pPr marL="0" indent="0">
              <a:lnSpc>
                <a:spcPct val="150000"/>
              </a:lnSpc>
              <a:buFontTx/>
              <a:buNone/>
              <a:defRPr sz="2900" baseline="0">
                <a:solidFill>
                  <a:srgbClr val="4C4C4C"/>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5"/>
          <p:cNvSpPr>
            <a:spLocks noGrp="1"/>
          </p:cNvSpPr>
          <p:nvPr>
            <p:ph type="body" sz="quarter" idx="13"/>
          </p:nvPr>
        </p:nvSpPr>
        <p:spPr>
          <a:xfrm>
            <a:off x="715321" y="600286"/>
            <a:ext cx="13245154" cy="577081"/>
          </a:xfrm>
          <a:prstGeom prst="rect">
            <a:avLst/>
          </a:prstGeom>
        </p:spPr>
        <p:txBody>
          <a:bodyPr wrap="square" lIns="0" tIns="0" rIns="0" bIns="0">
            <a:spAutoFit/>
          </a:bodyPr>
          <a:lstStyle>
            <a:lvl1pPr marL="0" indent="0">
              <a:lnSpc>
                <a:spcPct val="80000"/>
              </a:lnSpc>
              <a:buFontTx/>
              <a:buNone/>
              <a:defRPr sz="4500" b="0" i="0" baseline="0">
                <a:solidFill>
                  <a:schemeClr val="accent5"/>
                </a:solidFill>
                <a:latin typeface="BentonSans Book"/>
                <a:cs typeface="BentonSans Book"/>
              </a:defRPr>
            </a:lvl1pPr>
          </a:lstStyle>
          <a:p>
            <a:pPr lvl="0"/>
            <a:r>
              <a:rPr lang="en-US"/>
              <a:t>Click to edit Master text styles</a:t>
            </a:r>
          </a:p>
        </p:txBody>
      </p:sp>
    </p:spTree>
    <p:extLst>
      <p:ext uri="{BB962C8B-B14F-4D97-AF65-F5344CB8AC3E}">
        <p14:creationId xmlns:p14="http://schemas.microsoft.com/office/powerpoint/2010/main" val="2246969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ew Topic">
    <p:spTree>
      <p:nvGrpSpPr>
        <p:cNvPr id="1" name=""/>
        <p:cNvGrpSpPr/>
        <p:nvPr/>
      </p:nvGrpSpPr>
      <p:grpSpPr>
        <a:xfrm>
          <a:off x="0" y="0"/>
          <a:ext cx="0" cy="0"/>
          <a:chOff x="0" y="0"/>
          <a:chExt cx="0" cy="0"/>
        </a:xfrm>
      </p:grpSpPr>
      <p:sp>
        <p:nvSpPr>
          <p:cNvPr id="3" name="Rectangle 2"/>
          <p:cNvSpPr/>
          <p:nvPr/>
        </p:nvSpPr>
        <p:spPr>
          <a:xfrm>
            <a:off x="0" y="0"/>
            <a:ext cx="14630400" cy="822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a:latin typeface="BentonSans Book"/>
            </a:endParaRPr>
          </a:p>
        </p:txBody>
      </p:sp>
      <p:pic>
        <p:nvPicPr>
          <p:cNvPr id="7" name="Picture 6" descr="Bottom_Viz_August-02.png"/>
          <p:cNvPicPr>
            <a:picLocks noChangeAspect="1"/>
          </p:cNvPicPr>
          <p:nvPr userDrawn="1"/>
        </p:nvPicPr>
        <p:blipFill rotWithShape="1">
          <a:blip r:embed="rId2" cstate="email">
            <a:extLst>
              <a:ext uri="{28A0092B-C50C-407E-A947-70E740481C1C}">
                <a14:useLocalDpi xmlns:a14="http://schemas.microsoft.com/office/drawing/2010/main" val="0"/>
              </a:ext>
            </a:extLst>
          </a:blip>
          <a:srcRect l="35699" t="3221" r="13841" b="-3221"/>
          <a:stretch/>
        </p:blipFill>
        <p:spPr>
          <a:xfrm>
            <a:off x="0" y="3225800"/>
            <a:ext cx="14630400" cy="3153156"/>
          </a:xfrm>
          <a:prstGeom prst="rect">
            <a:avLst/>
          </a:prstGeom>
        </p:spPr>
      </p:pic>
      <p:sp>
        <p:nvSpPr>
          <p:cNvPr id="5" name="Text Placeholder 3"/>
          <p:cNvSpPr>
            <a:spLocks noGrp="1"/>
          </p:cNvSpPr>
          <p:nvPr>
            <p:ph type="body" sz="quarter" idx="11"/>
          </p:nvPr>
        </p:nvSpPr>
        <p:spPr>
          <a:xfrm>
            <a:off x="705985" y="1891756"/>
            <a:ext cx="13245156" cy="577081"/>
          </a:xfrm>
          <a:prstGeom prst="rect">
            <a:avLst/>
          </a:prstGeom>
        </p:spPr>
        <p:txBody>
          <a:bodyPr wrap="square" lIns="0" tIns="0" rIns="0" bIns="0">
            <a:spAutoFit/>
          </a:bodyPr>
          <a:lstStyle>
            <a:lvl1pPr marL="0" indent="0">
              <a:lnSpc>
                <a:spcPct val="80000"/>
              </a:lnSpc>
              <a:buNone/>
              <a:defRPr sz="4500" b="0" i="0" baseline="0">
                <a:solidFill>
                  <a:schemeClr val="accent5"/>
                </a:solidFill>
                <a:latin typeface="BentonSans Book"/>
                <a:cs typeface="BentonSans Book"/>
              </a:defRPr>
            </a:lvl1pPr>
            <a:lvl2pPr marL="653110" indent="0">
              <a:buNone/>
              <a:defRPr/>
            </a:lvl2pPr>
            <a:lvl3pPr marL="1306221" indent="0">
              <a:buNone/>
              <a:defRPr/>
            </a:lvl3pPr>
            <a:lvl4pPr marL="1959331" indent="0">
              <a:buNone/>
              <a:defRPr/>
            </a:lvl4pPr>
            <a:lvl5pPr marL="2612442" indent="0">
              <a:buNone/>
              <a:defRPr/>
            </a:lvl5pPr>
          </a:lstStyle>
          <a:p>
            <a:pPr lvl="0"/>
            <a:r>
              <a:rPr lang="en-US"/>
              <a:t>Click to edit Master text styles</a:t>
            </a:r>
          </a:p>
        </p:txBody>
      </p:sp>
    </p:spTree>
    <p:extLst>
      <p:ext uri="{BB962C8B-B14F-4D97-AF65-F5344CB8AC3E}">
        <p14:creationId xmlns:p14="http://schemas.microsoft.com/office/powerpoint/2010/main" val="1428701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New Topic">
    <p:spTree>
      <p:nvGrpSpPr>
        <p:cNvPr id="1" name=""/>
        <p:cNvGrpSpPr/>
        <p:nvPr/>
      </p:nvGrpSpPr>
      <p:grpSpPr>
        <a:xfrm>
          <a:off x="0" y="0"/>
          <a:ext cx="0" cy="0"/>
          <a:chOff x="0" y="0"/>
          <a:chExt cx="0" cy="0"/>
        </a:xfrm>
      </p:grpSpPr>
      <p:sp>
        <p:nvSpPr>
          <p:cNvPr id="3" name="Rectangle 2"/>
          <p:cNvSpPr/>
          <p:nvPr/>
        </p:nvSpPr>
        <p:spPr>
          <a:xfrm>
            <a:off x="0" y="0"/>
            <a:ext cx="14630400" cy="822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a:latin typeface="BentonSans Book"/>
            </a:endParaRPr>
          </a:p>
        </p:txBody>
      </p:sp>
      <p:pic>
        <p:nvPicPr>
          <p:cNvPr id="5" name="Picture 4" descr="SectionDivider-03.png"/>
          <p:cNvPicPr>
            <a:picLocks noChangeAspect="1"/>
          </p:cNvPicPr>
          <p:nvPr userDrawn="1"/>
        </p:nvPicPr>
        <p:blipFill rotWithShape="1">
          <a:blip r:embed="rId2" cstate="email">
            <a:extLst>
              <a:ext uri="{28A0092B-C50C-407E-A947-70E740481C1C}">
                <a14:useLocalDpi xmlns:a14="http://schemas.microsoft.com/office/drawing/2010/main" val="0"/>
              </a:ext>
            </a:extLst>
          </a:blip>
          <a:srcRect l="5658" r="12503"/>
          <a:stretch/>
        </p:blipFill>
        <p:spPr>
          <a:xfrm>
            <a:off x="0" y="2362200"/>
            <a:ext cx="14630400" cy="5482336"/>
          </a:xfrm>
          <a:prstGeom prst="rect">
            <a:avLst/>
          </a:prstGeom>
        </p:spPr>
      </p:pic>
      <p:sp>
        <p:nvSpPr>
          <p:cNvPr id="7" name="Text Placeholder 3"/>
          <p:cNvSpPr>
            <a:spLocks noGrp="1"/>
          </p:cNvSpPr>
          <p:nvPr>
            <p:ph type="body" sz="quarter" idx="11"/>
          </p:nvPr>
        </p:nvSpPr>
        <p:spPr>
          <a:xfrm>
            <a:off x="705985" y="1891756"/>
            <a:ext cx="13245156" cy="577081"/>
          </a:xfrm>
          <a:prstGeom prst="rect">
            <a:avLst/>
          </a:prstGeom>
        </p:spPr>
        <p:txBody>
          <a:bodyPr wrap="square" lIns="0" tIns="0" rIns="0" bIns="0">
            <a:spAutoFit/>
          </a:bodyPr>
          <a:lstStyle>
            <a:lvl1pPr marL="0" indent="0">
              <a:lnSpc>
                <a:spcPct val="80000"/>
              </a:lnSpc>
              <a:buNone/>
              <a:defRPr sz="4500" b="0" i="0" baseline="0">
                <a:solidFill>
                  <a:schemeClr val="accent5"/>
                </a:solidFill>
                <a:latin typeface="BentonSans Book"/>
                <a:cs typeface="BentonSans Book"/>
              </a:defRPr>
            </a:lvl1pPr>
            <a:lvl2pPr marL="653110" indent="0">
              <a:buNone/>
              <a:defRPr/>
            </a:lvl2pPr>
            <a:lvl3pPr marL="1306221" indent="0">
              <a:buNone/>
              <a:defRPr/>
            </a:lvl3pPr>
            <a:lvl4pPr marL="1959331" indent="0">
              <a:buNone/>
              <a:defRPr/>
            </a:lvl4pPr>
            <a:lvl5pPr marL="2612442" indent="0">
              <a:buNone/>
              <a:defRPr/>
            </a:lvl5pPr>
          </a:lstStyle>
          <a:p>
            <a:pPr lvl="0"/>
            <a:r>
              <a:rPr lang="en-US"/>
              <a:t>Click to edit Master text styles</a:t>
            </a:r>
          </a:p>
        </p:txBody>
      </p:sp>
    </p:spTree>
    <p:extLst>
      <p:ext uri="{BB962C8B-B14F-4D97-AF65-F5344CB8AC3E}">
        <p14:creationId xmlns:p14="http://schemas.microsoft.com/office/powerpoint/2010/main" val="2254307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New Topic">
    <p:spTree>
      <p:nvGrpSpPr>
        <p:cNvPr id="1" name=""/>
        <p:cNvGrpSpPr/>
        <p:nvPr/>
      </p:nvGrpSpPr>
      <p:grpSpPr>
        <a:xfrm>
          <a:off x="0" y="0"/>
          <a:ext cx="0" cy="0"/>
          <a:chOff x="0" y="0"/>
          <a:chExt cx="0" cy="0"/>
        </a:xfrm>
      </p:grpSpPr>
      <p:sp>
        <p:nvSpPr>
          <p:cNvPr id="3" name="Rectangle 2"/>
          <p:cNvSpPr/>
          <p:nvPr/>
        </p:nvSpPr>
        <p:spPr>
          <a:xfrm>
            <a:off x="0" y="0"/>
            <a:ext cx="14630400" cy="822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a:latin typeface="BentonSans Book"/>
            </a:endParaRPr>
          </a:p>
        </p:txBody>
      </p:sp>
      <p:pic>
        <p:nvPicPr>
          <p:cNvPr id="7" name="Picture 6" descr="SectionDivider-02.png"/>
          <p:cNvPicPr>
            <a:picLocks noChangeAspect="1"/>
          </p:cNvPicPr>
          <p:nvPr userDrawn="1"/>
        </p:nvPicPr>
        <p:blipFill rotWithShape="1">
          <a:blip r:embed="rId2" cstate="email">
            <a:extLst>
              <a:ext uri="{28A0092B-C50C-407E-A947-70E740481C1C}">
                <a14:useLocalDpi xmlns:a14="http://schemas.microsoft.com/office/drawing/2010/main" val="0"/>
              </a:ext>
            </a:extLst>
          </a:blip>
          <a:srcRect l="5541"/>
          <a:stretch/>
        </p:blipFill>
        <p:spPr>
          <a:xfrm>
            <a:off x="0" y="2946400"/>
            <a:ext cx="14630400" cy="4749800"/>
          </a:xfrm>
          <a:prstGeom prst="rect">
            <a:avLst/>
          </a:prstGeom>
        </p:spPr>
      </p:pic>
      <p:sp>
        <p:nvSpPr>
          <p:cNvPr id="5" name="Text Placeholder 3"/>
          <p:cNvSpPr>
            <a:spLocks noGrp="1"/>
          </p:cNvSpPr>
          <p:nvPr>
            <p:ph type="body" sz="quarter" idx="11"/>
          </p:nvPr>
        </p:nvSpPr>
        <p:spPr>
          <a:xfrm>
            <a:off x="705985" y="1891756"/>
            <a:ext cx="13245156" cy="577081"/>
          </a:xfrm>
          <a:prstGeom prst="rect">
            <a:avLst/>
          </a:prstGeom>
        </p:spPr>
        <p:txBody>
          <a:bodyPr wrap="square" lIns="0" tIns="0" rIns="0" bIns="0">
            <a:spAutoFit/>
          </a:bodyPr>
          <a:lstStyle>
            <a:lvl1pPr marL="0" indent="0">
              <a:lnSpc>
                <a:spcPct val="80000"/>
              </a:lnSpc>
              <a:buNone/>
              <a:defRPr sz="4500" b="0" i="0" baseline="0">
                <a:solidFill>
                  <a:schemeClr val="accent5"/>
                </a:solidFill>
                <a:latin typeface="BentonSans Book"/>
                <a:cs typeface="BentonSans Book"/>
              </a:defRPr>
            </a:lvl1pPr>
            <a:lvl2pPr marL="653110" indent="0">
              <a:buNone/>
              <a:defRPr/>
            </a:lvl2pPr>
            <a:lvl3pPr marL="1306221" indent="0">
              <a:buNone/>
              <a:defRPr/>
            </a:lvl3pPr>
            <a:lvl4pPr marL="1959331" indent="0">
              <a:buNone/>
              <a:defRPr/>
            </a:lvl4pPr>
            <a:lvl5pPr marL="2612442" indent="0">
              <a:buNone/>
              <a:defRPr/>
            </a:lvl5pPr>
          </a:lstStyle>
          <a:p>
            <a:pPr lvl="0"/>
            <a:r>
              <a:rPr lang="en-US"/>
              <a:t>Click to edit Master text styles</a:t>
            </a:r>
          </a:p>
        </p:txBody>
      </p:sp>
    </p:spTree>
    <p:extLst>
      <p:ext uri="{BB962C8B-B14F-4D97-AF65-F5344CB8AC3E}">
        <p14:creationId xmlns:p14="http://schemas.microsoft.com/office/powerpoint/2010/main" val="476552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Click to edit Master text styles</a:t>
            </a:r>
          </a:p>
        </p:txBody>
      </p:sp>
    </p:spTree>
    <p:extLst>
      <p:ext uri="{BB962C8B-B14F-4D97-AF65-F5344CB8AC3E}">
        <p14:creationId xmlns:p14="http://schemas.microsoft.com/office/powerpoint/2010/main" val="4122793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ulti-level content">
    <p:spTree>
      <p:nvGrpSpPr>
        <p:cNvPr id="1" name=""/>
        <p:cNvGrpSpPr/>
        <p:nvPr/>
      </p:nvGrpSpPr>
      <p:grpSpPr>
        <a:xfrm>
          <a:off x="0" y="0"/>
          <a:ext cx="0" cy="0"/>
          <a:chOff x="0" y="0"/>
          <a:chExt cx="0" cy="0"/>
        </a:xfrm>
      </p:grpSpPr>
      <p:sp>
        <p:nvSpPr>
          <p:cNvPr id="18"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Click to edit Master text styles</a:t>
            </a:r>
          </a:p>
        </p:txBody>
      </p:sp>
      <p:sp>
        <p:nvSpPr>
          <p:cNvPr id="4" name="Content Placeholder 2"/>
          <p:cNvSpPr>
            <a:spLocks noGrp="1"/>
          </p:cNvSpPr>
          <p:nvPr>
            <p:ph idx="14"/>
          </p:nvPr>
        </p:nvSpPr>
        <p:spPr>
          <a:xfrm>
            <a:off x="704476" y="1893515"/>
            <a:ext cx="13274793" cy="443198"/>
          </a:xfrm>
          <a:prstGeom prst="rect">
            <a:avLst/>
          </a:prstGeom>
        </p:spPr>
        <p:txBody>
          <a:bodyPr wrap="square" lIns="0" tIns="0" rIns="0" bIns="0">
            <a:spAutoFit/>
          </a:bodyPr>
          <a:lstStyle>
            <a:lvl1pPr marL="6350" indent="0">
              <a:spcBef>
                <a:spcPts val="0"/>
              </a:spcBef>
              <a:spcAft>
                <a:spcPts val="600"/>
              </a:spcAft>
              <a:buSzPct val="100000"/>
              <a:buFont typeface="+mj-lt"/>
              <a:buNone/>
              <a:tabLst/>
              <a:defRPr sz="2800" b="0" i="0" baseline="0">
                <a:solidFill>
                  <a:srgbClr val="4C4C4C"/>
                </a:solidFill>
                <a:latin typeface="Merriweather Light"/>
                <a:cs typeface="Merriweather Light"/>
              </a:defRPr>
            </a:lvl1pPr>
            <a:lvl2pPr marL="288925" indent="0">
              <a:spcBef>
                <a:spcPts val="0"/>
              </a:spcBef>
              <a:spcAft>
                <a:spcPts val="600"/>
              </a:spcAft>
              <a:buSzPct val="100000"/>
              <a:buFont typeface="+mj-lt"/>
              <a:buNone/>
              <a:defRPr sz="2400" baseline="0">
                <a:solidFill>
                  <a:schemeClr val="accent5"/>
                </a:solidFill>
              </a:defRPr>
            </a:lvl2pPr>
            <a:lvl3pPr marL="512763" indent="0">
              <a:spcBef>
                <a:spcPts val="0"/>
              </a:spcBef>
              <a:spcAft>
                <a:spcPts val="600"/>
              </a:spcAft>
              <a:buSzPct val="100000"/>
              <a:buFont typeface="+mj-lt"/>
              <a:buNone/>
              <a:defRPr sz="2100" baseline="0">
                <a:solidFill>
                  <a:schemeClr val="accent5"/>
                </a:solidFill>
              </a:defRPr>
            </a:lvl3pPr>
            <a:lvl4pPr marL="741363" indent="0">
              <a:spcBef>
                <a:spcPts val="0"/>
              </a:spcBef>
              <a:spcAft>
                <a:spcPts val="600"/>
              </a:spcAft>
              <a:buSzPct val="100000"/>
              <a:buFont typeface="+mj-lt"/>
              <a:buNone/>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Click to edit Master text styles</a:t>
            </a:r>
          </a:p>
        </p:txBody>
      </p:sp>
    </p:spTree>
    <p:extLst>
      <p:ext uri="{BB962C8B-B14F-4D97-AF65-F5344CB8AC3E}">
        <p14:creationId xmlns:p14="http://schemas.microsoft.com/office/powerpoint/2010/main" val="3635177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3276599" y="2438401"/>
            <a:ext cx="9133131" cy="761747"/>
          </a:xfrm>
        </p:spPr>
        <p:txBody>
          <a:bodyPr/>
          <a:lstStyle>
            <a:lvl1pPr>
              <a:defRPr sz="5400" baseline="0">
                <a:solidFill>
                  <a:schemeClr val="accent5"/>
                </a:solidFill>
              </a:defRPr>
            </a:lvl1pPr>
          </a:lstStyle>
          <a:p>
            <a:r>
              <a:rPr lang="en-US"/>
              <a:t>Click to edit Master title style</a:t>
            </a:r>
          </a:p>
        </p:txBody>
      </p:sp>
      <p:sp>
        <p:nvSpPr>
          <p:cNvPr id="13" name="Text Placeholder 12"/>
          <p:cNvSpPr>
            <a:spLocks noGrp="1"/>
          </p:cNvSpPr>
          <p:nvPr>
            <p:ph type="body" sz="quarter" idx="11"/>
          </p:nvPr>
        </p:nvSpPr>
        <p:spPr>
          <a:xfrm>
            <a:off x="3561080" y="3733800"/>
            <a:ext cx="8077200" cy="369332"/>
          </a:xfrm>
          <a:prstGeom prst="rect">
            <a:avLst/>
          </a:prstGeom>
        </p:spPr>
        <p:txBody>
          <a:bodyPr lIns="0" tIns="0" rIns="0" bIns="0">
            <a:spAutoFit/>
          </a:bodyPr>
          <a:lstStyle>
            <a:lvl1pPr marL="0" indent="0">
              <a:buNone/>
              <a:defRPr sz="2400" baseline="0">
                <a:solidFill>
                  <a:schemeClr val="accent5"/>
                </a:solidFill>
                <a:latin typeface="Merriweather Light"/>
                <a:cs typeface="Merriweather Light"/>
              </a:defRPr>
            </a:lvl1pPr>
            <a:lvl2pPr marL="653110" indent="0">
              <a:buNone/>
              <a:defRPr sz="1000"/>
            </a:lvl2pPr>
            <a:lvl3pPr marL="1306221" indent="0">
              <a:buNone/>
              <a:defRPr sz="1000"/>
            </a:lvl3pPr>
            <a:lvl4pPr marL="1959331" indent="0">
              <a:buNone/>
              <a:defRPr sz="1000"/>
            </a:lvl4pPr>
            <a:lvl5pPr marL="2612442" indent="0">
              <a:buNone/>
              <a:defRPr sz="1000"/>
            </a:lvl5pPr>
          </a:lstStyle>
          <a:p>
            <a:pPr lvl="0"/>
            <a:r>
              <a:rPr lang="en-US"/>
              <a:t>Click to edit Master text styles</a:t>
            </a:r>
          </a:p>
        </p:txBody>
      </p:sp>
    </p:spTree>
    <p:extLst>
      <p:ext uri="{BB962C8B-B14F-4D97-AF65-F5344CB8AC3E}">
        <p14:creationId xmlns:p14="http://schemas.microsoft.com/office/powerpoint/2010/main" val="1972645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4" name="Content Placeholder 2"/>
          <p:cNvSpPr>
            <a:spLocks noGrp="1"/>
          </p:cNvSpPr>
          <p:nvPr>
            <p:ph idx="14"/>
          </p:nvPr>
        </p:nvSpPr>
        <p:spPr>
          <a:xfrm>
            <a:off x="704357" y="1893515"/>
            <a:ext cx="13274793" cy="1631216"/>
          </a:xfrm>
          <a:prstGeom prst="rect">
            <a:avLst/>
          </a:prstGeom>
        </p:spPr>
        <p:txBody>
          <a:bodyPr wrap="square" lIns="0" tIns="0" rIns="0" bIns="0">
            <a:spAutoFit/>
          </a:bodyPr>
          <a:lstStyle>
            <a:lvl1pPr marL="520701" indent="-514350">
              <a:spcBef>
                <a:spcPts val="0"/>
              </a:spcBef>
              <a:spcAft>
                <a:spcPts val="600"/>
              </a:spcAft>
              <a:buSzPct val="100000"/>
              <a:buFont typeface="+mj-lt"/>
              <a:buAutoNum type="arabicPeriod"/>
              <a:tabLst/>
              <a:defRPr sz="2800" baseline="0">
                <a:solidFill>
                  <a:schemeClr val="accent5"/>
                </a:solidFill>
                <a:latin typeface="Merriweather Light"/>
                <a:cs typeface="Merriweather Light"/>
              </a:defRPr>
            </a:lvl1pPr>
            <a:lvl2pPr marL="746125" indent="-457200">
              <a:spcBef>
                <a:spcPts val="0"/>
              </a:spcBef>
              <a:spcAft>
                <a:spcPts val="600"/>
              </a:spcAft>
              <a:buSzPct val="100000"/>
              <a:buFont typeface="+mj-lt"/>
              <a:buAutoNum type="romanUcPeriod"/>
              <a:defRPr sz="2400" baseline="0">
                <a:solidFill>
                  <a:schemeClr val="accent5"/>
                </a:solidFill>
                <a:latin typeface="Merriweather Light"/>
                <a:cs typeface="Merriweather Light"/>
              </a:defRPr>
            </a:lvl2pPr>
            <a:lvl3pPr marL="969963" indent="-457200">
              <a:spcBef>
                <a:spcPts val="0"/>
              </a:spcBef>
              <a:spcAft>
                <a:spcPts val="600"/>
              </a:spcAft>
              <a:buSzPct val="100000"/>
              <a:buFont typeface="+mj-lt"/>
              <a:buAutoNum type="arabicPeriod"/>
              <a:defRPr sz="2100" baseline="0">
                <a:solidFill>
                  <a:schemeClr val="accent5"/>
                </a:solidFill>
                <a:latin typeface="Merriweather Light"/>
                <a:cs typeface="Merriweather Light"/>
              </a:defRPr>
            </a:lvl3pPr>
            <a:lvl4pPr marL="1084262" indent="-342901">
              <a:spcBef>
                <a:spcPts val="0"/>
              </a:spcBef>
              <a:spcAft>
                <a:spcPts val="600"/>
              </a:spcAft>
              <a:buSzPct val="100000"/>
              <a:buFont typeface="+mj-lt"/>
              <a:buAutoNum type="arabicPeriod"/>
              <a:defRPr sz="1800" baseline="0">
                <a:solidFill>
                  <a:schemeClr val="accent5"/>
                </a:solidFill>
              </a:defRPr>
            </a:lvl4pPr>
            <a:lvl5pPr marL="2063749" indent="0">
              <a:buSzPct val="100000"/>
              <a:buFont typeface="+mj-lt"/>
              <a:buNone/>
              <a:defRPr sz="1600">
                <a:solidFill>
                  <a:srgbClr val="4C4C4C"/>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Click to edit Master text styles</a:t>
            </a:r>
          </a:p>
        </p:txBody>
      </p:sp>
    </p:spTree>
    <p:extLst>
      <p:ext uri="{BB962C8B-B14F-4D97-AF65-F5344CB8AC3E}">
        <p14:creationId xmlns:p14="http://schemas.microsoft.com/office/powerpoint/2010/main" val="3737769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pic>
        <p:nvPicPr>
          <p:cNvPr id="5" name="Picture 4" descr="Bottom_Viz_August-02.png"/>
          <p:cNvPicPr>
            <a:picLocks noChangeAspect="1"/>
          </p:cNvPicPr>
          <p:nvPr/>
        </p:nvPicPr>
        <p:blipFill rotWithShape="1">
          <a:blip r:embed="rId21" cstate="email">
            <a:extLst>
              <a:ext uri="{28A0092B-C50C-407E-A947-70E740481C1C}">
                <a14:useLocalDpi xmlns:a14="http://schemas.microsoft.com/office/drawing/2010/main" val="0"/>
              </a:ext>
            </a:extLst>
          </a:blip>
          <a:srcRect b="18483"/>
          <a:stretch/>
        </p:blipFill>
        <p:spPr>
          <a:xfrm flipH="1">
            <a:off x="0" y="6932613"/>
            <a:ext cx="14630400" cy="1296987"/>
          </a:xfrm>
          <a:prstGeom prst="rect">
            <a:avLst/>
          </a:prstGeom>
        </p:spPr>
      </p:pic>
      <p:pic>
        <p:nvPicPr>
          <p:cNvPr id="1027" name="Picture 7" descr="tableau_white.eps"/>
          <p:cNvPicPr>
            <a:picLocks noChangeAspect="1"/>
          </p:cNvPicPr>
          <p:nvPr/>
        </p:nvPicPr>
        <p:blipFill>
          <a:blip r:embed="rId22" cstate="email">
            <a:extLst>
              <a:ext uri="{28A0092B-C50C-407E-A947-70E740481C1C}">
                <a14:useLocalDpi xmlns:a14="http://schemas.microsoft.com/office/drawing/2010/main" val="0"/>
              </a:ext>
            </a:extLst>
          </a:blip>
          <a:srcRect/>
          <a:stretch>
            <a:fillRect/>
          </a:stretch>
        </p:blipFill>
        <p:spPr bwMode="auto">
          <a:xfrm>
            <a:off x="12669838" y="7724775"/>
            <a:ext cx="1727200" cy="3603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28" name="Title Placeholder 1"/>
          <p:cNvSpPr>
            <a:spLocks noGrp="1"/>
          </p:cNvSpPr>
          <p:nvPr>
            <p:ph type="title"/>
          </p:nvPr>
        </p:nvSpPr>
        <p:spPr bwMode="auto">
          <a:xfrm>
            <a:off x="712788" y="601314"/>
            <a:ext cx="13244512" cy="57708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spAutoFit/>
          </a:bodyPr>
          <a:lstStyle/>
          <a:p>
            <a:pPr lvl="0"/>
            <a:r>
              <a:rPr lang="en-US"/>
              <a:t>Master Title Style</a:t>
            </a:r>
          </a:p>
        </p:txBody>
      </p:sp>
    </p:spTree>
  </p:cSld>
  <p:clrMap bg1="lt1" tx1="dk1" bg2="lt2" tx2="dk2" accent1="accent1" accent2="accent2" accent3="accent3" accent4="accent4" accent5="accent5" accent6="accent6" hlink="hlink" folHlink="folHlink"/>
  <p:sldLayoutIdLst>
    <p:sldLayoutId id="2147484147" r:id="rId1"/>
    <p:sldLayoutId id="2147484135" r:id="rId2"/>
    <p:sldLayoutId id="2147484148" r:id="rId3"/>
    <p:sldLayoutId id="2147484150" r:id="rId4"/>
    <p:sldLayoutId id="2147484152" r:id="rId5"/>
    <p:sldLayoutId id="2147484136" r:id="rId6"/>
    <p:sldLayoutId id="2147484137" r:id="rId7"/>
    <p:sldLayoutId id="2147484138" r:id="rId8"/>
    <p:sldLayoutId id="2147484139" r:id="rId9"/>
    <p:sldLayoutId id="2147484140" r:id="rId10"/>
    <p:sldLayoutId id="2147484141" r:id="rId11"/>
    <p:sldLayoutId id="2147484142" r:id="rId12"/>
    <p:sldLayoutId id="2147484143" r:id="rId13"/>
    <p:sldLayoutId id="2147484144" r:id="rId14"/>
    <p:sldLayoutId id="2147484145" r:id="rId15"/>
    <p:sldLayoutId id="2147484146" r:id="rId16"/>
    <p:sldLayoutId id="2147484149" r:id="rId17"/>
    <p:sldLayoutId id="2147484153" r:id="rId18"/>
    <p:sldLayoutId id="2147484154" r:id="rId19"/>
  </p:sldLayoutIdLst>
  <p:txStyles>
    <p:titleStyle>
      <a:lvl1pPr algn="l" defTabSz="1304925" rtl="0" eaLnBrk="1" fontAlgn="base" hangingPunct="1">
        <a:lnSpc>
          <a:spcPct val="80000"/>
        </a:lnSpc>
        <a:spcBef>
          <a:spcPct val="0"/>
        </a:spcBef>
        <a:spcAft>
          <a:spcPct val="0"/>
        </a:spcAft>
        <a:defRPr sz="4500" kern="1200">
          <a:solidFill>
            <a:srgbClr val="4C4C4C"/>
          </a:solidFill>
          <a:latin typeface="BentonSans Book"/>
          <a:ea typeface="ＭＳ Ｐゴシック" charset="0"/>
          <a:cs typeface="BentonSans Book"/>
        </a:defRPr>
      </a:lvl1pPr>
      <a:lvl2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2pPr>
      <a:lvl3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3pPr>
      <a:lvl4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4pPr>
      <a:lvl5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5pPr>
      <a:lvl6pPr marL="4572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6pPr>
      <a:lvl7pPr marL="9144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7pPr>
      <a:lvl8pPr marL="13716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8pPr>
      <a:lvl9pPr marL="18288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9pPr>
    </p:titleStyle>
    <p:bodyStyle>
      <a:lvl1pPr marL="488950" indent="-488950" algn="l" defTabSz="1304925" rtl="0" eaLnBrk="1" fontAlgn="base" hangingPunct="1">
        <a:spcBef>
          <a:spcPct val="20000"/>
        </a:spcBef>
        <a:spcAft>
          <a:spcPct val="0"/>
        </a:spcAft>
        <a:buFont typeface="Arial" charset="0"/>
        <a:buChar char="•"/>
        <a:defRPr sz="4600" kern="1200">
          <a:solidFill>
            <a:schemeClr val="tx1"/>
          </a:solidFill>
          <a:latin typeface="+mn-lt"/>
          <a:ea typeface="ＭＳ Ｐゴシック" charset="0"/>
          <a:cs typeface="ＭＳ Ｐゴシック" charset="0"/>
        </a:defRPr>
      </a:lvl1pPr>
      <a:lvl2pPr marL="1060450" indent="-407988" algn="l" defTabSz="1304925"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2pPr>
      <a:lvl3pPr marL="1631950" indent="-325438" algn="l" defTabSz="1304925" rtl="0" eaLnBrk="1" fontAlgn="base" hangingPunct="1">
        <a:spcBef>
          <a:spcPct val="20000"/>
        </a:spcBef>
        <a:spcAft>
          <a:spcPct val="0"/>
        </a:spcAft>
        <a:buFont typeface="Arial" charset="0"/>
        <a:buChar char="•"/>
        <a:defRPr sz="3400" kern="1200">
          <a:solidFill>
            <a:schemeClr val="tx1"/>
          </a:solidFill>
          <a:latin typeface="+mn-lt"/>
          <a:ea typeface="ＭＳ Ｐゴシック" charset="0"/>
          <a:cs typeface="+mn-cs"/>
        </a:defRPr>
      </a:lvl3pPr>
      <a:lvl4pPr marL="228441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4pPr>
      <a:lvl5pPr marL="293846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5pPr>
      <a:lvl6pPr marL="359210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p:bodyStyle>
    <p:otherStyle>
      <a:defPPr>
        <a:defRPr lang="en-US"/>
      </a:defPPr>
      <a:lvl1pPr marL="0" algn="l" defTabSz="1306221" rtl="0" eaLnBrk="1" latinLnBrk="0" hangingPunct="1">
        <a:defRPr sz="2600" kern="1200">
          <a:solidFill>
            <a:schemeClr val="tx1"/>
          </a:solidFill>
          <a:latin typeface="+mn-lt"/>
          <a:ea typeface="+mn-ea"/>
          <a:cs typeface="+mn-cs"/>
        </a:defRPr>
      </a:lvl1pPr>
      <a:lvl2pPr marL="653110" algn="l" defTabSz="1306221" rtl="0" eaLnBrk="1" latinLnBrk="0" hangingPunct="1">
        <a:defRPr sz="2600" kern="1200">
          <a:solidFill>
            <a:schemeClr val="tx1"/>
          </a:solidFill>
          <a:latin typeface="+mn-lt"/>
          <a:ea typeface="+mn-ea"/>
          <a:cs typeface="+mn-cs"/>
        </a:defRPr>
      </a:lvl2pPr>
      <a:lvl3pPr marL="1306221" algn="l" defTabSz="1306221" rtl="0" eaLnBrk="1" latinLnBrk="0" hangingPunct="1">
        <a:defRPr sz="2600" kern="1200">
          <a:solidFill>
            <a:schemeClr val="tx1"/>
          </a:solidFill>
          <a:latin typeface="+mn-lt"/>
          <a:ea typeface="+mn-ea"/>
          <a:cs typeface="+mn-cs"/>
        </a:defRPr>
      </a:lvl3pPr>
      <a:lvl4pPr marL="1959331" algn="l" defTabSz="1306221" rtl="0" eaLnBrk="1" latinLnBrk="0" hangingPunct="1">
        <a:defRPr sz="2600" kern="1200">
          <a:solidFill>
            <a:schemeClr val="tx1"/>
          </a:solidFill>
          <a:latin typeface="+mn-lt"/>
          <a:ea typeface="+mn-ea"/>
          <a:cs typeface="+mn-cs"/>
        </a:defRPr>
      </a:lvl4pPr>
      <a:lvl5pPr marL="2612442" algn="l" defTabSz="1306221" rtl="0" eaLnBrk="1" latinLnBrk="0" hangingPunct="1">
        <a:defRPr sz="2600" kern="1200">
          <a:solidFill>
            <a:schemeClr val="tx1"/>
          </a:solidFill>
          <a:latin typeface="+mn-lt"/>
          <a:ea typeface="+mn-ea"/>
          <a:cs typeface="+mn-cs"/>
        </a:defRPr>
      </a:lvl5pPr>
      <a:lvl6pPr marL="3265550" algn="l" defTabSz="1306221" rtl="0" eaLnBrk="1" latinLnBrk="0" hangingPunct="1">
        <a:defRPr sz="2600" kern="1200">
          <a:solidFill>
            <a:schemeClr val="tx1"/>
          </a:solidFill>
          <a:latin typeface="+mn-lt"/>
          <a:ea typeface="+mn-ea"/>
          <a:cs typeface="+mn-cs"/>
        </a:defRPr>
      </a:lvl6pPr>
      <a:lvl7pPr marL="3918661" algn="l" defTabSz="1306221" rtl="0" eaLnBrk="1" latinLnBrk="0" hangingPunct="1">
        <a:defRPr sz="2600" kern="1200">
          <a:solidFill>
            <a:schemeClr val="tx1"/>
          </a:solidFill>
          <a:latin typeface="+mn-lt"/>
          <a:ea typeface="+mn-ea"/>
          <a:cs typeface="+mn-cs"/>
        </a:defRPr>
      </a:lvl7pPr>
      <a:lvl8pPr marL="4571771" algn="l" defTabSz="1306221" rtl="0" eaLnBrk="1" latinLnBrk="0" hangingPunct="1">
        <a:defRPr sz="2600" kern="1200">
          <a:solidFill>
            <a:schemeClr val="tx1"/>
          </a:solidFill>
          <a:latin typeface="+mn-lt"/>
          <a:ea typeface="+mn-ea"/>
          <a:cs typeface="+mn-cs"/>
        </a:defRPr>
      </a:lvl8pPr>
      <a:lvl9pPr marL="5224882" algn="l" defTabSz="1306221"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7.xml"/><Relationship Id="rId1" Type="http://schemas.openxmlformats.org/officeDocument/2006/relationships/tags" Target="../tags/tag1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8.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8.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8.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8.xml"/><Relationship Id="rId1" Type="http://schemas.openxmlformats.org/officeDocument/2006/relationships/tags" Target="../tags/tag6.xml"/><Relationship Id="rId4" Type="http://schemas.openxmlformats.org/officeDocument/2006/relationships/hyperlink" Target="https://www.webmd.com/diet/news/20080303/eating-breakfast-may-beat-teen-obesity" TargetMode="Externa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8.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8.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8.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694262" y="3286802"/>
            <a:ext cx="13245156" cy="1650901"/>
          </a:xfrm>
          <a:prstGeom prst="rect">
            <a:avLst/>
          </a:prstGeom>
        </p:spPr>
        <p:txBody>
          <a:bodyPr wrap="square" lIns="0" tIns="0" rIns="0" bIns="0" anchor="t">
            <a:spAutoFit/>
          </a:bodyPr>
          <a:lstStyle/>
          <a:p>
            <a:pPr defTabSz="1306221" fontAlgn="auto">
              <a:spcAft>
                <a:spcPts val="0"/>
              </a:spcAft>
              <a:buFont typeface="Arial" panose="020B0604020202020204" pitchFamily="34" charset="0"/>
              <a:buNone/>
              <a:defRPr/>
            </a:pPr>
            <a:r>
              <a:rPr lang="en-US">
                <a:ea typeface="+mn-ea"/>
              </a:rPr>
              <a:t>[Fields and Variables]</a:t>
            </a:r>
          </a:p>
          <a:p>
            <a:pPr defTabSz="1306221" fontAlgn="auto">
              <a:lnSpc>
                <a:spcPct val="110000"/>
              </a:lnSpc>
              <a:spcBef>
                <a:spcPts val="1776"/>
              </a:spcBef>
              <a:spcAft>
                <a:spcPts val="0"/>
              </a:spcAft>
              <a:buFont typeface="Arial" panose="020B0604020202020204" pitchFamily="34" charset="0"/>
              <a:buNone/>
              <a:defRPr/>
            </a:pPr>
            <a:r>
              <a:rPr lang="en-US" sz="2400">
                <a:latin typeface="Merriweather Light"/>
                <a:ea typeface="+mn-ea"/>
                <a:cs typeface="Merriweather Light"/>
              </a:rPr>
              <a:t>[Presenter Name] | [Presenter Title]</a:t>
            </a:r>
          </a:p>
          <a:p>
            <a:pPr defTabSz="1306221" fontAlgn="auto">
              <a:lnSpc>
                <a:spcPct val="110000"/>
              </a:lnSpc>
              <a:spcAft>
                <a:spcPts val="0"/>
              </a:spcAft>
              <a:buFont typeface="Arial" panose="020B0604020202020204" pitchFamily="34" charset="0"/>
              <a:buNone/>
              <a:defRPr/>
            </a:pPr>
            <a:r>
              <a:rPr lang="en-US" sz="2400">
                <a:latin typeface="Merriweather Light"/>
                <a:ea typeface="+mn-ea"/>
                <a:cs typeface="Merriweather Light"/>
              </a:rPr>
              <a:t>[Date] | [Contact Info (social media, email, etc.)] </a:t>
            </a:r>
          </a:p>
        </p:txBody>
      </p:sp>
      <p:sp>
        <p:nvSpPr>
          <p:cNvPr id="5" name="TextBox 3">
            <a:extLst>
              <a:ext uri="{FF2B5EF4-FFF2-40B4-BE49-F238E27FC236}">
                <a16:creationId xmlns:a16="http://schemas.microsoft.com/office/drawing/2014/main" id="{CA2310B3-D93E-43CA-918B-55627217CF6E}"/>
              </a:ext>
            </a:extLst>
          </p:cNvPr>
          <p:cNvSpPr txBox="1"/>
          <p:nvPr/>
        </p:nvSpPr>
        <p:spPr>
          <a:xfrm>
            <a:off x="8682030" y="3952826"/>
            <a:ext cx="4560277" cy="2492990"/>
          </a:xfrm>
          <a:prstGeom prst="rect">
            <a:avLst/>
          </a:prstGeom>
          <a:noFill/>
        </p:spPr>
        <p:txBody>
          <a:bodyPr wrap="square" rtlCol="0">
            <a:spAutoFit/>
          </a:bodyPr>
          <a:lstStyle>
            <a:defPPr>
              <a:defRPr lang="en-US"/>
            </a:defPPr>
            <a:lvl1pPr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1pPr>
            <a:lvl2pPr marL="652463" indent="-195263"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2pPr>
            <a:lvl3pPr marL="1304925" indent="-390525"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3pPr>
            <a:lvl4pPr marL="1958975" indent="-587375"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4pPr>
            <a:lvl5pPr marL="2611438" indent="-782638"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5pPr>
            <a:lvl6pPr marL="2286000" algn="l" defTabSz="457200" rtl="0" eaLnBrk="1" latinLnBrk="0" hangingPunct="1">
              <a:defRPr sz="2600" kern="1200">
                <a:solidFill>
                  <a:schemeClr val="tx1"/>
                </a:solidFill>
                <a:latin typeface="Gill Sans MT" charset="0"/>
                <a:ea typeface="ＭＳ Ｐゴシック" charset="0"/>
                <a:cs typeface="ＭＳ Ｐゴシック" charset="0"/>
              </a:defRPr>
            </a:lvl6pPr>
            <a:lvl7pPr marL="2743200" algn="l" defTabSz="457200" rtl="0" eaLnBrk="1" latinLnBrk="0" hangingPunct="1">
              <a:defRPr sz="2600" kern="1200">
                <a:solidFill>
                  <a:schemeClr val="tx1"/>
                </a:solidFill>
                <a:latin typeface="Gill Sans MT" charset="0"/>
                <a:ea typeface="ＭＳ Ｐゴシック" charset="0"/>
                <a:cs typeface="ＭＳ Ｐゴシック" charset="0"/>
              </a:defRPr>
            </a:lvl7pPr>
            <a:lvl8pPr marL="3200400" algn="l" defTabSz="457200" rtl="0" eaLnBrk="1" latinLnBrk="0" hangingPunct="1">
              <a:defRPr sz="2600" kern="1200">
                <a:solidFill>
                  <a:schemeClr val="tx1"/>
                </a:solidFill>
                <a:latin typeface="Gill Sans MT" charset="0"/>
                <a:ea typeface="ＭＳ Ｐゴシック" charset="0"/>
                <a:cs typeface="ＭＳ Ｐゴシック" charset="0"/>
              </a:defRPr>
            </a:lvl8pPr>
            <a:lvl9pPr marL="3657600" algn="l" defTabSz="457200" rtl="0" eaLnBrk="1" latinLnBrk="0" hangingPunct="1">
              <a:defRPr sz="2600" kern="1200">
                <a:solidFill>
                  <a:schemeClr val="tx1"/>
                </a:solidFill>
                <a:latin typeface="Gill Sans MT" charset="0"/>
                <a:ea typeface="ＭＳ Ｐゴシック" charset="0"/>
                <a:cs typeface="ＭＳ Ｐゴシック" charset="0"/>
              </a:defRPr>
            </a:lvl9pPr>
          </a:lstStyle>
          <a:p>
            <a:r>
              <a:rPr lang="en-US" dirty="0">
                <a:highlight>
                  <a:srgbClr val="FFFF00"/>
                </a:highlight>
              </a:rPr>
              <a:t>Note to instructor:</a:t>
            </a:r>
          </a:p>
          <a:p>
            <a:r>
              <a:rPr lang="en-US" dirty="0">
                <a:highlight>
                  <a:srgbClr val="FFFF00"/>
                </a:highlight>
              </a:rPr>
              <a:t>For online adaptation, consider:</a:t>
            </a:r>
          </a:p>
          <a:p>
            <a:pPr marL="457200" indent="-457200">
              <a:buFont typeface="Arial" panose="020B0604020202020204" pitchFamily="34" charset="0"/>
              <a:buChar char="•"/>
            </a:pPr>
            <a:r>
              <a:rPr lang="en-US" dirty="0">
                <a:highlight>
                  <a:srgbClr val="FFFF00"/>
                </a:highlight>
              </a:rPr>
              <a:t>Add audio to desired slides</a:t>
            </a:r>
          </a:p>
          <a:p>
            <a:pPr marL="457200" indent="-457200">
              <a:buFont typeface="Arial" panose="020B0604020202020204" pitchFamily="34" charset="0"/>
              <a:buChar char="•"/>
            </a:pPr>
            <a:r>
              <a:rPr lang="en-US" dirty="0">
                <a:highlight>
                  <a:srgbClr val="FFFF00"/>
                </a:highlight>
              </a:rPr>
              <a:t>Add contextual information to captions for desired slides.</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2829695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TextBox 3">
            <a:extLst>
              <a:ext uri="{FF2B5EF4-FFF2-40B4-BE49-F238E27FC236}">
                <a16:creationId xmlns:a16="http://schemas.microsoft.com/office/drawing/2014/main" id="{457A134A-8273-40DC-B168-2939E9A7B218}"/>
              </a:ext>
            </a:extLst>
          </p:cNvPr>
          <p:cNvSpPr txBox="1">
            <a:spLocks noChangeArrowheads="1"/>
          </p:cNvSpPr>
          <p:nvPr/>
        </p:nvSpPr>
        <p:spPr bwMode="auto">
          <a:xfrm>
            <a:off x="633984" y="6708097"/>
            <a:ext cx="90098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65311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30622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959331"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2612441"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265551" algn="l" defTabSz="130622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3918661" algn="l" defTabSz="130622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571771" algn="l" defTabSz="130622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224882" algn="l" defTabSz="130622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spcBef>
                <a:spcPct val="0"/>
              </a:spcBef>
              <a:buFontTx/>
              <a:buNone/>
            </a:pPr>
            <a:r>
              <a:rPr lang="en-US" altLang="en-US" sz="1800" i="1">
                <a:solidFill>
                  <a:srgbClr val="4C4C4C"/>
                </a:solidFill>
                <a:latin typeface="Arial"/>
                <a:cs typeface="Arial"/>
              </a:rPr>
              <a:t>Adapted from Jeff Leek, Johns Hopkins School of Public Health</a:t>
            </a:r>
          </a:p>
        </p:txBody>
      </p:sp>
      <p:sp>
        <p:nvSpPr>
          <p:cNvPr id="12" name="Title 4">
            <a:extLst>
              <a:ext uri="{FF2B5EF4-FFF2-40B4-BE49-F238E27FC236}">
                <a16:creationId xmlns:a16="http://schemas.microsoft.com/office/drawing/2014/main" id="{C660F1A2-C2DD-472E-98D7-80FCB4332C50}"/>
              </a:ext>
            </a:extLst>
          </p:cNvPr>
          <p:cNvSpPr>
            <a:spLocks noGrp="1"/>
          </p:cNvSpPr>
          <p:nvPr>
            <p:ph type="title"/>
          </p:nvPr>
        </p:nvSpPr>
        <p:spPr>
          <a:xfrm>
            <a:off x="712788" y="601314"/>
            <a:ext cx="10806112" cy="567848"/>
          </a:xfrm>
        </p:spPr>
        <p:txBody>
          <a:bodyPr/>
          <a:lstStyle/>
          <a:p>
            <a:r>
              <a:rPr lang="en-US" dirty="0">
                <a:ea typeface="ＭＳ Ｐゴシック"/>
              </a:rPr>
              <a:t>Definition of data</a:t>
            </a:r>
            <a:endParaRPr lang="en-US" dirty="0"/>
          </a:p>
        </p:txBody>
      </p:sp>
      <p:sp>
        <p:nvSpPr>
          <p:cNvPr id="5" name="Content Placeholder 2">
            <a:extLst>
              <a:ext uri="{FF2B5EF4-FFF2-40B4-BE49-F238E27FC236}">
                <a16:creationId xmlns:a16="http://schemas.microsoft.com/office/drawing/2014/main" id="{91C9A62D-6860-416D-8277-B503B433631E}"/>
              </a:ext>
            </a:extLst>
          </p:cNvPr>
          <p:cNvSpPr txBox="1">
            <a:spLocks/>
          </p:cNvSpPr>
          <p:nvPr/>
        </p:nvSpPr>
        <p:spPr>
          <a:xfrm>
            <a:off x="712788" y="1305306"/>
            <a:ext cx="13396750" cy="5400294"/>
          </a:xfrm>
        </p:spPr>
        <p:txBody>
          <a:bodyPr anchor="t"/>
          <a:lstStyle>
            <a:defPPr>
              <a:defRPr lang="en-US"/>
            </a:defPPr>
            <a:lvl1pPr marL="488950" indent="-488950" algn="l" defTabSz="1304925" rtl="0" eaLnBrk="0" fontAlgn="base" hangingPunct="0">
              <a:spcBef>
                <a:spcPct val="0"/>
              </a:spcBef>
              <a:spcAft>
                <a:spcPct val="0"/>
              </a:spcAft>
              <a:buFont typeface="Arial" charset="0"/>
              <a:buChar char="•"/>
              <a:defRPr sz="4600" kern="1200">
                <a:solidFill>
                  <a:schemeClr val="tx1"/>
                </a:solidFill>
                <a:latin typeface="Arial" panose="020B0604020202020204" pitchFamily="34" charset="0"/>
                <a:ea typeface="+mn-ea"/>
                <a:cs typeface="Arial" panose="020B0604020202020204" pitchFamily="34" charset="0"/>
              </a:defRPr>
            </a:lvl1pPr>
            <a:lvl2pPr marL="653110" indent="-407988" algn="l" defTabSz="1304925" rtl="0" eaLnBrk="0" fontAlgn="base" hangingPunct="0">
              <a:spcBef>
                <a:spcPct val="0"/>
              </a:spcBef>
              <a:spcAft>
                <a:spcPct val="0"/>
              </a:spcAft>
              <a:buFont typeface="Arial" charset="0"/>
              <a:buChar char="–"/>
              <a:defRPr sz="4000" kern="1200">
                <a:solidFill>
                  <a:schemeClr val="tx1"/>
                </a:solidFill>
                <a:latin typeface="Arial" panose="020B0604020202020204" pitchFamily="34" charset="0"/>
                <a:ea typeface="+mn-ea"/>
                <a:cs typeface="Arial" panose="020B0604020202020204" pitchFamily="34" charset="0"/>
              </a:defRPr>
            </a:lvl2pPr>
            <a:lvl3pPr marL="1306220" indent="-325438" algn="l" defTabSz="1304925" rtl="0" eaLnBrk="0" fontAlgn="base" hangingPunct="0">
              <a:spcBef>
                <a:spcPct val="0"/>
              </a:spcBef>
              <a:spcAft>
                <a:spcPct val="0"/>
              </a:spcAft>
              <a:buFont typeface="Arial" charset="0"/>
              <a:buChar char="•"/>
              <a:defRPr sz="3400" kern="1200">
                <a:solidFill>
                  <a:schemeClr val="tx1"/>
                </a:solidFill>
                <a:latin typeface="Arial" panose="020B0604020202020204" pitchFamily="34" charset="0"/>
                <a:ea typeface="+mn-ea"/>
                <a:cs typeface="Arial" panose="020B0604020202020204" pitchFamily="34" charset="0"/>
              </a:defRPr>
            </a:lvl3pPr>
            <a:lvl4pPr marL="1959331" indent="-325438" algn="l" defTabSz="1304925" rtl="0" eaLnBrk="0" fontAlgn="base" hangingPunct="0">
              <a:spcBef>
                <a:spcPct val="0"/>
              </a:spcBef>
              <a:spcAft>
                <a:spcPct val="0"/>
              </a:spcAft>
              <a:buFont typeface="Arial" charset="0"/>
              <a:buChar char="–"/>
              <a:defRPr sz="2900" kern="1200">
                <a:solidFill>
                  <a:schemeClr val="tx1"/>
                </a:solidFill>
                <a:latin typeface="Arial" panose="020B0604020202020204" pitchFamily="34" charset="0"/>
                <a:ea typeface="+mn-ea"/>
                <a:cs typeface="Arial" panose="020B0604020202020204" pitchFamily="34" charset="0"/>
              </a:defRPr>
            </a:lvl4pPr>
            <a:lvl5pPr marL="2612441" indent="-325438" algn="l" defTabSz="1304925" rtl="0" eaLnBrk="0" fontAlgn="base" hangingPunct="0">
              <a:spcBef>
                <a:spcPct val="0"/>
              </a:spcBef>
              <a:spcAft>
                <a:spcPct val="0"/>
              </a:spcAft>
              <a:buFont typeface="Arial" charset="0"/>
              <a:buChar char="»"/>
              <a:defRPr sz="2900" kern="1200">
                <a:solidFill>
                  <a:schemeClr val="tx1"/>
                </a:solidFill>
                <a:latin typeface="Arial" panose="020B0604020202020204" pitchFamily="34" charset="0"/>
                <a:ea typeface="+mn-ea"/>
                <a:cs typeface="Arial" panose="020B0604020202020204" pitchFamily="34" charset="0"/>
              </a:defRPr>
            </a:lvl5pPr>
            <a:lvl6pPr marL="3265551" indent="-326555" algn="l" defTabSz="1306220" rtl="0" eaLnBrk="1" latinLnBrk="0" hangingPunct="1">
              <a:spcBef>
                <a:spcPct val="20000"/>
              </a:spcBef>
              <a:buFont typeface="Arial" panose="020B0604020202020204" pitchFamily="34" charset="0"/>
              <a:buChar char="•"/>
              <a:defRPr sz="2900" kern="1200">
                <a:solidFill>
                  <a:schemeClr val="tx1"/>
                </a:solidFill>
                <a:latin typeface="Arial" panose="020B0604020202020204" pitchFamily="34" charset="0"/>
                <a:ea typeface="+mn-ea"/>
                <a:cs typeface="Arial" panose="020B0604020202020204" pitchFamily="34" charset="0"/>
              </a:defRPr>
            </a:lvl6pPr>
            <a:lvl7pPr marL="3918661" indent="-326555" algn="l" defTabSz="1306220" rtl="0" eaLnBrk="1" latinLnBrk="0" hangingPunct="1">
              <a:spcBef>
                <a:spcPct val="20000"/>
              </a:spcBef>
              <a:buFont typeface="Arial" panose="020B0604020202020204" pitchFamily="34" charset="0"/>
              <a:buChar char="•"/>
              <a:defRPr sz="2900" kern="1200">
                <a:solidFill>
                  <a:schemeClr val="tx1"/>
                </a:solidFill>
                <a:latin typeface="Arial" panose="020B0604020202020204" pitchFamily="34" charset="0"/>
                <a:ea typeface="+mn-ea"/>
                <a:cs typeface="Arial" panose="020B0604020202020204" pitchFamily="34" charset="0"/>
              </a:defRPr>
            </a:lvl7pPr>
            <a:lvl8pPr marL="4571771" indent="-326555" algn="l" defTabSz="1306220" rtl="0" eaLnBrk="1" latinLnBrk="0" hangingPunct="1">
              <a:spcBef>
                <a:spcPct val="20000"/>
              </a:spcBef>
              <a:buFont typeface="Arial" panose="020B0604020202020204" pitchFamily="34" charset="0"/>
              <a:buChar char="•"/>
              <a:defRPr sz="2900" kern="1200">
                <a:solidFill>
                  <a:schemeClr val="tx1"/>
                </a:solidFill>
                <a:latin typeface="Arial" panose="020B0604020202020204" pitchFamily="34" charset="0"/>
                <a:ea typeface="+mn-ea"/>
                <a:cs typeface="Arial" panose="020B0604020202020204" pitchFamily="34" charset="0"/>
              </a:defRPr>
            </a:lvl8pPr>
            <a:lvl9pPr marL="5224882" indent="-326555" algn="l" defTabSz="1306220" rtl="0" eaLnBrk="1" latinLnBrk="0" hangingPunct="1">
              <a:spcBef>
                <a:spcPct val="20000"/>
              </a:spcBef>
              <a:buFont typeface="Arial" panose="020B0604020202020204" pitchFamily="34" charset="0"/>
              <a:buChar char="•"/>
              <a:defRPr sz="2900" kern="1200">
                <a:solidFill>
                  <a:schemeClr val="tx1"/>
                </a:solidFill>
                <a:latin typeface="Arial" panose="020B0604020202020204" pitchFamily="34" charset="0"/>
                <a:ea typeface="+mn-ea"/>
                <a:cs typeface="Arial" panose="020B0604020202020204" pitchFamily="34" charset="0"/>
              </a:defRPr>
            </a:lvl9pPr>
          </a:lstStyle>
          <a:p>
            <a:pPr marL="0" indent="0">
              <a:buFont typeface="Arial" charset="0"/>
              <a:buNone/>
              <a:defRPr/>
            </a:pPr>
            <a:r>
              <a:rPr lang="en-US" dirty="0">
                <a:solidFill>
                  <a:srgbClr val="4C4C4C"/>
                </a:solidFill>
                <a:latin typeface="+mn-lt"/>
                <a:cs typeface="Arial"/>
              </a:rPr>
              <a:t>“</a:t>
            </a:r>
            <a:r>
              <a:rPr lang="en-US" b="1" dirty="0">
                <a:solidFill>
                  <a:schemeClr val="accent1"/>
                </a:solidFill>
                <a:latin typeface="+mn-lt"/>
                <a:cs typeface="Arial"/>
              </a:rPr>
              <a:t>Data</a:t>
            </a:r>
            <a:r>
              <a:rPr lang="en-US" dirty="0">
                <a:solidFill>
                  <a:srgbClr val="4C4C4C"/>
                </a:solidFill>
                <a:latin typeface="+mn-lt"/>
                <a:cs typeface="Arial"/>
              </a:rPr>
              <a:t> are values of </a:t>
            </a:r>
            <a:r>
              <a:rPr lang="en-US" dirty="0">
                <a:solidFill>
                  <a:schemeClr val="accent2"/>
                </a:solidFill>
                <a:latin typeface="+mn-lt"/>
                <a:cs typeface="Arial"/>
              </a:rPr>
              <a:t>qualitative</a:t>
            </a:r>
            <a:r>
              <a:rPr lang="en-US" dirty="0">
                <a:latin typeface="+mn-lt"/>
                <a:cs typeface="Arial"/>
              </a:rPr>
              <a:t> </a:t>
            </a:r>
            <a:r>
              <a:rPr lang="en-US" dirty="0">
                <a:solidFill>
                  <a:srgbClr val="4C4C4C"/>
                </a:solidFill>
                <a:latin typeface="+mn-lt"/>
                <a:cs typeface="Arial"/>
              </a:rPr>
              <a:t>or </a:t>
            </a:r>
            <a:r>
              <a:rPr lang="en-US" dirty="0">
                <a:solidFill>
                  <a:schemeClr val="accent2"/>
                </a:solidFill>
                <a:latin typeface="+mn-lt"/>
                <a:cs typeface="Arial"/>
              </a:rPr>
              <a:t>quantitative variables</a:t>
            </a:r>
            <a:r>
              <a:rPr lang="en-US" dirty="0">
                <a:solidFill>
                  <a:srgbClr val="4C4C4C"/>
                </a:solidFill>
                <a:latin typeface="+mn-lt"/>
                <a:cs typeface="Arial"/>
              </a:rPr>
              <a:t>, belonging to a </a:t>
            </a:r>
            <a:r>
              <a:rPr lang="en-US" dirty="0">
                <a:solidFill>
                  <a:schemeClr val="accent2"/>
                </a:solidFill>
                <a:latin typeface="+mn-lt"/>
                <a:cs typeface="Arial"/>
              </a:rPr>
              <a:t>set of items</a:t>
            </a:r>
            <a:r>
              <a:rPr lang="en-US" dirty="0">
                <a:solidFill>
                  <a:srgbClr val="4C4C4C"/>
                </a:solidFill>
                <a:latin typeface="+mn-lt"/>
                <a:cs typeface="Arial"/>
              </a:rPr>
              <a:t>.”</a:t>
            </a:r>
            <a:br>
              <a:rPr lang="en-US" dirty="0">
                <a:latin typeface="+mn-lt"/>
              </a:rPr>
            </a:br>
            <a:endParaRPr lang="en-US" sz="2850" dirty="0">
              <a:latin typeface="+mn-lt"/>
            </a:endParaRPr>
          </a:p>
          <a:p>
            <a:pPr marL="0" indent="0">
              <a:buFont typeface="Arial" charset="0"/>
              <a:buNone/>
              <a:defRPr/>
            </a:pPr>
            <a:r>
              <a:rPr lang="en-US" sz="3200" dirty="0">
                <a:solidFill>
                  <a:schemeClr val="accent2"/>
                </a:solidFill>
                <a:latin typeface="+mn-lt"/>
                <a:cs typeface="Arial"/>
              </a:rPr>
              <a:t>Set of items</a:t>
            </a:r>
            <a:r>
              <a:rPr lang="en-US" sz="3200" dirty="0">
                <a:solidFill>
                  <a:srgbClr val="4C4C4C"/>
                </a:solidFill>
                <a:latin typeface="+mn-lt"/>
                <a:cs typeface="Arial"/>
              </a:rPr>
              <a:t>: Also called the "population"; the set of objects that you are interested in</a:t>
            </a:r>
          </a:p>
          <a:p>
            <a:pPr marL="0" indent="0">
              <a:buFont typeface="Arial" charset="0"/>
              <a:buNone/>
              <a:defRPr/>
            </a:pPr>
            <a:endParaRPr lang="en-US" sz="2850" dirty="0">
              <a:solidFill>
                <a:srgbClr val="4C4C4C"/>
              </a:solidFill>
              <a:latin typeface="+mn-lt"/>
              <a:cs typeface="Arial"/>
            </a:endParaRPr>
          </a:p>
          <a:p>
            <a:pPr marL="0" indent="0">
              <a:buFont typeface="Arial" charset="0"/>
              <a:buNone/>
              <a:defRPr/>
            </a:pPr>
            <a:r>
              <a:rPr lang="en-US" sz="3200" dirty="0">
                <a:solidFill>
                  <a:schemeClr val="accent2"/>
                </a:solidFill>
                <a:latin typeface="+mn-lt"/>
                <a:cs typeface="Arial"/>
              </a:rPr>
              <a:t>Variable</a:t>
            </a:r>
            <a:r>
              <a:rPr lang="en-US" sz="3200" dirty="0">
                <a:solidFill>
                  <a:srgbClr val="4C4C4C"/>
                </a:solidFill>
                <a:latin typeface="+mn-lt"/>
                <a:cs typeface="Arial"/>
              </a:rPr>
              <a:t>: A measurement or characteristic of an item.</a:t>
            </a:r>
          </a:p>
          <a:p>
            <a:pPr marL="702310" lvl="1" indent="-457200">
              <a:buFont typeface="Arial" panose="020B0604020202020204" pitchFamily="34" charset="0"/>
              <a:buChar char="•"/>
              <a:defRPr/>
            </a:pPr>
            <a:r>
              <a:rPr lang="en-US" sz="2800" dirty="0">
                <a:solidFill>
                  <a:schemeClr val="accent2"/>
                </a:solidFill>
                <a:latin typeface="+mn-lt"/>
                <a:cs typeface="Arial"/>
              </a:rPr>
              <a:t>Qualitative</a:t>
            </a:r>
            <a:r>
              <a:rPr lang="en-US" sz="2800" dirty="0">
                <a:solidFill>
                  <a:srgbClr val="4C4C4C"/>
                </a:solidFill>
                <a:latin typeface="+mn-lt"/>
                <a:cs typeface="Arial"/>
              </a:rPr>
              <a:t>: Country of origin, sex, treatment</a:t>
            </a:r>
            <a:endParaRPr lang="en-US" sz="2800" dirty="0">
              <a:solidFill>
                <a:srgbClr val="4C4C4C"/>
              </a:solidFill>
              <a:latin typeface="+mn-lt"/>
            </a:endParaRPr>
          </a:p>
          <a:p>
            <a:pPr marL="702310" lvl="1" indent="-457200">
              <a:buFont typeface="Arial" panose="020B0604020202020204" pitchFamily="34" charset="0"/>
              <a:buChar char="•"/>
              <a:defRPr/>
            </a:pPr>
            <a:r>
              <a:rPr lang="en-US" sz="2800" dirty="0">
                <a:solidFill>
                  <a:schemeClr val="accent2"/>
                </a:solidFill>
                <a:latin typeface="+mn-lt"/>
                <a:cs typeface="Arial"/>
              </a:rPr>
              <a:t>Quantitative</a:t>
            </a:r>
            <a:r>
              <a:rPr lang="en-US" sz="2800" dirty="0">
                <a:solidFill>
                  <a:srgbClr val="4C4C4C"/>
                </a:solidFill>
                <a:latin typeface="+mn-lt"/>
                <a:cs typeface="Arial"/>
              </a:rPr>
              <a:t>: Height, weight, blood pressure</a:t>
            </a:r>
            <a:endParaRPr lang="en-US" sz="2800" dirty="0">
              <a:solidFill>
                <a:srgbClr val="4C4C4C"/>
              </a:solidFill>
              <a:latin typeface="+mn-lt"/>
            </a:endParaRPr>
          </a:p>
        </p:txBody>
      </p:sp>
    </p:spTree>
    <p:custDataLst>
      <p:tags r:id="rId1"/>
    </p:custDataLst>
    <p:extLst>
      <p:ext uri="{BB962C8B-B14F-4D97-AF65-F5344CB8AC3E}">
        <p14:creationId xmlns:p14="http://schemas.microsoft.com/office/powerpoint/2010/main" val="4227042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a:extLst>
              <a:ext uri="{FF2B5EF4-FFF2-40B4-BE49-F238E27FC236}">
                <a16:creationId xmlns:a16="http://schemas.microsoft.com/office/drawing/2014/main" id="{F5BC33B3-0639-4F65-8C98-47DFBA2720EB}"/>
              </a:ext>
            </a:extLst>
          </p:cNvPr>
          <p:cNvSpPr>
            <a:spLocks noGrp="1" noChangeArrowheads="1"/>
          </p:cNvSpPr>
          <p:nvPr>
            <p:ph type="body" idx="1"/>
          </p:nvPr>
        </p:nvSpPr>
        <p:spPr>
          <a:xfrm>
            <a:off x="621792" y="1428795"/>
            <a:ext cx="12862560" cy="6492240"/>
          </a:xfrm>
        </p:spPr>
        <p:txBody>
          <a:bodyPr anchor="t"/>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65311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30622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959331"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2612441"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265551" algn="l" defTabSz="130622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3918661" algn="l" defTabSz="130622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571771" algn="l" defTabSz="130622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224882" algn="l" defTabSz="130622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marL="0" indent="0">
              <a:buNone/>
              <a:defRPr/>
            </a:pPr>
            <a:r>
              <a:rPr lang="en-US" sz="3200" b="1" dirty="0">
                <a:solidFill>
                  <a:srgbClr val="4C4C4C"/>
                </a:solidFill>
                <a:latin typeface="Merriweather light"/>
                <a:cs typeface="Arial"/>
              </a:rPr>
              <a:t>Dependent Variable  </a:t>
            </a:r>
            <a:endParaRPr lang="en-US" sz="3200" dirty="0">
              <a:solidFill>
                <a:srgbClr val="4C4C4C"/>
              </a:solidFill>
              <a:latin typeface="Merriweather light"/>
            </a:endParaRPr>
          </a:p>
          <a:p>
            <a:pPr marL="702310" lvl="1" indent="-457200">
              <a:buFont typeface="Arial" panose="020B0604020202020204" pitchFamily="34" charset="0"/>
              <a:buChar char="•"/>
              <a:defRPr/>
            </a:pPr>
            <a:r>
              <a:rPr lang="en-US" sz="2800" dirty="0">
                <a:solidFill>
                  <a:srgbClr val="4C4C4C"/>
                </a:solidFill>
                <a:latin typeface="Merriweather light"/>
                <a:cs typeface="Arial"/>
              </a:rPr>
              <a:t>Outcome/Response</a:t>
            </a:r>
          </a:p>
          <a:p>
            <a:pPr marL="245110" lvl="1" indent="0">
              <a:buNone/>
              <a:defRPr/>
            </a:pPr>
            <a:endParaRPr lang="en-US" sz="2800" dirty="0">
              <a:solidFill>
                <a:srgbClr val="4C4C4C"/>
              </a:solidFill>
              <a:latin typeface="Merriweather light"/>
              <a:cs typeface="Arial"/>
            </a:endParaRPr>
          </a:p>
          <a:p>
            <a:pPr marL="0" indent="0">
              <a:buNone/>
              <a:defRPr/>
            </a:pPr>
            <a:r>
              <a:rPr lang="en-US" sz="3200" b="1" dirty="0">
                <a:solidFill>
                  <a:srgbClr val="4C4C4C"/>
                </a:solidFill>
                <a:latin typeface="Merriweather light"/>
                <a:cs typeface="Arial"/>
              </a:rPr>
              <a:t>Independent Variable</a:t>
            </a:r>
          </a:p>
          <a:p>
            <a:pPr marL="702310" lvl="1" indent="-457200">
              <a:buFont typeface="Arial" panose="020B0604020202020204" pitchFamily="34" charset="0"/>
              <a:buChar char="•"/>
              <a:defRPr/>
            </a:pPr>
            <a:r>
              <a:rPr lang="en-US" sz="2800" dirty="0">
                <a:solidFill>
                  <a:srgbClr val="4C4C4C"/>
                </a:solidFill>
                <a:latin typeface="Merriweather light"/>
                <a:cs typeface="Arial"/>
              </a:rPr>
              <a:t>Explanatory variables, intervention variables, or predicting variables</a:t>
            </a:r>
          </a:p>
          <a:p>
            <a:pPr marL="652780" lvl="1" indent="-407670">
              <a:defRPr/>
            </a:pPr>
            <a:endParaRPr lang="en-US" sz="2800" dirty="0">
              <a:solidFill>
                <a:srgbClr val="4C4C4C"/>
              </a:solidFill>
              <a:latin typeface="Merriweather light"/>
              <a:cs typeface="Arial"/>
            </a:endParaRPr>
          </a:p>
          <a:p>
            <a:pPr marL="0" indent="0">
              <a:buNone/>
              <a:defRPr/>
            </a:pPr>
            <a:r>
              <a:rPr lang="en-US" sz="3200" b="1" dirty="0">
                <a:solidFill>
                  <a:srgbClr val="4C4C4C"/>
                </a:solidFill>
                <a:latin typeface="Merriweather light"/>
                <a:cs typeface="Arial"/>
              </a:rPr>
              <a:t>Other Contributing Variables</a:t>
            </a:r>
            <a:endParaRPr lang="en-US" sz="4800" dirty="0">
              <a:solidFill>
                <a:srgbClr val="4C4C4C"/>
              </a:solidFill>
              <a:latin typeface="Merriweather light"/>
            </a:endParaRPr>
          </a:p>
          <a:p>
            <a:pPr marL="702310" lvl="1" indent="-457200">
              <a:buFont typeface="Arial" panose="020B0604020202020204" pitchFamily="34" charset="0"/>
              <a:buChar char="•"/>
              <a:defRPr/>
            </a:pPr>
            <a:r>
              <a:rPr lang="en-US" sz="2800" dirty="0">
                <a:solidFill>
                  <a:srgbClr val="4C4C4C"/>
                </a:solidFill>
                <a:latin typeface="Merriweather light"/>
                <a:cs typeface="Arial"/>
              </a:rPr>
              <a:t>Other variables that are important in explaining association between dependent and independent.  </a:t>
            </a:r>
            <a:endParaRPr lang="en-US" sz="2800" dirty="0">
              <a:solidFill>
                <a:srgbClr val="4C4C4C"/>
              </a:solidFill>
              <a:latin typeface="Merriweather light"/>
            </a:endParaRPr>
          </a:p>
        </p:txBody>
      </p:sp>
      <p:sp>
        <p:nvSpPr>
          <p:cNvPr id="5" name="Title 4">
            <a:extLst>
              <a:ext uri="{FF2B5EF4-FFF2-40B4-BE49-F238E27FC236}">
                <a16:creationId xmlns:a16="http://schemas.microsoft.com/office/drawing/2014/main" id="{CDD5519E-F041-47FA-BB9F-861E37079975}"/>
              </a:ext>
            </a:extLst>
          </p:cNvPr>
          <p:cNvSpPr>
            <a:spLocks noGrp="1"/>
          </p:cNvSpPr>
          <p:nvPr>
            <p:ph type="title"/>
          </p:nvPr>
        </p:nvSpPr>
        <p:spPr/>
        <p:txBody>
          <a:bodyPr/>
          <a:lstStyle/>
          <a:p>
            <a:r>
              <a:rPr lang="en-US" dirty="0">
                <a:ea typeface="ＭＳ Ｐゴシック"/>
              </a:rPr>
              <a:t>Types of Variables</a:t>
            </a:r>
            <a:endParaRPr lang="en-US" dirty="0"/>
          </a:p>
        </p:txBody>
      </p:sp>
      <p:sp>
        <p:nvSpPr>
          <p:cNvPr id="2" name="TextBox 1">
            <a:extLst>
              <a:ext uri="{FF2B5EF4-FFF2-40B4-BE49-F238E27FC236}">
                <a16:creationId xmlns:a16="http://schemas.microsoft.com/office/drawing/2014/main" id="{77120643-338D-4F72-9BF8-7ABE046106F0}"/>
              </a:ext>
            </a:extLst>
          </p:cNvPr>
          <p:cNvSpPr txBox="1"/>
          <p:nvPr/>
        </p:nvSpPr>
        <p:spPr>
          <a:xfrm>
            <a:off x="139700" y="6800805"/>
            <a:ext cx="4432300" cy="492443"/>
          </a:xfrm>
          <a:prstGeom prst="rect">
            <a:avLst/>
          </a:prstGeom>
          <a:noFill/>
        </p:spPr>
        <p:txBody>
          <a:bodyPr wrap="square" rtlCol="0">
            <a:spAutoFit/>
          </a:bodyPr>
          <a:lstStyle/>
          <a:p>
            <a:r>
              <a:rPr lang="en-US" dirty="0">
                <a:latin typeface="+mn-lt"/>
              </a:rPr>
              <a:t>Online Stats, pages 26-28</a:t>
            </a:r>
          </a:p>
        </p:txBody>
      </p:sp>
    </p:spTree>
    <p:custDataLst>
      <p:tags r:id="rId1"/>
    </p:custDataLst>
    <p:extLst>
      <p:ext uri="{BB962C8B-B14F-4D97-AF65-F5344CB8AC3E}">
        <p14:creationId xmlns:p14="http://schemas.microsoft.com/office/powerpoint/2010/main" val="3745019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Content Placeholder 2">
            <a:extLst>
              <a:ext uri="{FF2B5EF4-FFF2-40B4-BE49-F238E27FC236}">
                <a16:creationId xmlns:a16="http://schemas.microsoft.com/office/drawing/2014/main" id="{EC1AF532-6D0B-4098-85BC-3EDA380C9DC1}"/>
              </a:ext>
            </a:extLst>
          </p:cNvPr>
          <p:cNvSpPr>
            <a:spLocks noGrp="1"/>
          </p:cNvSpPr>
          <p:nvPr>
            <p:ph idx="1"/>
          </p:nvPr>
        </p:nvSpPr>
        <p:spPr>
          <a:xfrm>
            <a:off x="718153" y="1439905"/>
            <a:ext cx="13191744" cy="5431154"/>
          </a:xfrm>
        </p:spPr>
        <p:txBody>
          <a:bodyPr anchor="t"/>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65311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30622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959331"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2612441"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265551" algn="l" defTabSz="130622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3918661" algn="l" defTabSz="130622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571771" algn="l" defTabSz="130622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224882" algn="l" defTabSz="130622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marL="0" indent="0">
              <a:buNone/>
            </a:pPr>
            <a:r>
              <a:rPr lang="en-US" sz="3600" dirty="0">
                <a:solidFill>
                  <a:schemeClr val="accent5"/>
                </a:solidFill>
                <a:latin typeface="Merriweather Light"/>
                <a:cs typeface="Arial"/>
              </a:rPr>
              <a:t>Example: Two-group design for a cancer drug trial</a:t>
            </a:r>
            <a:endParaRPr lang="en-US" sz="3600" dirty="0">
              <a:solidFill>
                <a:schemeClr val="accent5"/>
              </a:solidFill>
              <a:latin typeface="Merriweather Light"/>
            </a:endParaRPr>
          </a:p>
          <a:p>
            <a:pPr marL="0" indent="0">
              <a:buNone/>
            </a:pPr>
            <a:endParaRPr lang="en-US" sz="3600" dirty="0">
              <a:solidFill>
                <a:schemeClr val="accent5"/>
              </a:solidFill>
              <a:latin typeface="Merriweather Light"/>
              <a:cs typeface="Arial"/>
            </a:endParaRPr>
          </a:p>
          <a:p>
            <a:pPr marL="0" indent="0">
              <a:buNone/>
            </a:pPr>
            <a:r>
              <a:rPr lang="en-US" altLang="en-US" sz="2800" dirty="0">
                <a:solidFill>
                  <a:schemeClr val="accent5"/>
                </a:solidFill>
                <a:latin typeface="Merriweather Light"/>
                <a:cs typeface="Arial"/>
              </a:rPr>
              <a:t>The experiment group receives treatment while control group does not </a:t>
            </a:r>
            <a:endParaRPr lang="en-US" sz="2800" dirty="0">
              <a:solidFill>
                <a:schemeClr val="accent5"/>
              </a:solidFill>
              <a:latin typeface="Merriweather Light"/>
            </a:endParaRPr>
          </a:p>
          <a:p>
            <a:pPr marL="702310" lvl="1" indent="-457200">
              <a:buFont typeface="Arial" panose="020B0604020202020204" pitchFamily="34" charset="0"/>
              <a:buChar char="•"/>
            </a:pPr>
            <a:r>
              <a:rPr lang="en-US" altLang="en-US" sz="2800" b="1" dirty="0">
                <a:solidFill>
                  <a:schemeClr val="accent5"/>
                </a:solidFill>
                <a:latin typeface="Merriweather Light"/>
                <a:cs typeface="Arial"/>
              </a:rPr>
              <a:t>Independent variable is the drug treatment </a:t>
            </a:r>
            <a:r>
              <a:rPr lang="en-US" altLang="en-US" sz="2800" dirty="0">
                <a:solidFill>
                  <a:schemeClr val="accent5"/>
                </a:solidFill>
                <a:latin typeface="Merriweather Light"/>
                <a:cs typeface="Arial"/>
              </a:rPr>
              <a:t>(with drug or no drug)</a:t>
            </a:r>
            <a:endParaRPr lang="en-US" dirty="0">
              <a:solidFill>
                <a:schemeClr val="accent5"/>
              </a:solidFill>
              <a:latin typeface="Merriweather Light"/>
            </a:endParaRPr>
          </a:p>
          <a:p>
            <a:pPr marL="652780" lvl="1" indent="-407670"/>
            <a:endParaRPr lang="en-US" altLang="en-US" sz="2800" dirty="0">
              <a:solidFill>
                <a:schemeClr val="accent5"/>
              </a:solidFill>
              <a:latin typeface="Merriweather Light"/>
            </a:endParaRPr>
          </a:p>
          <a:p>
            <a:pPr marL="0" indent="0">
              <a:buNone/>
            </a:pPr>
            <a:r>
              <a:rPr lang="en-US" altLang="en-US" sz="2800" dirty="0">
                <a:solidFill>
                  <a:schemeClr val="accent5"/>
                </a:solidFill>
                <a:latin typeface="Merriweather Light"/>
                <a:cs typeface="Arial"/>
              </a:rPr>
              <a:t>Two groups are tested to find out if treatment worked</a:t>
            </a:r>
          </a:p>
          <a:p>
            <a:pPr marL="702310" lvl="1" indent="-457200">
              <a:buFont typeface="Arial" panose="020B0604020202020204" pitchFamily="34" charset="0"/>
              <a:buChar char="•"/>
            </a:pPr>
            <a:r>
              <a:rPr lang="en-US" altLang="en-US" sz="2800" b="1" dirty="0">
                <a:solidFill>
                  <a:schemeClr val="accent5"/>
                </a:solidFill>
                <a:latin typeface="Merriweather Light"/>
                <a:cs typeface="Arial"/>
              </a:rPr>
              <a:t>Dependent variable is the measurement </a:t>
            </a:r>
            <a:r>
              <a:rPr lang="en-US" altLang="en-US" sz="2800" dirty="0">
                <a:solidFill>
                  <a:schemeClr val="accent5"/>
                </a:solidFill>
                <a:latin typeface="Merriweather Light"/>
                <a:cs typeface="Arial"/>
              </a:rPr>
              <a:t>(tumor size)</a:t>
            </a:r>
            <a:endParaRPr lang="en-US" altLang="en-US" sz="2800" b="1" dirty="0">
              <a:solidFill>
                <a:schemeClr val="accent5"/>
              </a:solidFill>
              <a:latin typeface="Merriweather Light"/>
              <a:cs typeface="Arial"/>
            </a:endParaRPr>
          </a:p>
        </p:txBody>
      </p:sp>
      <p:sp>
        <p:nvSpPr>
          <p:cNvPr id="5" name="Title 4">
            <a:extLst>
              <a:ext uri="{FF2B5EF4-FFF2-40B4-BE49-F238E27FC236}">
                <a16:creationId xmlns:a16="http://schemas.microsoft.com/office/drawing/2014/main" id="{4994C6F2-4935-4B09-9928-A2E6ECCB0B38}"/>
              </a:ext>
            </a:extLst>
          </p:cNvPr>
          <p:cNvSpPr>
            <a:spLocks noGrp="1"/>
          </p:cNvSpPr>
          <p:nvPr>
            <p:ph type="title"/>
          </p:nvPr>
        </p:nvSpPr>
        <p:spPr>
          <a:xfrm>
            <a:off x="712788" y="601314"/>
            <a:ext cx="10806112" cy="567848"/>
          </a:xfrm>
        </p:spPr>
        <p:txBody>
          <a:bodyPr/>
          <a:lstStyle/>
          <a:p>
            <a:r>
              <a:rPr lang="en-US">
                <a:ea typeface="ＭＳ Ｐゴシック"/>
              </a:rPr>
              <a:t>Dependent and Independent variables</a:t>
            </a:r>
            <a:endParaRPr lang="en-US"/>
          </a:p>
        </p:txBody>
      </p:sp>
      <p:sp>
        <p:nvSpPr>
          <p:cNvPr id="4" name="TextBox 3">
            <a:extLst>
              <a:ext uri="{FF2B5EF4-FFF2-40B4-BE49-F238E27FC236}">
                <a16:creationId xmlns:a16="http://schemas.microsoft.com/office/drawing/2014/main" id="{5632E380-26E1-40F7-8237-4B99CCA458F5}"/>
              </a:ext>
            </a:extLst>
          </p:cNvPr>
          <p:cNvSpPr txBox="1"/>
          <p:nvPr/>
        </p:nvSpPr>
        <p:spPr>
          <a:xfrm>
            <a:off x="139700" y="6800805"/>
            <a:ext cx="4432300" cy="492443"/>
          </a:xfrm>
          <a:prstGeom prst="rect">
            <a:avLst/>
          </a:prstGeom>
          <a:noFill/>
        </p:spPr>
        <p:txBody>
          <a:bodyPr wrap="square" rtlCol="0">
            <a:spAutoFit/>
          </a:bodyPr>
          <a:lstStyle/>
          <a:p>
            <a:r>
              <a:rPr lang="en-US" dirty="0">
                <a:latin typeface="+mn-lt"/>
              </a:rPr>
              <a:t>Online Stats, pages 26-28</a:t>
            </a:r>
          </a:p>
        </p:txBody>
      </p:sp>
    </p:spTree>
    <p:custDataLst>
      <p:tags r:id="rId1"/>
    </p:custDataLst>
    <p:extLst>
      <p:ext uri="{BB962C8B-B14F-4D97-AF65-F5344CB8AC3E}">
        <p14:creationId xmlns:p14="http://schemas.microsoft.com/office/powerpoint/2010/main" val="496704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Content Placeholder 2">
            <a:extLst>
              <a:ext uri="{FF2B5EF4-FFF2-40B4-BE49-F238E27FC236}">
                <a16:creationId xmlns:a16="http://schemas.microsoft.com/office/drawing/2014/main" id="{244E7E21-BDE2-469B-8F68-9081703C59DC}"/>
              </a:ext>
            </a:extLst>
          </p:cNvPr>
          <p:cNvSpPr>
            <a:spLocks noGrp="1"/>
          </p:cNvSpPr>
          <p:nvPr>
            <p:ph idx="1"/>
          </p:nvPr>
        </p:nvSpPr>
        <p:spPr>
          <a:xfrm>
            <a:off x="703072" y="1764682"/>
            <a:ext cx="13427456" cy="5431156"/>
          </a:xfrm>
        </p:spPr>
        <p:txBody>
          <a:bodyPr anchor="t"/>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65311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30622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959331"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2612441"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265551" algn="l" defTabSz="130622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3918661" algn="l" defTabSz="130622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571771" algn="l" defTabSz="130622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224882" algn="l" defTabSz="130622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marL="0" indent="0">
              <a:buNone/>
            </a:pPr>
            <a:r>
              <a:rPr lang="en-US" altLang="en-US" sz="3600" dirty="0">
                <a:solidFill>
                  <a:srgbClr val="4C4C4C"/>
                </a:solidFill>
                <a:latin typeface="Merriweather Light"/>
                <a:cs typeface="Arial"/>
              </a:rPr>
              <a:t>“</a:t>
            </a:r>
            <a:r>
              <a:rPr lang="en-US" sz="3600" dirty="0">
                <a:solidFill>
                  <a:srgbClr val="4C4C4C"/>
                </a:solidFill>
                <a:latin typeface="Merriweather Light"/>
                <a:cs typeface="Arial"/>
              </a:rPr>
              <a:t>Confounding variables are those that affect other variables in a way that produces spurious or distorted associations between two variables. They confound the "true" relationship between two variables.” </a:t>
            </a:r>
            <a:endParaRPr lang="en-US" altLang="en-US" sz="2400" i="1" dirty="0">
              <a:solidFill>
                <a:srgbClr val="4C4C4C"/>
              </a:solidFill>
              <a:latin typeface="Merriweather Light"/>
              <a:cs typeface="Arial"/>
            </a:endParaRPr>
          </a:p>
          <a:p>
            <a:pPr marL="0" indent="0">
              <a:buNone/>
            </a:pPr>
            <a:r>
              <a:rPr lang="en-US" sz="2400" i="1" dirty="0">
                <a:solidFill>
                  <a:srgbClr val="4C4C4C"/>
                </a:solidFill>
                <a:latin typeface="Merriweather Light"/>
                <a:cs typeface="Arial"/>
              </a:rPr>
              <a:t>Institute for Social Research, University of Michigan</a:t>
            </a:r>
            <a:endParaRPr lang="en-US" altLang="en-US" sz="2250" i="1" dirty="0">
              <a:solidFill>
                <a:srgbClr val="4C4C4C"/>
              </a:solidFill>
              <a:latin typeface="Merriweather Light"/>
              <a:cs typeface="Arial"/>
            </a:endParaRPr>
          </a:p>
          <a:p>
            <a:pPr>
              <a:buNone/>
            </a:pPr>
            <a:r>
              <a:rPr lang="en-US" sz="2400" dirty="0">
                <a:solidFill>
                  <a:srgbClr val="4C4C4C"/>
                </a:solidFill>
                <a:latin typeface="Merriweather Light"/>
                <a:cs typeface="Arial"/>
              </a:rPr>
              <a:t>Also known as a 'nuisance variable'</a:t>
            </a:r>
            <a:endParaRPr lang="en-US" sz="2400" dirty="0">
              <a:latin typeface="Merriweather Light"/>
              <a:cs typeface="Arial"/>
            </a:endParaRPr>
          </a:p>
          <a:p>
            <a:pPr marL="1306195" lvl="2" indent="-325120"/>
            <a:endParaRPr lang="en-US" altLang="en-US" sz="2250" dirty="0">
              <a:solidFill>
                <a:srgbClr val="4C4C4C"/>
              </a:solidFill>
              <a:latin typeface="Merriweather Light"/>
              <a:cs typeface="Arial"/>
            </a:endParaRPr>
          </a:p>
          <a:p>
            <a:pPr marL="0" indent="0">
              <a:buNone/>
            </a:pPr>
            <a:r>
              <a:rPr lang="en-US" altLang="en-US" sz="3600" dirty="0">
                <a:solidFill>
                  <a:srgbClr val="4C4C4C"/>
                </a:solidFill>
                <a:latin typeface="Merriweather Light"/>
                <a:cs typeface="Arial"/>
              </a:rPr>
              <a:t>Exercise: </a:t>
            </a:r>
            <a:r>
              <a:rPr lang="en-US" altLang="en-US" sz="3600" dirty="0">
                <a:solidFill>
                  <a:srgbClr val="4C4C4C"/>
                </a:solidFill>
                <a:latin typeface="Merriweather Light"/>
                <a:cs typeface="Arial"/>
                <a:hlinkClick r:id="rId4"/>
              </a:rPr>
              <a:t>WebMD breakfast</a:t>
            </a:r>
            <a:r>
              <a:rPr lang="en-US" altLang="en-US" sz="3350" dirty="0">
                <a:solidFill>
                  <a:srgbClr val="4C4C4C"/>
                </a:solidFill>
                <a:latin typeface="Merriweather Light"/>
                <a:cs typeface="Arial"/>
              </a:rPr>
              <a:t> </a:t>
            </a:r>
            <a:endParaRPr lang="en-US" altLang="en-US" sz="1900" dirty="0">
              <a:latin typeface="Merriweather Light"/>
              <a:cs typeface="Arial"/>
            </a:endParaRPr>
          </a:p>
          <a:p>
            <a:pPr marL="0" indent="0">
              <a:buNone/>
            </a:pPr>
            <a:endParaRPr lang="en-US" altLang="en-US" sz="1900" dirty="0">
              <a:latin typeface="Merriweather Light"/>
              <a:cs typeface="Arial"/>
            </a:endParaRPr>
          </a:p>
          <a:p>
            <a:pPr marL="1306195" lvl="2" indent="-325120"/>
            <a:r>
              <a:rPr lang="en-US" altLang="en-US" sz="2800" dirty="0">
                <a:solidFill>
                  <a:srgbClr val="4C4C4C"/>
                </a:solidFill>
                <a:latin typeface="Merriweather Light"/>
                <a:cs typeface="Arial"/>
              </a:rPr>
              <a:t>Can you name some confounding variables?</a:t>
            </a:r>
          </a:p>
        </p:txBody>
      </p:sp>
      <p:sp>
        <p:nvSpPr>
          <p:cNvPr id="10" name="Title 4">
            <a:extLst>
              <a:ext uri="{FF2B5EF4-FFF2-40B4-BE49-F238E27FC236}">
                <a16:creationId xmlns:a16="http://schemas.microsoft.com/office/drawing/2014/main" id="{A0A45EDD-EA49-4E9A-9E67-75F841DDFF7F}"/>
              </a:ext>
            </a:extLst>
          </p:cNvPr>
          <p:cNvSpPr>
            <a:spLocks noGrp="1"/>
          </p:cNvSpPr>
          <p:nvPr>
            <p:ph type="title"/>
          </p:nvPr>
        </p:nvSpPr>
        <p:spPr>
          <a:xfrm>
            <a:off x="712788" y="601314"/>
            <a:ext cx="10806112" cy="567848"/>
          </a:xfrm>
        </p:spPr>
        <p:txBody>
          <a:bodyPr/>
          <a:lstStyle/>
          <a:p>
            <a:r>
              <a:rPr lang="en-US">
                <a:ea typeface="ＭＳ Ｐゴシック"/>
              </a:rPr>
              <a:t>Confounding variables</a:t>
            </a:r>
            <a:endParaRPr lang="en-US"/>
          </a:p>
        </p:txBody>
      </p:sp>
    </p:spTree>
    <p:custDataLst>
      <p:tags r:id="rId1"/>
    </p:custDataLst>
    <p:extLst>
      <p:ext uri="{BB962C8B-B14F-4D97-AF65-F5344CB8AC3E}">
        <p14:creationId xmlns:p14="http://schemas.microsoft.com/office/powerpoint/2010/main" val="1338712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7EC08F6-1F76-499D-9FC5-6D96BF673B1B}"/>
              </a:ext>
            </a:extLst>
          </p:cNvPr>
          <p:cNvSpPr>
            <a:spLocks noGrp="1"/>
          </p:cNvSpPr>
          <p:nvPr>
            <p:ph type="title"/>
          </p:nvPr>
        </p:nvSpPr>
        <p:spPr/>
        <p:txBody>
          <a:bodyPr/>
          <a:lstStyle/>
          <a:p>
            <a:r>
              <a:rPr lang="en-US" dirty="0">
                <a:ea typeface="ＭＳ Ｐゴシック"/>
              </a:rPr>
              <a:t>What type of variable is it?</a:t>
            </a:r>
            <a:endParaRPr lang="en-US" dirty="0"/>
          </a:p>
        </p:txBody>
      </p:sp>
      <p:sp>
        <p:nvSpPr>
          <p:cNvPr id="5" name="Rectangle 3">
            <a:extLst>
              <a:ext uri="{FF2B5EF4-FFF2-40B4-BE49-F238E27FC236}">
                <a16:creationId xmlns:a16="http://schemas.microsoft.com/office/drawing/2014/main" id="{F20B0628-6AC4-42B8-A8CC-157E6832F3B5}"/>
              </a:ext>
            </a:extLst>
          </p:cNvPr>
          <p:cNvSpPr txBox="1">
            <a:spLocks noChangeArrowheads="1"/>
          </p:cNvSpPr>
          <p:nvPr/>
        </p:nvSpPr>
        <p:spPr>
          <a:xfrm>
            <a:off x="621792" y="1428795"/>
            <a:ext cx="13343206" cy="6492240"/>
          </a:xfrm>
        </p:spPr>
        <p:txBody>
          <a:bodyPr anchor="t"/>
          <a:lstStyle>
            <a:defPPr>
              <a:defRPr lang="en-US"/>
            </a:defPPr>
            <a:lvl1pPr marL="488950" indent="-488950" algn="l" defTabSz="1304925" rtl="0" eaLnBrk="0" fontAlgn="base" hangingPunct="0">
              <a:spcBef>
                <a:spcPct val="0"/>
              </a:spcBef>
              <a:spcAft>
                <a:spcPct val="0"/>
              </a:spcAft>
              <a:buFont typeface="Arial" charset="0"/>
              <a:buChar char="•"/>
              <a:defRPr sz="4600" kern="1200">
                <a:solidFill>
                  <a:schemeClr val="tx1"/>
                </a:solidFill>
                <a:latin typeface="Arial" panose="020B0604020202020204" pitchFamily="34" charset="0"/>
                <a:ea typeface="+mn-ea"/>
                <a:cs typeface="Arial" panose="020B0604020202020204" pitchFamily="34" charset="0"/>
              </a:defRPr>
            </a:lvl1pPr>
            <a:lvl2pPr marL="653110" indent="-407988" algn="l" defTabSz="1304925" rtl="0" eaLnBrk="0" fontAlgn="base" hangingPunct="0">
              <a:spcBef>
                <a:spcPct val="0"/>
              </a:spcBef>
              <a:spcAft>
                <a:spcPct val="0"/>
              </a:spcAft>
              <a:buFont typeface="Arial" charset="0"/>
              <a:buChar char="–"/>
              <a:defRPr sz="4000" kern="1200">
                <a:solidFill>
                  <a:schemeClr val="tx1"/>
                </a:solidFill>
                <a:latin typeface="Arial" panose="020B0604020202020204" pitchFamily="34" charset="0"/>
                <a:ea typeface="+mn-ea"/>
                <a:cs typeface="Arial" panose="020B0604020202020204" pitchFamily="34" charset="0"/>
              </a:defRPr>
            </a:lvl2pPr>
            <a:lvl3pPr marL="1306220" indent="-325438" algn="l" defTabSz="1304925" rtl="0" eaLnBrk="0" fontAlgn="base" hangingPunct="0">
              <a:spcBef>
                <a:spcPct val="0"/>
              </a:spcBef>
              <a:spcAft>
                <a:spcPct val="0"/>
              </a:spcAft>
              <a:buFont typeface="Arial" charset="0"/>
              <a:buChar char="•"/>
              <a:defRPr sz="3400" kern="1200">
                <a:solidFill>
                  <a:schemeClr val="tx1"/>
                </a:solidFill>
                <a:latin typeface="Arial" panose="020B0604020202020204" pitchFamily="34" charset="0"/>
                <a:ea typeface="+mn-ea"/>
                <a:cs typeface="Arial" panose="020B0604020202020204" pitchFamily="34" charset="0"/>
              </a:defRPr>
            </a:lvl3pPr>
            <a:lvl4pPr marL="1959331" indent="-325438" algn="l" defTabSz="1304925" rtl="0" eaLnBrk="0" fontAlgn="base" hangingPunct="0">
              <a:spcBef>
                <a:spcPct val="0"/>
              </a:spcBef>
              <a:spcAft>
                <a:spcPct val="0"/>
              </a:spcAft>
              <a:buFont typeface="Arial" charset="0"/>
              <a:buChar char="–"/>
              <a:defRPr sz="2900" kern="1200">
                <a:solidFill>
                  <a:schemeClr val="tx1"/>
                </a:solidFill>
                <a:latin typeface="Arial" panose="020B0604020202020204" pitchFamily="34" charset="0"/>
                <a:ea typeface="+mn-ea"/>
                <a:cs typeface="Arial" panose="020B0604020202020204" pitchFamily="34" charset="0"/>
              </a:defRPr>
            </a:lvl4pPr>
            <a:lvl5pPr marL="2612441" indent="-325438" algn="l" defTabSz="1304925" rtl="0" eaLnBrk="0" fontAlgn="base" hangingPunct="0">
              <a:spcBef>
                <a:spcPct val="0"/>
              </a:spcBef>
              <a:spcAft>
                <a:spcPct val="0"/>
              </a:spcAft>
              <a:buFont typeface="Arial" charset="0"/>
              <a:buChar char="»"/>
              <a:defRPr sz="2900" kern="1200">
                <a:solidFill>
                  <a:schemeClr val="tx1"/>
                </a:solidFill>
                <a:latin typeface="Arial" panose="020B0604020202020204" pitchFamily="34" charset="0"/>
                <a:ea typeface="+mn-ea"/>
                <a:cs typeface="Arial" panose="020B0604020202020204" pitchFamily="34" charset="0"/>
              </a:defRPr>
            </a:lvl5pPr>
            <a:lvl6pPr marL="3265551" indent="-326555" algn="l" defTabSz="1306220" rtl="0" eaLnBrk="1" latinLnBrk="0" hangingPunct="1">
              <a:spcBef>
                <a:spcPct val="20000"/>
              </a:spcBef>
              <a:buFont typeface="Arial" panose="020B0604020202020204" pitchFamily="34" charset="0"/>
              <a:buChar char="•"/>
              <a:defRPr sz="2900" kern="1200">
                <a:solidFill>
                  <a:schemeClr val="tx1"/>
                </a:solidFill>
                <a:latin typeface="Arial" panose="020B0604020202020204" pitchFamily="34" charset="0"/>
                <a:ea typeface="+mn-ea"/>
                <a:cs typeface="Arial" panose="020B0604020202020204" pitchFamily="34" charset="0"/>
              </a:defRPr>
            </a:lvl6pPr>
            <a:lvl7pPr marL="3918661" indent="-326555" algn="l" defTabSz="1306220" rtl="0" eaLnBrk="1" latinLnBrk="0" hangingPunct="1">
              <a:spcBef>
                <a:spcPct val="20000"/>
              </a:spcBef>
              <a:buFont typeface="Arial" panose="020B0604020202020204" pitchFamily="34" charset="0"/>
              <a:buChar char="•"/>
              <a:defRPr sz="2900" kern="1200">
                <a:solidFill>
                  <a:schemeClr val="tx1"/>
                </a:solidFill>
                <a:latin typeface="Arial" panose="020B0604020202020204" pitchFamily="34" charset="0"/>
                <a:ea typeface="+mn-ea"/>
                <a:cs typeface="Arial" panose="020B0604020202020204" pitchFamily="34" charset="0"/>
              </a:defRPr>
            </a:lvl7pPr>
            <a:lvl8pPr marL="4571771" indent="-326555" algn="l" defTabSz="1306220" rtl="0" eaLnBrk="1" latinLnBrk="0" hangingPunct="1">
              <a:spcBef>
                <a:spcPct val="20000"/>
              </a:spcBef>
              <a:buFont typeface="Arial" panose="020B0604020202020204" pitchFamily="34" charset="0"/>
              <a:buChar char="•"/>
              <a:defRPr sz="2900" kern="1200">
                <a:solidFill>
                  <a:schemeClr val="tx1"/>
                </a:solidFill>
                <a:latin typeface="Arial" panose="020B0604020202020204" pitchFamily="34" charset="0"/>
                <a:ea typeface="+mn-ea"/>
                <a:cs typeface="Arial" panose="020B0604020202020204" pitchFamily="34" charset="0"/>
              </a:defRPr>
            </a:lvl8pPr>
            <a:lvl9pPr marL="5224882" indent="-326555" algn="l" defTabSz="1306220" rtl="0" eaLnBrk="1" latinLnBrk="0" hangingPunct="1">
              <a:spcBef>
                <a:spcPct val="20000"/>
              </a:spcBef>
              <a:buFont typeface="Arial" panose="020B0604020202020204" pitchFamily="34" charset="0"/>
              <a:buChar char="•"/>
              <a:defRPr sz="2900" kern="1200">
                <a:solidFill>
                  <a:schemeClr val="tx1"/>
                </a:solidFill>
                <a:latin typeface="Arial" panose="020B0604020202020204" pitchFamily="34" charset="0"/>
                <a:ea typeface="+mn-ea"/>
                <a:cs typeface="Arial" panose="020B0604020202020204" pitchFamily="34" charset="0"/>
              </a:defRPr>
            </a:lvl9pPr>
          </a:lstStyle>
          <a:p>
            <a:pPr marL="0" indent="0">
              <a:buNone/>
              <a:defRPr/>
            </a:pPr>
            <a:r>
              <a:rPr lang="en-US" sz="3600" b="1" dirty="0">
                <a:solidFill>
                  <a:srgbClr val="4C4C4C"/>
                </a:solidFill>
                <a:latin typeface="Merriweather Light"/>
                <a:cs typeface="Arial"/>
              </a:rPr>
              <a:t>Categorical/ Qualitative</a:t>
            </a:r>
            <a:endParaRPr lang="en-US" sz="3600" dirty="0">
              <a:solidFill>
                <a:srgbClr val="666666"/>
              </a:solidFill>
              <a:latin typeface="Merriweather Light"/>
              <a:cs typeface="Arial"/>
            </a:endParaRPr>
          </a:p>
          <a:p>
            <a:pPr marL="702310" lvl="1" indent="-457200">
              <a:buFont typeface="Arial" panose="020B0604020202020204" pitchFamily="34" charset="0"/>
              <a:buChar char="•"/>
              <a:defRPr/>
            </a:pPr>
            <a:r>
              <a:rPr lang="en-US" sz="3200" dirty="0">
                <a:solidFill>
                  <a:srgbClr val="4C4C4C"/>
                </a:solidFill>
                <a:latin typeface="Merriweather Light"/>
                <a:cs typeface="Arial"/>
              </a:rPr>
              <a:t>Nominal variables </a:t>
            </a:r>
          </a:p>
          <a:p>
            <a:pPr marL="1355420" lvl="2" indent="-457200">
              <a:buFont typeface="Arial" panose="020B0604020202020204" pitchFamily="34" charset="0"/>
              <a:buChar char="•"/>
              <a:defRPr/>
            </a:pPr>
            <a:r>
              <a:rPr lang="en-US" sz="2600" dirty="0">
                <a:solidFill>
                  <a:srgbClr val="4C4C4C"/>
                </a:solidFill>
                <a:latin typeface="Merriweather Light"/>
                <a:cs typeface="Arial"/>
              </a:rPr>
              <a:t>Categories cannot be ranked</a:t>
            </a:r>
          </a:p>
          <a:p>
            <a:pPr marL="2008531" lvl="3" indent="-457200">
              <a:buFont typeface="Arial" panose="020B0604020202020204" pitchFamily="34" charset="0"/>
              <a:buChar char="•"/>
              <a:defRPr/>
            </a:pPr>
            <a:r>
              <a:rPr lang="en-US" sz="2100" dirty="0">
                <a:solidFill>
                  <a:srgbClr val="4C4C4C"/>
                </a:solidFill>
                <a:latin typeface="Merriweather Light"/>
              </a:rPr>
              <a:t>E.G. Asia, Europe, America, Australia</a:t>
            </a:r>
          </a:p>
          <a:p>
            <a:pPr marL="702310" lvl="1" indent="-457200">
              <a:buFont typeface="Arial" panose="020B0604020202020204" pitchFamily="34" charset="0"/>
              <a:buChar char="•"/>
              <a:defRPr/>
            </a:pPr>
            <a:r>
              <a:rPr lang="en-US" sz="3200" dirty="0">
                <a:solidFill>
                  <a:srgbClr val="4C4C4C"/>
                </a:solidFill>
                <a:latin typeface="Merriweather Light"/>
                <a:cs typeface="Arial"/>
              </a:rPr>
              <a:t>Ordinal variables</a:t>
            </a:r>
          </a:p>
          <a:p>
            <a:pPr marL="1438275" lvl="2" indent="-457200">
              <a:buFont typeface="Arial" panose="020B0604020202020204" pitchFamily="34" charset="0"/>
              <a:buChar char="•"/>
              <a:defRPr/>
            </a:pPr>
            <a:r>
              <a:rPr lang="en-US" sz="2800" dirty="0">
                <a:solidFill>
                  <a:schemeClr val="accent5"/>
                </a:solidFill>
                <a:latin typeface="Merriweather Light"/>
                <a:cs typeface="Arial"/>
              </a:rPr>
              <a:t>There is a logical rank-order relationship between the variable responses</a:t>
            </a:r>
          </a:p>
          <a:p>
            <a:pPr marL="1977086" lvl="3" indent="-342900">
              <a:buFont typeface="Arial" panose="020B0604020202020204" pitchFamily="34" charset="0"/>
              <a:buChar char="•"/>
              <a:defRPr/>
            </a:pPr>
            <a:r>
              <a:rPr lang="en-US" sz="2300" dirty="0">
                <a:solidFill>
                  <a:schemeClr val="accent5"/>
                </a:solidFill>
                <a:latin typeface="Merriweather Light"/>
                <a:cs typeface="Arial"/>
              </a:rPr>
              <a:t>E.G.: never, sometimes, mostly, always</a:t>
            </a:r>
          </a:p>
          <a:p>
            <a:pPr marL="0" lvl="1" indent="0">
              <a:buNone/>
              <a:defRPr/>
            </a:pPr>
            <a:endParaRPr lang="en-US" sz="3600" b="1" dirty="0">
              <a:solidFill>
                <a:srgbClr val="4C4C4C"/>
              </a:solidFill>
              <a:latin typeface="Merriweather Light"/>
              <a:cs typeface="Arial"/>
            </a:endParaRPr>
          </a:p>
          <a:p>
            <a:pPr marL="0" lvl="1" indent="0">
              <a:buNone/>
              <a:defRPr/>
            </a:pPr>
            <a:r>
              <a:rPr lang="en-US" sz="3600" b="1" dirty="0">
                <a:solidFill>
                  <a:srgbClr val="4C4C4C"/>
                </a:solidFill>
                <a:latin typeface="Merriweather Light"/>
                <a:cs typeface="Arial"/>
              </a:rPr>
              <a:t>Quantitative</a:t>
            </a:r>
          </a:p>
          <a:p>
            <a:pPr marL="702310" lvl="1" indent="-457200">
              <a:buFont typeface="Arial" panose="020B0604020202020204" pitchFamily="34" charset="0"/>
              <a:buChar char="•"/>
              <a:defRPr/>
            </a:pPr>
            <a:r>
              <a:rPr lang="en-US" sz="3200" dirty="0">
                <a:solidFill>
                  <a:schemeClr val="accent5"/>
                </a:solidFill>
                <a:latin typeface="Merriweather Light"/>
                <a:cs typeface="Arial"/>
              </a:rPr>
              <a:t>Numeric values at set/even intervals. (Age, distance, temperature)</a:t>
            </a:r>
          </a:p>
          <a:p>
            <a:pPr marL="245110" lvl="1" indent="0">
              <a:buNone/>
              <a:defRPr/>
            </a:pPr>
            <a:endParaRPr lang="en-US" sz="2800" dirty="0">
              <a:solidFill>
                <a:srgbClr val="4C4C4C"/>
              </a:solidFill>
              <a:latin typeface="Merriweather Light"/>
            </a:endParaRPr>
          </a:p>
        </p:txBody>
      </p:sp>
    </p:spTree>
    <p:custDataLst>
      <p:tags r:id="rId1"/>
    </p:custDataLst>
    <p:extLst>
      <p:ext uri="{BB962C8B-B14F-4D97-AF65-F5344CB8AC3E}">
        <p14:creationId xmlns:p14="http://schemas.microsoft.com/office/powerpoint/2010/main" val="280608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F8101C4E-85DD-461A-BE86-5D387931C930}"/>
              </a:ext>
            </a:extLst>
          </p:cNvPr>
          <p:cNvGraphicFramePr>
            <a:graphicFrameLocks noGrp="1"/>
          </p:cNvGraphicFramePr>
          <p:nvPr>
            <p:extLst>
              <p:ext uri="{D42A27DB-BD31-4B8C-83A1-F6EECF244321}">
                <p14:modId xmlns:p14="http://schemas.microsoft.com/office/powerpoint/2010/main" val="3288540308"/>
              </p:ext>
            </p:extLst>
          </p:nvPr>
        </p:nvGraphicFramePr>
        <p:xfrm>
          <a:off x="721458" y="970958"/>
          <a:ext cx="12919384" cy="6253109"/>
        </p:xfrm>
        <a:graphic>
          <a:graphicData uri="http://schemas.openxmlformats.org/drawingml/2006/table">
            <a:tbl>
              <a:tblPr firstRow="1" bandRow="1">
                <a:tableStyleId>{5C22544A-7EE6-4342-B048-85BDC9FD1C3A}</a:tableStyleId>
              </a:tblPr>
              <a:tblGrid>
                <a:gridCol w="4207664">
                  <a:extLst>
                    <a:ext uri="{9D8B030D-6E8A-4147-A177-3AD203B41FA5}">
                      <a16:colId xmlns:a16="http://schemas.microsoft.com/office/drawing/2014/main" val="3426182209"/>
                    </a:ext>
                  </a:extLst>
                </a:gridCol>
                <a:gridCol w="4355860">
                  <a:extLst>
                    <a:ext uri="{9D8B030D-6E8A-4147-A177-3AD203B41FA5}">
                      <a16:colId xmlns:a16="http://schemas.microsoft.com/office/drawing/2014/main" val="1836649070"/>
                    </a:ext>
                  </a:extLst>
                </a:gridCol>
                <a:gridCol w="4355860">
                  <a:extLst>
                    <a:ext uri="{9D8B030D-6E8A-4147-A177-3AD203B41FA5}">
                      <a16:colId xmlns:a16="http://schemas.microsoft.com/office/drawing/2014/main" val="863727303"/>
                    </a:ext>
                  </a:extLst>
                </a:gridCol>
              </a:tblGrid>
              <a:tr h="898305">
                <a:tc>
                  <a:txBody>
                    <a:bodyPr/>
                    <a:lstStyle/>
                    <a:p>
                      <a:r>
                        <a:rPr lang="en-US" sz="3200" b="0" dirty="0">
                          <a:solidFill>
                            <a:schemeClr val="bg1"/>
                          </a:solidFill>
                        </a:rPr>
                        <a:t>Quantitative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36485"/>
                    </a:solidFill>
                  </a:tcPr>
                </a:tc>
                <a:tc>
                  <a:txBody>
                    <a:bodyPr/>
                    <a:lstStyle/>
                    <a:p>
                      <a:r>
                        <a:rPr lang="en-US" sz="3200" b="0" dirty="0">
                          <a:solidFill>
                            <a:schemeClr val="bg1"/>
                          </a:solidFill>
                        </a:rPr>
                        <a:t>Categorical/Ordinal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r>
                        <a:rPr lang="en-US" sz="3200" b="0" dirty="0">
                          <a:solidFill>
                            <a:schemeClr val="bg1"/>
                          </a:solidFill>
                        </a:rPr>
                        <a:t>Categorical/Nominal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077560296"/>
                  </a:ext>
                </a:extLst>
              </a:tr>
              <a:tr h="538964">
                <a:tc>
                  <a:txBody>
                    <a:bodyPr/>
                    <a:lstStyle/>
                    <a:p>
                      <a:r>
                        <a:rPr lang="en-US" b="1" dirty="0">
                          <a:solidFill>
                            <a:schemeClr val="tx1">
                              <a:lumMod val="60000"/>
                              <a:lumOff val="40000"/>
                            </a:schemeClr>
                          </a:solidFill>
                        </a:rPr>
                        <a:t>Think </a:t>
                      </a:r>
                      <a:r>
                        <a:rPr lang="en-US" b="1" i="1" dirty="0">
                          <a:solidFill>
                            <a:schemeClr val="tx1">
                              <a:lumMod val="60000"/>
                              <a:lumOff val="40000"/>
                            </a:schemeClr>
                          </a:solidFill>
                        </a:rPr>
                        <a:t>How much/many?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1" dirty="0">
                          <a:solidFill>
                            <a:schemeClr val="tx1">
                              <a:lumMod val="60000"/>
                              <a:lumOff val="40000"/>
                            </a:schemeClr>
                          </a:solidFill>
                        </a:rPr>
                        <a:t>Think </a:t>
                      </a:r>
                      <a:r>
                        <a:rPr lang="en-US" b="1" i="1" dirty="0">
                          <a:solidFill>
                            <a:schemeClr val="tx1">
                              <a:lumMod val="60000"/>
                              <a:lumOff val="40000"/>
                            </a:schemeClr>
                          </a:solidFill>
                        </a:rPr>
                        <a:t>Ordered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b="1" dirty="0">
                          <a:solidFill>
                            <a:schemeClr val="tx1">
                              <a:lumMod val="60000"/>
                              <a:lumOff val="40000"/>
                            </a:schemeClr>
                          </a:solidFill>
                        </a:rPr>
                        <a:t>Think </a:t>
                      </a:r>
                      <a:r>
                        <a:rPr lang="en-US" b="1" i="1" dirty="0">
                          <a:solidFill>
                            <a:schemeClr val="tx1">
                              <a:lumMod val="60000"/>
                              <a:lumOff val="40000"/>
                            </a:schemeClr>
                          </a:solidFill>
                        </a:rPr>
                        <a:t>Named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74169803"/>
                  </a:ext>
                </a:extLst>
              </a:tr>
              <a:tr h="1077965">
                <a:tc>
                  <a:txBody>
                    <a:bodyPr/>
                    <a:lstStyle/>
                    <a:p>
                      <a:r>
                        <a:rPr lang="en-US" dirty="0"/>
                        <a:t>Weight</a:t>
                      </a:r>
                    </a:p>
                    <a:p>
                      <a:r>
                        <a:rPr lang="en-US" dirty="0"/>
                        <a:t> (10 kg. 35 kg, 100 kg)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t>Gold</a:t>
                      </a:r>
                    </a:p>
                    <a:p>
                      <a:r>
                        <a:rPr lang="en-US" dirty="0"/>
                        <a:t>Silver</a:t>
                      </a:r>
                    </a:p>
                    <a:p>
                      <a:r>
                        <a:rPr lang="en-US" dirty="0"/>
                        <a:t>Bronze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t>North America</a:t>
                      </a:r>
                    </a:p>
                    <a:p>
                      <a:r>
                        <a:rPr lang="en-US" dirty="0"/>
                        <a:t>Europe</a:t>
                      </a:r>
                    </a:p>
                    <a:p>
                      <a:r>
                        <a:rPr lang="en-US" dirty="0"/>
                        <a:t>Asia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24176758"/>
                  </a:ext>
                </a:extLst>
              </a:tr>
              <a:tr h="410653">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09865083"/>
                  </a:ext>
                </a:extLst>
              </a:tr>
              <a:tr h="1077965">
                <a:tc>
                  <a:txBody>
                    <a:bodyPr/>
                    <a:lstStyle/>
                    <a:p>
                      <a:r>
                        <a:rPr lang="en-US" dirty="0"/>
                        <a:t>Cost </a:t>
                      </a:r>
                    </a:p>
                    <a:p>
                      <a:r>
                        <a:rPr lang="en-US" dirty="0"/>
                        <a:t>($500, $2.5 M, $4 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t>Excellent</a:t>
                      </a:r>
                    </a:p>
                    <a:p>
                      <a:r>
                        <a:rPr lang="en-US" dirty="0"/>
                        <a:t>Good</a:t>
                      </a:r>
                    </a:p>
                    <a:p>
                      <a:r>
                        <a:rPr lang="en-US" dirty="0"/>
                        <a:t>Poor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t>Alice</a:t>
                      </a:r>
                    </a:p>
                    <a:p>
                      <a:r>
                        <a:rPr lang="en-US" dirty="0"/>
                        <a:t>Bob</a:t>
                      </a:r>
                    </a:p>
                    <a:p>
                      <a:r>
                        <a:rPr lang="en-US" dirty="0"/>
                        <a:t>Chris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47543824"/>
                  </a:ext>
                </a:extLst>
              </a:tr>
              <a:tr h="410653">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41390789"/>
                  </a:ext>
                </a:extLst>
              </a:tr>
              <a:tr h="1077965">
                <a:tc>
                  <a:txBody>
                    <a:bodyPr/>
                    <a:lstStyle/>
                    <a:p>
                      <a:r>
                        <a:rPr lang="en-US" dirty="0"/>
                        <a:t>Discount</a:t>
                      </a:r>
                    </a:p>
                    <a:p>
                      <a:r>
                        <a:rPr lang="en-US" dirty="0"/>
                        <a:t>(0%, 2.5%, 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t>January</a:t>
                      </a:r>
                    </a:p>
                    <a:p>
                      <a:r>
                        <a:rPr lang="en-US" dirty="0"/>
                        <a:t>February</a:t>
                      </a:r>
                    </a:p>
                    <a:p>
                      <a:r>
                        <a:rPr lang="en-US" dirty="0"/>
                        <a:t>March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t>Wine</a:t>
                      </a:r>
                    </a:p>
                    <a:p>
                      <a:r>
                        <a:rPr lang="en-US" dirty="0"/>
                        <a:t>Beer</a:t>
                      </a:r>
                    </a:p>
                    <a:p>
                      <a:r>
                        <a:rPr lang="en-US" dirty="0"/>
                        <a:t>Water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04450307"/>
                  </a:ext>
                </a:extLst>
              </a:tr>
            </a:tbl>
          </a:graphicData>
        </a:graphic>
      </p:graphicFrame>
      <p:sp>
        <p:nvSpPr>
          <p:cNvPr id="5" name="Title 2">
            <a:extLst>
              <a:ext uri="{FF2B5EF4-FFF2-40B4-BE49-F238E27FC236}">
                <a16:creationId xmlns:a16="http://schemas.microsoft.com/office/drawing/2014/main" id="{7689D25B-F267-4C33-A37A-6838B76A645D}"/>
              </a:ext>
            </a:extLst>
          </p:cNvPr>
          <p:cNvSpPr txBox="1">
            <a:spLocks/>
          </p:cNvSpPr>
          <p:nvPr/>
        </p:nvSpPr>
        <p:spPr>
          <a:xfrm>
            <a:off x="692944" y="242874"/>
            <a:ext cx="13244512" cy="577081"/>
          </a:xfrm>
          <a:prstGeom prst="rect">
            <a:avLst/>
          </a:prstGeom>
        </p:spPr>
        <p:txBody>
          <a:bodyPr/>
          <a:lstStyle>
            <a:lvl1pPr algn="l" defTabSz="1304925" rtl="0" eaLnBrk="1" fontAlgn="base" hangingPunct="1">
              <a:lnSpc>
                <a:spcPct val="80000"/>
              </a:lnSpc>
              <a:spcBef>
                <a:spcPct val="0"/>
              </a:spcBef>
              <a:spcAft>
                <a:spcPct val="0"/>
              </a:spcAft>
              <a:defRPr sz="4500" kern="1200">
                <a:solidFill>
                  <a:srgbClr val="4C4C4C"/>
                </a:solidFill>
                <a:latin typeface="BentonSans Book"/>
                <a:ea typeface="ＭＳ Ｐゴシック" charset="0"/>
                <a:cs typeface="BentonSans Book"/>
              </a:defRPr>
            </a:lvl1pPr>
            <a:lvl2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2pPr>
            <a:lvl3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3pPr>
            <a:lvl4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4pPr>
            <a:lvl5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5pPr>
            <a:lvl6pPr marL="4572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6pPr>
            <a:lvl7pPr marL="9144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7pPr>
            <a:lvl8pPr marL="13716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8pPr>
            <a:lvl9pPr marL="18288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9pPr>
          </a:lstStyle>
          <a:p>
            <a:r>
              <a:rPr lang="en-US">
                <a:ea typeface="ＭＳ Ｐゴシック"/>
              </a:rPr>
              <a:t>What type of variable is it?</a:t>
            </a:r>
            <a:endParaRPr lang="en-US" dirty="0"/>
          </a:p>
        </p:txBody>
      </p:sp>
    </p:spTree>
    <p:custDataLst>
      <p:tags r:id="rId1"/>
    </p:custDataLst>
    <p:extLst>
      <p:ext uri="{BB962C8B-B14F-4D97-AF65-F5344CB8AC3E}">
        <p14:creationId xmlns:p14="http://schemas.microsoft.com/office/powerpoint/2010/main" val="1454060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id="{CF831155-994B-453C-A481-B36EBCD000E5}"/>
              </a:ext>
            </a:extLst>
          </p:cNvPr>
          <p:cNvSpPr>
            <a:spLocks noGrp="1"/>
          </p:cNvSpPr>
          <p:nvPr>
            <p:ph type="title"/>
          </p:nvPr>
        </p:nvSpPr>
        <p:spPr>
          <a:xfrm>
            <a:off x="712788" y="601314"/>
            <a:ext cx="13244512" cy="567848"/>
          </a:xfrm>
          <a:noFill/>
          <a:ln>
            <a:noFill/>
          </a:ln>
        </p:spPr>
        <p:txBody>
          <a:bodyPr vert="horz" wrap="square" lIns="0" tIns="0" rIns="0" bIns="0" numCol="1" anchor="t" anchorCtr="0" compatLnSpc="1">
            <a:prstTxWarp prst="textNoShape">
              <a:avLst/>
            </a:prstTxWarp>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65311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30622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959331"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2612441"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265551" algn="l" defTabSz="130622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3918661" algn="l" defTabSz="130622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571771" algn="l" defTabSz="130622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224882" algn="l" defTabSz="130622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en-US" altLang="en-US" dirty="0">
                <a:solidFill>
                  <a:srgbClr val="4C4C4C"/>
                </a:solidFill>
                <a:latin typeface="BentonSans Book"/>
                <a:ea typeface="ＭＳ Ｐゴシック"/>
              </a:rPr>
              <a:t>Naming Variable Type Exercise</a:t>
            </a:r>
          </a:p>
        </p:txBody>
      </p:sp>
      <p:sp>
        <p:nvSpPr>
          <p:cNvPr id="49155" name="Content Placeholder 2">
            <a:extLst>
              <a:ext uri="{FF2B5EF4-FFF2-40B4-BE49-F238E27FC236}">
                <a16:creationId xmlns:a16="http://schemas.microsoft.com/office/drawing/2014/main" id="{2A24D4C5-688F-4AA4-B6AD-75F094BEF088}"/>
              </a:ext>
            </a:extLst>
          </p:cNvPr>
          <p:cNvSpPr>
            <a:spLocks noGrp="1"/>
          </p:cNvSpPr>
          <p:nvPr>
            <p:ph idx="1"/>
          </p:nvPr>
        </p:nvSpPr>
        <p:spPr>
          <a:xfrm>
            <a:off x="646042" y="1336766"/>
            <a:ext cx="13565290" cy="5796916"/>
          </a:xfrm>
        </p:spPr>
        <p:txBody>
          <a:bodyPr anchor="t"/>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65311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30622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959331"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2612441"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265551" algn="l" defTabSz="130622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3918661" algn="l" defTabSz="130622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571771" algn="l" defTabSz="130622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224882" algn="l" defTabSz="130622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marL="0" indent="0">
              <a:buNone/>
            </a:pPr>
            <a:r>
              <a:rPr lang="en-US" altLang="en-US" sz="3600">
                <a:solidFill>
                  <a:schemeClr val="accent5"/>
                </a:solidFill>
                <a:latin typeface="Merriweather Light"/>
                <a:cs typeface="Arial"/>
              </a:rPr>
              <a:t>Take 5 minutes to look at the variables and decide if they are a:</a:t>
            </a:r>
            <a:r>
              <a:rPr lang="en-US" sz="3400">
                <a:solidFill>
                  <a:schemeClr val="accent5"/>
                </a:solidFill>
                <a:latin typeface="Merriweather Light"/>
                <a:cs typeface="Arial"/>
              </a:rPr>
              <a:t> </a:t>
            </a:r>
            <a:endParaRPr lang="en-US" sz="2800">
              <a:solidFill>
                <a:schemeClr val="accent5"/>
              </a:solidFill>
              <a:latin typeface="Merriweather Light"/>
              <a:cs typeface="Arial"/>
            </a:endParaRPr>
          </a:p>
          <a:p>
            <a:pPr marL="652780" lvl="1" indent="-407670"/>
            <a:r>
              <a:rPr lang="en-US" sz="2800" b="1">
                <a:solidFill>
                  <a:schemeClr val="accent5"/>
                </a:solidFill>
                <a:latin typeface="Merriweather Light"/>
                <a:cs typeface="Arial"/>
              </a:rPr>
              <a:t>Nominal variable</a:t>
            </a:r>
            <a:endParaRPr lang="en-US" sz="2800" b="1">
              <a:solidFill>
                <a:schemeClr val="accent5"/>
              </a:solidFill>
              <a:latin typeface="Merriweather Light"/>
            </a:endParaRPr>
          </a:p>
          <a:p>
            <a:pPr marL="652780" lvl="1" indent="-407670"/>
            <a:r>
              <a:rPr lang="en-US" sz="2800" b="1">
                <a:solidFill>
                  <a:schemeClr val="accent5"/>
                </a:solidFill>
                <a:latin typeface="Merriweather Light"/>
                <a:cs typeface="Arial"/>
              </a:rPr>
              <a:t>Ordinal variable</a:t>
            </a:r>
            <a:endParaRPr lang="en-US" sz="2800" b="1">
              <a:solidFill>
                <a:schemeClr val="accent5"/>
              </a:solidFill>
              <a:latin typeface="Merriweather Light"/>
            </a:endParaRPr>
          </a:p>
          <a:p>
            <a:pPr marL="652780" lvl="1" indent="-407670"/>
            <a:r>
              <a:rPr lang="en-US" sz="2800" b="1">
                <a:solidFill>
                  <a:schemeClr val="accent5"/>
                </a:solidFill>
                <a:latin typeface="Merriweather Light"/>
                <a:cs typeface="Arial"/>
              </a:rPr>
              <a:t>Quantitative variable</a:t>
            </a:r>
            <a:endParaRPr lang="en-US" sz="2800" b="1">
              <a:solidFill>
                <a:schemeClr val="accent5"/>
              </a:solidFill>
              <a:latin typeface="Merriweather Light"/>
            </a:endParaRPr>
          </a:p>
          <a:p>
            <a:pPr marL="1306195" lvl="2" indent="-325120"/>
            <a:r>
              <a:rPr lang="en-US" altLang="en-US" sz="2800">
                <a:solidFill>
                  <a:srgbClr val="4C4C4C"/>
                </a:solidFill>
                <a:latin typeface="Merriweather Light"/>
                <a:cs typeface="Arial"/>
              </a:rPr>
              <a:t>Check your answers as you go along</a:t>
            </a:r>
          </a:p>
          <a:p>
            <a:pPr indent="0">
              <a:buNone/>
            </a:pPr>
            <a:endParaRPr lang="en-US" altLang="en-US" sz="4000">
              <a:solidFill>
                <a:schemeClr val="accent5"/>
              </a:solidFill>
              <a:latin typeface="Merriweather Light"/>
              <a:cs typeface="Arial"/>
            </a:endParaRPr>
          </a:p>
          <a:p>
            <a:pPr marL="0" indent="0">
              <a:buNone/>
            </a:pPr>
            <a:r>
              <a:rPr lang="en-US" sz="3600">
                <a:solidFill>
                  <a:schemeClr val="accent5"/>
                </a:solidFill>
                <a:latin typeface="Merriweather Light"/>
                <a:cs typeface="Arial"/>
              </a:rPr>
              <a:t>Take turns naming the variable types with the person next to you. Keep score for fun!</a:t>
            </a:r>
            <a:endParaRPr lang="en-US" sz="3600">
              <a:solidFill>
                <a:schemeClr val="accent5"/>
              </a:solidFill>
              <a:latin typeface="Merriweather Light"/>
            </a:endParaRPr>
          </a:p>
          <a:p>
            <a:pPr indent="0">
              <a:buNone/>
            </a:pPr>
            <a:endParaRPr lang="en-US" altLang="en-US" sz="4000">
              <a:solidFill>
                <a:srgbClr val="4C4C4C"/>
              </a:solidFill>
              <a:latin typeface="Merriweather Light"/>
              <a:cs typeface="Arial"/>
            </a:endParaRPr>
          </a:p>
        </p:txBody>
      </p:sp>
    </p:spTree>
    <p:custDataLst>
      <p:tags r:id="rId1"/>
    </p:custDataLst>
    <p:extLst>
      <p:ext uri="{BB962C8B-B14F-4D97-AF65-F5344CB8AC3E}">
        <p14:creationId xmlns:p14="http://schemas.microsoft.com/office/powerpoint/2010/main" val="1854269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6B7BAD0-1A51-464B-AB49-1A2872253EC4}"/>
              </a:ext>
            </a:extLst>
          </p:cNvPr>
          <p:cNvSpPr>
            <a:spLocks noGrp="1"/>
          </p:cNvSpPr>
          <p:nvPr>
            <p:ph type="title"/>
          </p:nvPr>
        </p:nvSpPr>
        <p:spPr>
          <a:xfrm>
            <a:off x="712788" y="601314"/>
            <a:ext cx="6967002" cy="567848"/>
          </a:xfrm>
        </p:spPr>
        <p:txBody>
          <a:bodyPr/>
          <a:lstStyle/>
          <a:p>
            <a:r>
              <a:rPr lang="en-US">
                <a:ea typeface="ＭＳ Ｐゴシック"/>
              </a:rPr>
              <a:t>Discrete and Continuous</a:t>
            </a:r>
            <a:endParaRPr lang="en-US"/>
          </a:p>
        </p:txBody>
      </p:sp>
      <p:sp>
        <p:nvSpPr>
          <p:cNvPr id="6" name="Rectangle 3">
            <a:extLst>
              <a:ext uri="{FF2B5EF4-FFF2-40B4-BE49-F238E27FC236}">
                <a16:creationId xmlns:a16="http://schemas.microsoft.com/office/drawing/2014/main" id="{3D485BB2-8573-497D-9063-B3B51A347FE5}"/>
              </a:ext>
            </a:extLst>
          </p:cNvPr>
          <p:cNvSpPr txBox="1">
            <a:spLocks noChangeArrowheads="1"/>
          </p:cNvSpPr>
          <p:nvPr/>
        </p:nvSpPr>
        <p:spPr>
          <a:xfrm>
            <a:off x="621792" y="1428795"/>
            <a:ext cx="12862560" cy="6492240"/>
          </a:xfrm>
        </p:spPr>
        <p:txBody>
          <a:bodyPr anchor="t"/>
          <a:lstStyle>
            <a:defPPr>
              <a:defRPr lang="en-US"/>
            </a:defPPr>
            <a:lvl1pPr marL="488950" indent="-488950" algn="l" defTabSz="1304925" rtl="0" eaLnBrk="0" fontAlgn="base" hangingPunct="0">
              <a:spcBef>
                <a:spcPct val="0"/>
              </a:spcBef>
              <a:spcAft>
                <a:spcPct val="0"/>
              </a:spcAft>
              <a:buFont typeface="Arial" charset="0"/>
              <a:buChar char="•"/>
              <a:defRPr sz="4600" kern="1200">
                <a:solidFill>
                  <a:schemeClr val="tx1"/>
                </a:solidFill>
                <a:latin typeface="Arial" panose="020B0604020202020204" pitchFamily="34" charset="0"/>
                <a:ea typeface="+mn-ea"/>
                <a:cs typeface="Arial" panose="020B0604020202020204" pitchFamily="34" charset="0"/>
              </a:defRPr>
            </a:lvl1pPr>
            <a:lvl2pPr marL="653110" indent="-407988" algn="l" defTabSz="1304925" rtl="0" eaLnBrk="0" fontAlgn="base" hangingPunct="0">
              <a:spcBef>
                <a:spcPct val="0"/>
              </a:spcBef>
              <a:spcAft>
                <a:spcPct val="0"/>
              </a:spcAft>
              <a:buFont typeface="Arial" charset="0"/>
              <a:buChar char="–"/>
              <a:defRPr sz="4000" kern="1200">
                <a:solidFill>
                  <a:schemeClr val="tx1"/>
                </a:solidFill>
                <a:latin typeface="Arial" panose="020B0604020202020204" pitchFamily="34" charset="0"/>
                <a:ea typeface="+mn-ea"/>
                <a:cs typeface="Arial" panose="020B0604020202020204" pitchFamily="34" charset="0"/>
              </a:defRPr>
            </a:lvl2pPr>
            <a:lvl3pPr marL="1306220" indent="-325438" algn="l" defTabSz="1304925" rtl="0" eaLnBrk="0" fontAlgn="base" hangingPunct="0">
              <a:spcBef>
                <a:spcPct val="0"/>
              </a:spcBef>
              <a:spcAft>
                <a:spcPct val="0"/>
              </a:spcAft>
              <a:buFont typeface="Arial" charset="0"/>
              <a:buChar char="•"/>
              <a:defRPr sz="3400" kern="1200">
                <a:solidFill>
                  <a:schemeClr val="tx1"/>
                </a:solidFill>
                <a:latin typeface="Arial" panose="020B0604020202020204" pitchFamily="34" charset="0"/>
                <a:ea typeface="+mn-ea"/>
                <a:cs typeface="Arial" panose="020B0604020202020204" pitchFamily="34" charset="0"/>
              </a:defRPr>
            </a:lvl3pPr>
            <a:lvl4pPr marL="1959331" indent="-325438" algn="l" defTabSz="1304925" rtl="0" eaLnBrk="0" fontAlgn="base" hangingPunct="0">
              <a:spcBef>
                <a:spcPct val="0"/>
              </a:spcBef>
              <a:spcAft>
                <a:spcPct val="0"/>
              </a:spcAft>
              <a:buFont typeface="Arial" charset="0"/>
              <a:buChar char="–"/>
              <a:defRPr sz="2900" kern="1200">
                <a:solidFill>
                  <a:schemeClr val="tx1"/>
                </a:solidFill>
                <a:latin typeface="Arial" panose="020B0604020202020204" pitchFamily="34" charset="0"/>
                <a:ea typeface="+mn-ea"/>
                <a:cs typeface="Arial" panose="020B0604020202020204" pitchFamily="34" charset="0"/>
              </a:defRPr>
            </a:lvl4pPr>
            <a:lvl5pPr marL="2612441" indent="-325438" algn="l" defTabSz="1304925" rtl="0" eaLnBrk="0" fontAlgn="base" hangingPunct="0">
              <a:spcBef>
                <a:spcPct val="0"/>
              </a:spcBef>
              <a:spcAft>
                <a:spcPct val="0"/>
              </a:spcAft>
              <a:buFont typeface="Arial" charset="0"/>
              <a:buChar char="»"/>
              <a:defRPr sz="2900" kern="1200">
                <a:solidFill>
                  <a:schemeClr val="tx1"/>
                </a:solidFill>
                <a:latin typeface="Arial" panose="020B0604020202020204" pitchFamily="34" charset="0"/>
                <a:ea typeface="+mn-ea"/>
                <a:cs typeface="Arial" panose="020B0604020202020204" pitchFamily="34" charset="0"/>
              </a:defRPr>
            </a:lvl5pPr>
            <a:lvl6pPr marL="3265551" indent="-326555" algn="l" defTabSz="1306220" rtl="0" eaLnBrk="1" latinLnBrk="0" hangingPunct="1">
              <a:spcBef>
                <a:spcPct val="20000"/>
              </a:spcBef>
              <a:buFont typeface="Arial" panose="020B0604020202020204" pitchFamily="34" charset="0"/>
              <a:buChar char="•"/>
              <a:defRPr sz="2900" kern="1200">
                <a:solidFill>
                  <a:schemeClr val="tx1"/>
                </a:solidFill>
                <a:latin typeface="Arial" panose="020B0604020202020204" pitchFamily="34" charset="0"/>
                <a:ea typeface="+mn-ea"/>
                <a:cs typeface="Arial" panose="020B0604020202020204" pitchFamily="34" charset="0"/>
              </a:defRPr>
            </a:lvl6pPr>
            <a:lvl7pPr marL="3918661" indent="-326555" algn="l" defTabSz="1306220" rtl="0" eaLnBrk="1" latinLnBrk="0" hangingPunct="1">
              <a:spcBef>
                <a:spcPct val="20000"/>
              </a:spcBef>
              <a:buFont typeface="Arial" panose="020B0604020202020204" pitchFamily="34" charset="0"/>
              <a:buChar char="•"/>
              <a:defRPr sz="2900" kern="1200">
                <a:solidFill>
                  <a:schemeClr val="tx1"/>
                </a:solidFill>
                <a:latin typeface="Arial" panose="020B0604020202020204" pitchFamily="34" charset="0"/>
                <a:ea typeface="+mn-ea"/>
                <a:cs typeface="Arial" panose="020B0604020202020204" pitchFamily="34" charset="0"/>
              </a:defRPr>
            </a:lvl7pPr>
            <a:lvl8pPr marL="4571771" indent="-326555" algn="l" defTabSz="1306220" rtl="0" eaLnBrk="1" latinLnBrk="0" hangingPunct="1">
              <a:spcBef>
                <a:spcPct val="20000"/>
              </a:spcBef>
              <a:buFont typeface="Arial" panose="020B0604020202020204" pitchFamily="34" charset="0"/>
              <a:buChar char="•"/>
              <a:defRPr sz="2900" kern="1200">
                <a:solidFill>
                  <a:schemeClr val="tx1"/>
                </a:solidFill>
                <a:latin typeface="Arial" panose="020B0604020202020204" pitchFamily="34" charset="0"/>
                <a:ea typeface="+mn-ea"/>
                <a:cs typeface="Arial" panose="020B0604020202020204" pitchFamily="34" charset="0"/>
              </a:defRPr>
            </a:lvl8pPr>
            <a:lvl9pPr marL="5224882" indent="-326555" algn="l" defTabSz="1306220" rtl="0" eaLnBrk="1" latinLnBrk="0" hangingPunct="1">
              <a:spcBef>
                <a:spcPct val="20000"/>
              </a:spcBef>
              <a:buFont typeface="Arial" panose="020B0604020202020204" pitchFamily="34" charset="0"/>
              <a:buChar char="•"/>
              <a:defRPr sz="2900" kern="1200">
                <a:solidFill>
                  <a:schemeClr val="tx1"/>
                </a:solidFill>
                <a:latin typeface="Arial" panose="020B0604020202020204" pitchFamily="34" charset="0"/>
                <a:ea typeface="+mn-ea"/>
                <a:cs typeface="Arial" panose="020B0604020202020204" pitchFamily="34" charset="0"/>
              </a:defRPr>
            </a:lvl9pPr>
          </a:lstStyle>
          <a:p>
            <a:pPr marL="0" indent="0">
              <a:buNone/>
              <a:defRPr/>
            </a:pPr>
            <a:r>
              <a:rPr lang="en-US" sz="3600" b="1">
                <a:solidFill>
                  <a:srgbClr val="4C4C4C"/>
                </a:solidFill>
                <a:latin typeface="Merriweather Light"/>
                <a:cs typeface="Arial"/>
              </a:rPr>
              <a:t>Discrete</a:t>
            </a:r>
            <a:endParaRPr lang="en-US">
              <a:latin typeface="Merriweather Light"/>
            </a:endParaRPr>
          </a:p>
          <a:p>
            <a:pPr marL="1355420" lvl="2" indent="-457200">
              <a:defRPr/>
            </a:pPr>
            <a:r>
              <a:rPr lang="en-US" sz="2800">
                <a:solidFill>
                  <a:schemeClr val="accent5"/>
                </a:solidFill>
                <a:latin typeface="Merriweather Light"/>
                <a:cs typeface="Arial"/>
              </a:rPr>
              <a:t>Individually separate and distinct</a:t>
            </a:r>
          </a:p>
          <a:p>
            <a:pPr marL="1355420" lvl="2" indent="-457200">
              <a:defRPr/>
            </a:pPr>
            <a:r>
              <a:rPr lang="en-US" sz="2800">
                <a:solidFill>
                  <a:schemeClr val="accent5"/>
                </a:solidFill>
                <a:latin typeface="Merriweather Light"/>
                <a:cs typeface="Arial"/>
              </a:rPr>
              <a:t>Example: a household could have </a:t>
            </a:r>
            <a:r>
              <a:rPr lang="en-US" sz="2800" b="1">
                <a:solidFill>
                  <a:schemeClr val="accent5"/>
                </a:solidFill>
                <a:latin typeface="Merriweather Light"/>
                <a:cs typeface="Arial"/>
              </a:rPr>
              <a:t>3 </a:t>
            </a:r>
            <a:r>
              <a:rPr lang="en-US" sz="2800">
                <a:solidFill>
                  <a:schemeClr val="accent5"/>
                </a:solidFill>
                <a:latin typeface="Merriweather Light"/>
                <a:cs typeface="Arial"/>
              </a:rPr>
              <a:t>or </a:t>
            </a:r>
            <a:r>
              <a:rPr lang="en-US" sz="2800" b="1">
                <a:solidFill>
                  <a:schemeClr val="accent5"/>
                </a:solidFill>
                <a:latin typeface="Merriweather Light"/>
                <a:cs typeface="Arial"/>
              </a:rPr>
              <a:t>6 children</a:t>
            </a:r>
            <a:r>
              <a:rPr lang="en-US" sz="2800">
                <a:solidFill>
                  <a:schemeClr val="accent5"/>
                </a:solidFill>
                <a:latin typeface="Merriweather Light"/>
                <a:cs typeface="Arial"/>
              </a:rPr>
              <a:t>, but </a:t>
            </a:r>
            <a:r>
              <a:rPr lang="en-US" sz="2800" b="1">
                <a:solidFill>
                  <a:schemeClr val="accent5"/>
                </a:solidFill>
                <a:latin typeface="Merriweather Light"/>
                <a:cs typeface="Arial"/>
              </a:rPr>
              <a:t>not 4.72</a:t>
            </a:r>
            <a:r>
              <a:rPr lang="en-US" sz="2800">
                <a:solidFill>
                  <a:schemeClr val="accent5"/>
                </a:solidFill>
                <a:latin typeface="Merriweather Light"/>
                <a:cs typeface="Arial"/>
              </a:rPr>
              <a:t>!</a:t>
            </a:r>
            <a:endParaRPr lang="en-US" sz="2800">
              <a:solidFill>
                <a:schemeClr val="accent5"/>
              </a:solidFill>
              <a:latin typeface="Merriweather Light"/>
            </a:endParaRPr>
          </a:p>
          <a:p>
            <a:pPr marL="1355420" lvl="2" indent="-457200">
              <a:defRPr/>
            </a:pPr>
            <a:endParaRPr lang="en-US" sz="2800">
              <a:solidFill>
                <a:schemeClr val="accent5"/>
              </a:solidFill>
              <a:latin typeface="Merriweather Light"/>
            </a:endParaRPr>
          </a:p>
          <a:p>
            <a:pPr marL="981075" lvl="2" indent="0">
              <a:buNone/>
              <a:defRPr/>
            </a:pPr>
            <a:endParaRPr lang="en-US" sz="2800">
              <a:solidFill>
                <a:schemeClr val="accent5"/>
              </a:solidFill>
              <a:latin typeface="Merriweather Light"/>
              <a:cs typeface="Arial"/>
            </a:endParaRPr>
          </a:p>
          <a:p>
            <a:pPr marL="0" lvl="1" indent="0">
              <a:buNone/>
              <a:defRPr/>
            </a:pPr>
            <a:r>
              <a:rPr lang="en-US" sz="3600" b="1">
                <a:solidFill>
                  <a:srgbClr val="4C4C4C"/>
                </a:solidFill>
                <a:latin typeface="Merriweather Light"/>
                <a:cs typeface="Arial"/>
              </a:rPr>
              <a:t>Continuous</a:t>
            </a:r>
          </a:p>
          <a:p>
            <a:pPr marL="1306195" lvl="2" indent="-325120">
              <a:defRPr/>
            </a:pPr>
            <a:r>
              <a:rPr lang="en-US" sz="2800">
                <a:solidFill>
                  <a:srgbClr val="4C4C4C"/>
                </a:solidFill>
                <a:latin typeface="Merriweather Light"/>
                <a:cs typeface="Arial"/>
              </a:rPr>
              <a:t>Forming an unbroken whole, without interruption</a:t>
            </a:r>
            <a:endParaRPr lang="en-US" sz="2800">
              <a:solidFill>
                <a:srgbClr val="4C4C4C"/>
              </a:solidFill>
              <a:latin typeface="Merriweather Light"/>
            </a:endParaRPr>
          </a:p>
          <a:p>
            <a:pPr marL="1306195" lvl="2" indent="-325120">
              <a:defRPr/>
            </a:pPr>
            <a:r>
              <a:rPr lang="en-US" sz="2600">
                <a:solidFill>
                  <a:schemeClr val="accent5"/>
                </a:solidFill>
                <a:latin typeface="Merriweather Light"/>
                <a:cs typeface="Arial"/>
              </a:rPr>
              <a:t>Example: response time in seconds. We could record </a:t>
            </a:r>
            <a:r>
              <a:rPr lang="en-US" sz="2600" b="1">
                <a:solidFill>
                  <a:schemeClr val="accent5"/>
                </a:solidFill>
                <a:latin typeface="Merriweather Light"/>
                <a:cs typeface="Arial"/>
              </a:rPr>
              <a:t>1.64 seconds</a:t>
            </a:r>
            <a:r>
              <a:rPr lang="en-US" sz="2600">
                <a:solidFill>
                  <a:schemeClr val="accent5"/>
                </a:solidFill>
                <a:latin typeface="Merriweather Light"/>
                <a:cs typeface="Arial"/>
              </a:rPr>
              <a:t> or </a:t>
            </a:r>
            <a:r>
              <a:rPr lang="en-US" sz="2600" b="1">
                <a:solidFill>
                  <a:schemeClr val="accent5"/>
                </a:solidFill>
                <a:latin typeface="Merriweather Light"/>
                <a:cs typeface="Arial"/>
              </a:rPr>
              <a:t>1.642378765 seconds</a:t>
            </a:r>
            <a:endParaRPr lang="en-US" sz="2600" b="1">
              <a:solidFill>
                <a:schemeClr val="accent5"/>
              </a:solidFill>
              <a:latin typeface="Merriweather Light"/>
            </a:endParaRPr>
          </a:p>
        </p:txBody>
      </p:sp>
    </p:spTree>
    <p:custDataLst>
      <p:tags r:id="rId1"/>
    </p:custDataLst>
    <p:extLst>
      <p:ext uri="{BB962C8B-B14F-4D97-AF65-F5344CB8AC3E}">
        <p14:creationId xmlns:p14="http://schemas.microsoft.com/office/powerpoint/2010/main" val="21109533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0"/>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PPT_Corporate_Template_BentonSans_16.9_c">
  <a:themeElements>
    <a:clrScheme name="Custom 8">
      <a:dk1>
        <a:srgbClr val="666666"/>
      </a:dk1>
      <a:lt1>
        <a:sysClr val="window" lastClr="FFFFFF"/>
      </a:lt1>
      <a:dk2>
        <a:srgbClr val="5B6591"/>
      </a:dk2>
      <a:lt2>
        <a:srgbClr val="FFFFFF"/>
      </a:lt2>
      <a:accent1>
        <a:srgbClr val="1F447D"/>
      </a:accent1>
      <a:accent2>
        <a:srgbClr val="E8762C"/>
      </a:accent2>
      <a:accent3>
        <a:srgbClr val="7099A6"/>
      </a:accent3>
      <a:accent4>
        <a:srgbClr val="59879B"/>
      </a:accent4>
      <a:accent5>
        <a:srgbClr val="4C4C4C"/>
      </a:accent5>
      <a:accent6>
        <a:srgbClr val="C72035"/>
      </a:accent6>
      <a:hlink>
        <a:srgbClr val="EB912C"/>
      </a:hlink>
      <a:folHlink>
        <a:srgbClr val="969696"/>
      </a:folHlink>
    </a:clrScheme>
    <a:fontScheme name="Tableau Corporate Fonts">
      <a:majorFont>
        <a:latin typeface="BentonSans Book"/>
        <a:ea typeface=""/>
        <a:cs typeface=""/>
      </a:majorFont>
      <a:minorFont>
        <a:latin typeface="Merriweather 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lumMod val="60000"/>
            <a:lumOff val="40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6350" cmpd="sng">
          <a:solidFill>
            <a:schemeClr val="bg1">
              <a:lumMod val="75000"/>
            </a:schemeClr>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PPT_Corporate_Template_BentonSans_16.9_c (1)</Template>
  <TotalTime>1769</TotalTime>
  <Words>821</Words>
  <Application>Microsoft Office PowerPoint</Application>
  <PresentationFormat>Custom</PresentationFormat>
  <Paragraphs>122</Paragraphs>
  <Slides>10</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BentonSans Book</vt:lpstr>
      <vt:lpstr>Calibri</vt:lpstr>
      <vt:lpstr>Gill Sans MT</vt:lpstr>
      <vt:lpstr>Merriweather Light</vt:lpstr>
      <vt:lpstr>Merriweather Light</vt:lpstr>
      <vt:lpstr>PPT_Corporate_Template_BentonSans_16.9_c</vt:lpstr>
      <vt:lpstr>PowerPoint Presentation</vt:lpstr>
      <vt:lpstr>Definition of data</vt:lpstr>
      <vt:lpstr>Types of Variables</vt:lpstr>
      <vt:lpstr>Dependent and Independent variables</vt:lpstr>
      <vt:lpstr>Confounding variables</vt:lpstr>
      <vt:lpstr>What type of variable is it?</vt:lpstr>
      <vt:lpstr>PowerPoint Presentation</vt:lpstr>
      <vt:lpstr>Naming Variable Type Exercise</vt:lpstr>
      <vt:lpstr>Discrete and Continuous</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Sue Kraemer</dc:creator>
  <cp:keywords/>
  <dc:description/>
  <cp:lastModifiedBy>Sue Kraemer</cp:lastModifiedBy>
  <cp:revision>6</cp:revision>
  <cp:lastPrinted>2015-11-05T23:58:20Z</cp:lastPrinted>
  <dcterms:created xsi:type="dcterms:W3CDTF">2019-11-27T19:30:57Z</dcterms:created>
  <dcterms:modified xsi:type="dcterms:W3CDTF">2021-06-02T22:20:42Z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D49A7A4B-C8EC-476F-AFDF-60F88AAA1748</vt:lpwstr>
  </property>
  <property fmtid="{D5CDD505-2E9C-101B-9397-08002B2CF9AE}" pid="3" name="ArticulatePath">
    <vt:lpwstr>Data Literacy Introduction</vt:lpwstr>
  </property>
</Properties>
</file>