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5" r:id="rId1"/>
  </p:sldMasterIdLst>
  <p:notesMasterIdLst>
    <p:notesMasterId r:id="rId17"/>
  </p:notesMasterIdLst>
  <p:handoutMasterIdLst>
    <p:handoutMasterId r:id="rId18"/>
  </p:handoutMasterIdLst>
  <p:sldIdLst>
    <p:sldId id="256" r:id="rId2"/>
    <p:sldId id="537" r:id="rId3"/>
    <p:sldId id="558" r:id="rId4"/>
    <p:sldId id="555" r:id="rId5"/>
    <p:sldId id="556" r:id="rId6"/>
    <p:sldId id="538" r:id="rId7"/>
    <p:sldId id="549" r:id="rId8"/>
    <p:sldId id="550" r:id="rId9"/>
    <p:sldId id="551" r:id="rId10"/>
    <p:sldId id="560" r:id="rId11"/>
    <p:sldId id="561" r:id="rId12"/>
    <p:sldId id="552" r:id="rId13"/>
    <p:sldId id="557" r:id="rId14"/>
    <p:sldId id="554" r:id="rId15"/>
    <p:sldId id="548" r:id="rId16"/>
  </p:sldIdLst>
  <p:sldSz cx="14630400" cy="8229600"/>
  <p:notesSz cx="6858000" cy="1819275"/>
  <p:custDataLst>
    <p:tags r:id="rId19"/>
  </p:custDataLst>
  <p:defaultTextStyle>
    <a:defPPr>
      <a:defRPr lang="en-US"/>
    </a:defPPr>
    <a:lvl1pPr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1pPr>
    <a:lvl2pPr marL="652463" indent="-195263"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2pPr>
    <a:lvl3pPr marL="1304925" indent="-39052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3pPr>
    <a:lvl4pPr marL="1958975" indent="-587375"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4pPr>
    <a:lvl5pPr marL="2611438" indent="-782638" algn="l" defTabSz="1304925" rtl="0" fontAlgn="base">
      <a:spcBef>
        <a:spcPct val="0"/>
      </a:spcBef>
      <a:spcAft>
        <a:spcPct val="0"/>
      </a:spcAft>
      <a:defRPr sz="2600" kern="1200">
        <a:solidFill>
          <a:schemeClr val="tx1"/>
        </a:solidFill>
        <a:latin typeface="Gill Sans MT" charset="0"/>
        <a:ea typeface="ＭＳ Ｐゴシック" charset="0"/>
        <a:cs typeface="ＭＳ Ｐゴシック" charset="0"/>
      </a:defRPr>
    </a:lvl5pPr>
    <a:lvl6pPr marL="2286000" algn="l" defTabSz="457200" rtl="0" eaLnBrk="1" latinLnBrk="0" hangingPunct="1">
      <a:defRPr sz="2600" kern="1200">
        <a:solidFill>
          <a:schemeClr val="tx1"/>
        </a:solidFill>
        <a:latin typeface="Gill Sans MT" charset="0"/>
        <a:ea typeface="ＭＳ Ｐゴシック" charset="0"/>
        <a:cs typeface="ＭＳ Ｐゴシック" charset="0"/>
      </a:defRPr>
    </a:lvl6pPr>
    <a:lvl7pPr marL="2743200" algn="l" defTabSz="457200" rtl="0" eaLnBrk="1" latinLnBrk="0" hangingPunct="1">
      <a:defRPr sz="2600" kern="1200">
        <a:solidFill>
          <a:schemeClr val="tx1"/>
        </a:solidFill>
        <a:latin typeface="Gill Sans MT" charset="0"/>
        <a:ea typeface="ＭＳ Ｐゴシック" charset="0"/>
        <a:cs typeface="ＭＳ Ｐゴシック" charset="0"/>
      </a:defRPr>
    </a:lvl7pPr>
    <a:lvl8pPr marL="3200400" algn="l" defTabSz="457200" rtl="0" eaLnBrk="1" latinLnBrk="0" hangingPunct="1">
      <a:defRPr sz="2600" kern="1200">
        <a:solidFill>
          <a:schemeClr val="tx1"/>
        </a:solidFill>
        <a:latin typeface="Gill Sans MT" charset="0"/>
        <a:ea typeface="ＭＳ Ｐゴシック" charset="0"/>
        <a:cs typeface="ＭＳ Ｐゴシック" charset="0"/>
      </a:defRPr>
    </a:lvl8pPr>
    <a:lvl9pPr marL="3657600" algn="l" defTabSz="457200" rtl="0" eaLnBrk="1" latinLnBrk="0" hangingPunct="1">
      <a:defRPr sz="2600" kern="1200">
        <a:solidFill>
          <a:schemeClr val="tx1"/>
        </a:solidFill>
        <a:latin typeface="Gill Sans MT"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181">
          <p15:clr>
            <a:srgbClr val="A4A3A4"/>
          </p15:clr>
        </p15:guide>
        <p15:guide id="2" orient="horz" pos="369">
          <p15:clr>
            <a:srgbClr val="A4A3A4"/>
          </p15:clr>
        </p15:guide>
        <p15:guide id="3" pos="432">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dne Dresser" initials="SD" lastIdx="3" clrIdx="0">
    <p:extLst>
      <p:ext uri="{19B8F6BF-5375-455C-9EA6-DF929625EA0E}">
        <p15:presenceInfo xmlns:p15="http://schemas.microsoft.com/office/powerpoint/2012/main" userId="S::sdresser@tableau.com::9be8d856-3df7-4b83-aad6-dc34c8a62d8a" providerId="AD"/>
      </p:ext>
    </p:extLst>
  </p:cmAuthor>
  <p:cmAuthor id="2" name="Bergen Schmetzer" initials="BS" lastIdx="2" clrIdx="1">
    <p:extLst>
      <p:ext uri="{19B8F6BF-5375-455C-9EA6-DF929625EA0E}">
        <p15:presenceInfo xmlns:p15="http://schemas.microsoft.com/office/powerpoint/2012/main" userId="S::bschmetzer@tableau.com::ab105188-0e82-402f-b77c-3476ec4fed85" providerId="AD"/>
      </p:ext>
    </p:extLst>
  </p:cmAuthor>
  <p:cmAuthor id="3" name="Sue Kraemer" initials="SK" lastIdx="7" clrIdx="2">
    <p:extLst>
      <p:ext uri="{19B8F6BF-5375-455C-9EA6-DF929625EA0E}">
        <p15:presenceInfo xmlns:p15="http://schemas.microsoft.com/office/powerpoint/2012/main" userId="S::skraemer@tableau.com::7a5daa9a-16ba-46a5-b923-3f62e46c1c29" providerId="AD"/>
      </p:ext>
    </p:extLst>
  </p:cmAuthor>
  <p:cmAuthor id="4" name="Corrina Wycoff" initials="CW" lastIdx="1" clrIdx="3">
    <p:extLst>
      <p:ext uri="{19B8F6BF-5375-455C-9EA6-DF929625EA0E}">
        <p15:presenceInfo xmlns:p15="http://schemas.microsoft.com/office/powerpoint/2012/main" userId="S::cwycoff@tableau.com::51dc464f-9f3d-4d61-a9cf-b762031172f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B2E4D7"/>
    <a:srgbClr val="E0E0E0"/>
    <a:srgbClr val="59879B"/>
    <a:srgbClr val="1F447D"/>
    <a:srgbClr val="6666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396EDD-7E24-4D6C-A3AD-D6878859FDF4}" v="5" dt="2020-07-02T20:43:12.128"/>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960" autoAdjust="0"/>
  </p:normalViewPr>
  <p:slideViewPr>
    <p:cSldViewPr snapToGrid="0">
      <p:cViewPr varScale="1">
        <p:scale>
          <a:sx n="72" d="100"/>
          <a:sy n="72" d="100"/>
        </p:scale>
        <p:origin x="72" y="570"/>
      </p:cViewPr>
      <p:guideLst>
        <p:guide orient="horz" pos="1181"/>
        <p:guide orient="horz" pos="369"/>
        <p:guide pos="43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Cotgreave" userId="S::acotgreave@tableau.com::b0ef673b-439f-4aa9-9a44-36b3eabcf744" providerId="AD" clId="Web-{34A11AFC-9487-420F-B7A0-72135E38574B}"/>
    <pc:docChg chg="modSld">
      <pc:chgData name="Andy Cotgreave" userId="S::acotgreave@tableau.com::b0ef673b-439f-4aa9-9a44-36b3eabcf744" providerId="AD" clId="Web-{34A11AFC-9487-420F-B7A0-72135E38574B}" dt="2020-01-31T17:02:30.483" v="1"/>
      <pc:docMkLst>
        <pc:docMk/>
      </pc:docMkLst>
      <pc:sldChg chg="addSp delSp modSp mod modClrScheme chgLayout">
        <pc:chgData name="Andy Cotgreave" userId="S::acotgreave@tableau.com::b0ef673b-439f-4aa9-9a44-36b3eabcf744" providerId="AD" clId="Web-{34A11AFC-9487-420F-B7A0-72135E38574B}" dt="2020-01-31T17:02:30.483" v="1"/>
        <pc:sldMkLst>
          <pc:docMk/>
          <pc:sldMk cId="1546214386" sldId="550"/>
        </pc:sldMkLst>
        <pc:spChg chg="add del mod ord">
          <ac:chgData name="Andy Cotgreave" userId="S::acotgreave@tableau.com::b0ef673b-439f-4aa9-9a44-36b3eabcf744" providerId="AD" clId="Web-{34A11AFC-9487-420F-B7A0-72135E38574B}" dt="2020-01-31T17:02:30.483" v="1"/>
          <ac:spMkLst>
            <pc:docMk/>
            <pc:sldMk cId="1546214386" sldId="550"/>
            <ac:spMk id="2" creationId="{EE576FD4-5AAD-4E53-AFBE-26FDB4A1F3FC}"/>
          </ac:spMkLst>
        </pc:spChg>
        <pc:spChg chg="mod ord">
          <ac:chgData name="Andy Cotgreave" userId="S::acotgreave@tableau.com::b0ef673b-439f-4aa9-9a44-36b3eabcf744" providerId="AD" clId="Web-{34A11AFC-9487-420F-B7A0-72135E38574B}" dt="2020-01-31T17:02:30.483" v="1"/>
          <ac:spMkLst>
            <pc:docMk/>
            <pc:sldMk cId="1546214386" sldId="550"/>
            <ac:spMk id="12290" creationId="{00000000-0000-0000-0000-000000000000}"/>
          </ac:spMkLst>
        </pc:spChg>
      </pc:sldChg>
    </pc:docChg>
  </pc:docChgLst>
  <pc:docChgLst>
    <pc:chgData name="Corrina Wycoff" userId="S::cwycoff@tableau.com::51dc464f-9f3d-4d61-a9cf-b762031172fd" providerId="AD" clId="Web-{E25E6A21-53CD-3668-ABE9-39B1271CAFA4}"/>
    <pc:docChg chg="">
      <pc:chgData name="Corrina Wycoff" userId="S::cwycoff@tableau.com::51dc464f-9f3d-4d61-a9cf-b762031172fd" providerId="AD" clId="Web-{E25E6A21-53CD-3668-ABE9-39B1271CAFA4}" dt="2020-02-17T20:20:40.051" v="0"/>
      <pc:docMkLst>
        <pc:docMk/>
      </pc:docMkLst>
      <pc:sldChg chg="addCm">
        <pc:chgData name="Corrina Wycoff" userId="S::cwycoff@tableau.com::51dc464f-9f3d-4d61-a9cf-b762031172fd" providerId="AD" clId="Web-{E25E6A21-53CD-3668-ABE9-39B1271CAFA4}" dt="2020-02-17T20:20:40.051" v="0"/>
        <pc:sldMkLst>
          <pc:docMk/>
          <pc:sldMk cId="1546214386" sldId="550"/>
        </pc:sldMkLst>
      </pc:sldChg>
    </pc:docChg>
  </pc:docChgLst>
  <pc:docChgLst>
    <pc:chgData name="Sue Kraemer" userId="7a5daa9a-16ba-46a5-b923-3f62e46c1c29" providerId="ADAL" clId="{7349BB61-A3AC-4F78-85E0-244A387994EA}"/>
    <pc:docChg chg="custSel">
      <pc:chgData name="Sue Kraemer" userId="7a5daa9a-16ba-46a5-b923-3f62e46c1c29" providerId="ADAL" clId="{7349BB61-A3AC-4F78-85E0-244A387994EA}" dt="2020-02-18T22:37:09.304" v="3" actId="1592"/>
      <pc:docMkLst>
        <pc:docMk/>
      </pc:docMkLst>
      <pc:sldChg chg="delCm">
        <pc:chgData name="Sue Kraemer" userId="7a5daa9a-16ba-46a5-b923-3f62e46c1c29" providerId="ADAL" clId="{7349BB61-A3AC-4F78-85E0-244A387994EA}" dt="2020-02-18T22:37:09.301" v="1" actId="1592"/>
        <pc:sldMkLst>
          <pc:docMk/>
          <pc:sldMk cId="1546214386" sldId="550"/>
        </pc:sldMkLst>
      </pc:sldChg>
      <pc:sldChg chg="delCm">
        <pc:chgData name="Sue Kraemer" userId="7a5daa9a-16ba-46a5-b923-3f62e46c1c29" providerId="ADAL" clId="{7349BB61-A3AC-4F78-85E0-244A387994EA}" dt="2020-02-18T22:37:09.303" v="2" actId="1592"/>
        <pc:sldMkLst>
          <pc:docMk/>
          <pc:sldMk cId="1347332643" sldId="552"/>
        </pc:sldMkLst>
      </pc:sldChg>
      <pc:sldChg chg="delCm">
        <pc:chgData name="Sue Kraemer" userId="7a5daa9a-16ba-46a5-b923-3f62e46c1c29" providerId="ADAL" clId="{7349BB61-A3AC-4F78-85E0-244A387994EA}" dt="2020-02-18T22:37:09.304" v="3" actId="1592"/>
        <pc:sldMkLst>
          <pc:docMk/>
          <pc:sldMk cId="1380591191" sldId="554"/>
        </pc:sldMkLst>
      </pc:sldChg>
      <pc:sldChg chg="delCm">
        <pc:chgData name="Sue Kraemer" userId="7a5daa9a-16ba-46a5-b923-3f62e46c1c29" providerId="ADAL" clId="{7349BB61-A3AC-4F78-85E0-244A387994EA}" dt="2020-02-18T22:37:09.285" v="0" actId="1592"/>
        <pc:sldMkLst>
          <pc:docMk/>
          <pc:sldMk cId="1539837158" sldId="555"/>
        </pc:sldMkLst>
      </pc:sldChg>
    </pc:docChg>
  </pc:docChgLst>
  <pc:docChgLst>
    <pc:chgData name="Melody Cheung" userId="S::mcheung@tableau.com::a22fb9da-dc11-41fd-89c0-f66094be18dc" providerId="AD" clId="Web-{326E14D6-5D3C-7ADD-7057-76AD51932CC6}"/>
    <pc:docChg chg="modSld">
      <pc:chgData name="Melody Cheung" userId="S::mcheung@tableau.com::a22fb9da-dc11-41fd-89c0-f66094be18dc" providerId="AD" clId="Web-{326E14D6-5D3C-7ADD-7057-76AD51932CC6}" dt="2020-02-17T09:34:54.827" v="2"/>
      <pc:docMkLst>
        <pc:docMk/>
      </pc:docMkLst>
      <pc:sldChg chg="modSp">
        <pc:chgData name="Melody Cheung" userId="S::mcheung@tableau.com::a22fb9da-dc11-41fd-89c0-f66094be18dc" providerId="AD" clId="Web-{326E14D6-5D3C-7ADD-7057-76AD51932CC6}" dt="2020-02-17T09:34:27.702" v="0" actId="1076"/>
        <pc:sldMkLst>
          <pc:docMk/>
          <pc:sldMk cId="2339685615" sldId="551"/>
        </pc:sldMkLst>
        <pc:picChg chg="mod">
          <ac:chgData name="Melody Cheung" userId="S::mcheung@tableau.com::a22fb9da-dc11-41fd-89c0-f66094be18dc" providerId="AD" clId="Web-{326E14D6-5D3C-7ADD-7057-76AD51932CC6}" dt="2020-02-17T09:34:27.702" v="0" actId="1076"/>
          <ac:picMkLst>
            <pc:docMk/>
            <pc:sldMk cId="2339685615" sldId="551"/>
            <ac:picMk id="40963" creationId="{00000000-0000-0000-0000-000000000000}"/>
          </ac:picMkLst>
        </pc:picChg>
      </pc:sldChg>
      <pc:sldChg chg="modSp">
        <pc:chgData name="Melody Cheung" userId="S::mcheung@tableau.com::a22fb9da-dc11-41fd-89c0-f66094be18dc" providerId="AD" clId="Web-{326E14D6-5D3C-7ADD-7057-76AD51932CC6}" dt="2020-02-17T09:34:54.827" v="2"/>
        <pc:sldMkLst>
          <pc:docMk/>
          <pc:sldMk cId="1347332643" sldId="552"/>
        </pc:sldMkLst>
        <pc:picChg chg="mod modCrop">
          <ac:chgData name="Melody Cheung" userId="S::mcheung@tableau.com::a22fb9da-dc11-41fd-89c0-f66094be18dc" providerId="AD" clId="Web-{326E14D6-5D3C-7ADD-7057-76AD51932CC6}" dt="2020-02-17T09:34:54.827" v="2"/>
          <ac:picMkLst>
            <pc:docMk/>
            <pc:sldMk cId="1347332643" sldId="552"/>
            <ac:picMk id="2" creationId="{10F44D64-87DB-4644-AC9B-83F3DFE5E2BC}"/>
          </ac:picMkLst>
        </pc:picChg>
      </pc:sldChg>
    </pc:docChg>
  </pc:docChgLst>
  <pc:docChgLst>
    <pc:chgData name="Meagan Corbett" userId="S::mcorbett@tableau.com::945f39ac-144a-404c-8a95-dc2b482fbf9f" providerId="AD" clId="Web-{80F83418-4C56-CE2E-BDA6-69C5B4512A3F}"/>
    <pc:docChg chg="modSld">
      <pc:chgData name="Meagan Corbett" userId="S::mcorbett@tableau.com::945f39ac-144a-404c-8a95-dc2b482fbf9f" providerId="AD" clId="Web-{80F83418-4C56-CE2E-BDA6-69C5B4512A3F}" dt="2020-01-29T23:54:39.854" v="5"/>
      <pc:docMkLst>
        <pc:docMk/>
      </pc:docMkLst>
      <pc:sldChg chg="delSp">
        <pc:chgData name="Meagan Corbett" userId="S::mcorbett@tableau.com::945f39ac-144a-404c-8a95-dc2b482fbf9f" providerId="AD" clId="Web-{80F83418-4C56-CE2E-BDA6-69C5B4512A3F}" dt="2020-01-29T23:54:39.854" v="5"/>
        <pc:sldMkLst>
          <pc:docMk/>
          <pc:sldMk cId="1652848844" sldId="549"/>
        </pc:sldMkLst>
        <pc:spChg chg="del">
          <ac:chgData name="Meagan Corbett" userId="S::mcorbett@tableau.com::945f39ac-144a-404c-8a95-dc2b482fbf9f" providerId="AD" clId="Web-{80F83418-4C56-CE2E-BDA6-69C5B4512A3F}" dt="2020-01-29T23:54:39.854" v="5"/>
          <ac:spMkLst>
            <pc:docMk/>
            <pc:sldMk cId="1652848844" sldId="549"/>
            <ac:spMk id="3" creationId="{F066EFA4-E7EF-4E48-B803-E2E768948498}"/>
          </ac:spMkLst>
        </pc:spChg>
      </pc:sldChg>
      <pc:sldChg chg="delSp">
        <pc:chgData name="Meagan Corbett" userId="S::mcorbett@tableau.com::945f39ac-144a-404c-8a95-dc2b482fbf9f" providerId="AD" clId="Web-{80F83418-4C56-CE2E-BDA6-69C5B4512A3F}" dt="2020-01-29T23:54:16.995" v="2"/>
        <pc:sldMkLst>
          <pc:docMk/>
          <pc:sldMk cId="1347332643" sldId="552"/>
        </pc:sldMkLst>
        <pc:spChg chg="del">
          <ac:chgData name="Meagan Corbett" userId="S::mcorbett@tableau.com::945f39ac-144a-404c-8a95-dc2b482fbf9f" providerId="AD" clId="Web-{80F83418-4C56-CE2E-BDA6-69C5B4512A3F}" dt="2020-01-29T23:54:16.995" v="2"/>
          <ac:spMkLst>
            <pc:docMk/>
            <pc:sldMk cId="1347332643" sldId="552"/>
            <ac:spMk id="3" creationId="{43E67DFC-8FF1-4EA0-857A-62EA36D8F629}"/>
          </ac:spMkLst>
        </pc:spChg>
      </pc:sldChg>
      <pc:sldChg chg="delSp">
        <pc:chgData name="Meagan Corbett" userId="S::mcorbett@tableau.com::945f39ac-144a-404c-8a95-dc2b482fbf9f" providerId="AD" clId="Web-{80F83418-4C56-CE2E-BDA6-69C5B4512A3F}" dt="2020-01-29T23:53:50.323" v="0"/>
        <pc:sldMkLst>
          <pc:docMk/>
          <pc:sldMk cId="1380591191" sldId="554"/>
        </pc:sldMkLst>
        <pc:spChg chg="del">
          <ac:chgData name="Meagan Corbett" userId="S::mcorbett@tableau.com::945f39ac-144a-404c-8a95-dc2b482fbf9f" providerId="AD" clId="Web-{80F83418-4C56-CE2E-BDA6-69C5B4512A3F}" dt="2020-01-29T23:53:50.323" v="0"/>
          <ac:spMkLst>
            <pc:docMk/>
            <pc:sldMk cId="1380591191" sldId="554"/>
            <ac:spMk id="3" creationId="{B0F3968F-F258-4232-8B7D-DE6DF1BBBDAB}"/>
          </ac:spMkLst>
        </pc:spChg>
      </pc:sldChg>
      <pc:sldChg chg="delSp">
        <pc:chgData name="Meagan Corbett" userId="S::mcorbett@tableau.com::945f39ac-144a-404c-8a95-dc2b482fbf9f" providerId="AD" clId="Web-{80F83418-4C56-CE2E-BDA6-69C5B4512A3F}" dt="2020-01-29T23:54:11.917" v="1"/>
        <pc:sldMkLst>
          <pc:docMk/>
          <pc:sldMk cId="385230912" sldId="557"/>
        </pc:sldMkLst>
        <pc:spChg chg="del">
          <ac:chgData name="Meagan Corbett" userId="S::mcorbett@tableau.com::945f39ac-144a-404c-8a95-dc2b482fbf9f" providerId="AD" clId="Web-{80F83418-4C56-CE2E-BDA6-69C5B4512A3F}" dt="2020-01-29T23:54:11.917" v="1"/>
          <ac:spMkLst>
            <pc:docMk/>
            <pc:sldMk cId="385230912" sldId="557"/>
            <ac:spMk id="3" creationId="{43E67DFC-8FF1-4EA0-857A-62EA36D8F629}"/>
          </ac:spMkLst>
        </pc:spChg>
      </pc:sldChg>
      <pc:sldChg chg="delSp">
        <pc:chgData name="Meagan Corbett" userId="S::mcorbett@tableau.com::945f39ac-144a-404c-8a95-dc2b482fbf9f" providerId="AD" clId="Web-{80F83418-4C56-CE2E-BDA6-69C5B4512A3F}" dt="2020-01-29T23:54:30.589" v="4"/>
        <pc:sldMkLst>
          <pc:docMk/>
          <pc:sldMk cId="3523897969" sldId="560"/>
        </pc:sldMkLst>
        <pc:spChg chg="del">
          <ac:chgData name="Meagan Corbett" userId="S::mcorbett@tableau.com::945f39ac-144a-404c-8a95-dc2b482fbf9f" providerId="AD" clId="Web-{80F83418-4C56-CE2E-BDA6-69C5B4512A3F}" dt="2020-01-29T23:54:30.589" v="4"/>
          <ac:spMkLst>
            <pc:docMk/>
            <pc:sldMk cId="3523897969" sldId="560"/>
            <ac:spMk id="3" creationId="{B0F3968F-F258-4232-8B7D-DE6DF1BBBDAB}"/>
          </ac:spMkLst>
        </pc:spChg>
      </pc:sldChg>
      <pc:sldChg chg="delSp">
        <pc:chgData name="Meagan Corbett" userId="S::mcorbett@tableau.com::945f39ac-144a-404c-8a95-dc2b482fbf9f" providerId="AD" clId="Web-{80F83418-4C56-CE2E-BDA6-69C5B4512A3F}" dt="2020-01-29T23:54:22.245" v="3"/>
        <pc:sldMkLst>
          <pc:docMk/>
          <pc:sldMk cId="604412424" sldId="561"/>
        </pc:sldMkLst>
        <pc:spChg chg="del">
          <ac:chgData name="Meagan Corbett" userId="S::mcorbett@tableau.com::945f39ac-144a-404c-8a95-dc2b482fbf9f" providerId="AD" clId="Web-{80F83418-4C56-CE2E-BDA6-69C5B4512A3F}" dt="2020-01-29T23:54:22.245" v="3"/>
          <ac:spMkLst>
            <pc:docMk/>
            <pc:sldMk cId="604412424" sldId="561"/>
            <ac:spMk id="3" creationId="{B0F3968F-F258-4232-8B7D-DE6DF1BBBDAB}"/>
          </ac:spMkLst>
        </pc:spChg>
      </pc:sldChg>
    </pc:docChg>
  </pc:docChgLst>
  <pc:docChgLst>
    <pc:chgData name="Bergen Schmetzer" userId="S::bschmetzer@tableau.com::ab105188-0e82-402f-b77c-3476ec4fed85" providerId="AD" clId="Web-{1B60578F-1280-617B-59BF-659D74CA09C2}"/>
    <pc:docChg chg="">
      <pc:chgData name="Bergen Schmetzer" userId="S::bschmetzer@tableau.com::ab105188-0e82-402f-b77c-3476ec4fed85" providerId="AD" clId="Web-{1B60578F-1280-617B-59BF-659D74CA09C2}" dt="2020-01-30T00:30:26.020" v="1"/>
      <pc:docMkLst>
        <pc:docMk/>
      </pc:docMkLst>
      <pc:sldChg chg="addCm">
        <pc:chgData name="Bergen Schmetzer" userId="S::bschmetzer@tableau.com::ab105188-0e82-402f-b77c-3476ec4fed85" providerId="AD" clId="Web-{1B60578F-1280-617B-59BF-659D74CA09C2}" dt="2020-01-29T23:55:59.346" v="0"/>
        <pc:sldMkLst>
          <pc:docMk/>
          <pc:sldMk cId="1347332643" sldId="552"/>
        </pc:sldMkLst>
      </pc:sldChg>
      <pc:sldChg chg="addCm">
        <pc:chgData name="Bergen Schmetzer" userId="S::bschmetzer@tableau.com::ab105188-0e82-402f-b77c-3476ec4fed85" providerId="AD" clId="Web-{1B60578F-1280-617B-59BF-659D74CA09C2}" dt="2020-01-30T00:30:26.020" v="1"/>
        <pc:sldMkLst>
          <pc:docMk/>
          <pc:sldMk cId="1380591191" sldId="554"/>
        </pc:sldMkLst>
      </pc:sldChg>
    </pc:docChg>
  </pc:docChgLst>
  <pc:docChgLst>
    <pc:chgData name="Sue Kraemer" userId="7a5daa9a-16ba-46a5-b923-3f62e46c1c29" providerId="ADAL" clId="{62396EDD-7E24-4D6C-A3AD-D6878859FDF4}"/>
    <pc:docChg chg="modSld">
      <pc:chgData name="Sue Kraemer" userId="7a5daa9a-16ba-46a5-b923-3f62e46c1c29" providerId="ADAL" clId="{62396EDD-7E24-4D6C-A3AD-D6878859FDF4}" dt="2020-07-02T20:43:12.128" v="0"/>
      <pc:docMkLst>
        <pc:docMk/>
      </pc:docMkLst>
      <pc:sldChg chg="addSp modSp">
        <pc:chgData name="Sue Kraemer" userId="7a5daa9a-16ba-46a5-b923-3f62e46c1c29" providerId="ADAL" clId="{62396EDD-7E24-4D6C-A3AD-D6878859FDF4}" dt="2020-07-02T20:43:12.128" v="0"/>
        <pc:sldMkLst>
          <pc:docMk/>
          <pc:sldMk cId="0" sldId="256"/>
        </pc:sldMkLst>
        <pc:spChg chg="add mod">
          <ac:chgData name="Sue Kraemer" userId="7a5daa9a-16ba-46a5-b923-3f62e46c1c29" providerId="ADAL" clId="{62396EDD-7E24-4D6C-A3AD-D6878859FDF4}" dt="2020-07-02T20:43:12.128" v="0"/>
          <ac:spMkLst>
            <pc:docMk/>
            <pc:sldMk cId="0" sldId="256"/>
            <ac:spMk id="4" creationId="{74BB4C9B-70FD-41AD-9085-FB448FA8C691}"/>
          </ac:spMkLst>
        </pc:spChg>
      </pc:sldChg>
    </pc:docChg>
  </pc:docChgLst>
  <pc:docChgLst>
    <pc:chgData name="Sue Kraemer" userId="7a5daa9a-16ba-46a5-b923-3f62e46c1c29" providerId="ADAL" clId="{91BD9877-0C1C-4452-9879-D6973232FE24}"/>
    <pc:docChg chg="custSel delSld modSld modNotesMaster modHandout">
      <pc:chgData name="Sue Kraemer" userId="7a5daa9a-16ba-46a5-b923-3f62e46c1c29" providerId="ADAL" clId="{91BD9877-0C1C-4452-9879-D6973232FE24}" dt="2020-02-14T21:12:17.983" v="514" actId="20577"/>
      <pc:docMkLst>
        <pc:docMk/>
      </pc:docMkLst>
      <pc:sldChg chg="delCm modCm modNotes modNotesTx">
        <pc:chgData name="Sue Kraemer" userId="7a5daa9a-16ba-46a5-b923-3f62e46c1c29" providerId="ADAL" clId="{91BD9877-0C1C-4452-9879-D6973232FE24}" dt="2020-02-14T18:33:27.242" v="225" actId="1592"/>
        <pc:sldMkLst>
          <pc:docMk/>
          <pc:sldMk cId="1357290247" sldId="537"/>
        </pc:sldMkLst>
      </pc:sldChg>
      <pc:sldChg chg="modSp modNotes">
        <pc:chgData name="Sue Kraemer" userId="7a5daa9a-16ba-46a5-b923-3f62e46c1c29" providerId="ADAL" clId="{91BD9877-0C1C-4452-9879-D6973232FE24}" dt="2020-02-14T19:49:26.660" v="511" actId="2711"/>
        <pc:sldMkLst>
          <pc:docMk/>
          <pc:sldMk cId="3476360709" sldId="538"/>
        </pc:sldMkLst>
        <pc:spChg chg="mod">
          <ac:chgData name="Sue Kraemer" userId="7a5daa9a-16ba-46a5-b923-3f62e46c1c29" providerId="ADAL" clId="{91BD9877-0C1C-4452-9879-D6973232FE24}" dt="2020-02-14T19:49:26.660" v="511" actId="2711"/>
          <ac:spMkLst>
            <pc:docMk/>
            <pc:sldMk cId="3476360709" sldId="538"/>
            <ac:spMk id="2" creationId="{297BE644-BD46-40ED-8FCA-A21355BF0566}"/>
          </ac:spMkLst>
        </pc:spChg>
        <pc:picChg chg="mod">
          <ac:chgData name="Sue Kraemer" userId="7a5daa9a-16ba-46a5-b923-3f62e46c1c29" providerId="ADAL" clId="{91BD9877-0C1C-4452-9879-D6973232FE24}" dt="2020-02-13T04:34:52.824" v="189" actId="1035"/>
          <ac:picMkLst>
            <pc:docMk/>
            <pc:sldMk cId="3476360709" sldId="538"/>
            <ac:picMk id="21508" creationId="{1CB69117-248C-43E7-B5CE-8B89981F6F48}"/>
          </ac:picMkLst>
        </pc:picChg>
      </pc:sldChg>
      <pc:sldChg chg="del">
        <pc:chgData name="Sue Kraemer" userId="7a5daa9a-16ba-46a5-b923-3f62e46c1c29" providerId="ADAL" clId="{91BD9877-0C1C-4452-9879-D6973232FE24}" dt="2020-02-07T19:43:20.661" v="173" actId="47"/>
        <pc:sldMkLst>
          <pc:docMk/>
          <pc:sldMk cId="2472154593" sldId="547"/>
        </pc:sldMkLst>
      </pc:sldChg>
      <pc:sldChg chg="modSp modNotes">
        <pc:chgData name="Sue Kraemer" userId="7a5daa9a-16ba-46a5-b923-3f62e46c1c29" providerId="ADAL" clId="{91BD9877-0C1C-4452-9879-D6973232FE24}" dt="2020-02-14T19:49:18.381" v="510" actId="2711"/>
        <pc:sldMkLst>
          <pc:docMk/>
          <pc:sldMk cId="1652848844" sldId="549"/>
        </pc:sldMkLst>
        <pc:spChg chg="mod">
          <ac:chgData name="Sue Kraemer" userId="7a5daa9a-16ba-46a5-b923-3f62e46c1c29" providerId="ADAL" clId="{91BD9877-0C1C-4452-9879-D6973232FE24}" dt="2020-02-14T19:49:18.381" v="510" actId="2711"/>
          <ac:spMkLst>
            <pc:docMk/>
            <pc:sldMk cId="1652848844" sldId="549"/>
            <ac:spMk id="13" creationId="{1C99AF0D-AF5C-495B-BCEF-7A276FA2E593}"/>
          </ac:spMkLst>
        </pc:spChg>
      </pc:sldChg>
      <pc:sldChg chg="delSp modSp addCm modCm modNotesTx">
        <pc:chgData name="Sue Kraemer" userId="7a5daa9a-16ba-46a5-b923-3f62e46c1c29" providerId="ADAL" clId="{91BD9877-0C1C-4452-9879-D6973232FE24}" dt="2020-02-14T19:49:10.834" v="509" actId="2711"/>
        <pc:sldMkLst>
          <pc:docMk/>
          <pc:sldMk cId="1546214386" sldId="550"/>
        </pc:sldMkLst>
        <pc:spChg chg="mod">
          <ac:chgData name="Sue Kraemer" userId="7a5daa9a-16ba-46a5-b923-3f62e46c1c29" providerId="ADAL" clId="{91BD9877-0C1C-4452-9879-D6973232FE24}" dt="2020-02-14T19:49:10.834" v="509" actId="2711"/>
          <ac:spMkLst>
            <pc:docMk/>
            <pc:sldMk cId="1546214386" sldId="550"/>
            <ac:spMk id="12290" creationId="{00000000-0000-0000-0000-000000000000}"/>
          </ac:spMkLst>
        </pc:spChg>
        <pc:spChg chg="del">
          <ac:chgData name="Sue Kraemer" userId="7a5daa9a-16ba-46a5-b923-3f62e46c1c29" providerId="ADAL" clId="{91BD9877-0C1C-4452-9879-D6973232FE24}" dt="2020-02-13T20:38:55.320" v="206" actId="478"/>
          <ac:spMkLst>
            <pc:docMk/>
            <pc:sldMk cId="1546214386" sldId="550"/>
            <ac:spMk id="38916" creationId="{00000000-0000-0000-0000-000000000000}"/>
          </ac:spMkLst>
        </pc:spChg>
        <pc:picChg chg="mod">
          <ac:chgData name="Sue Kraemer" userId="7a5daa9a-16ba-46a5-b923-3f62e46c1c29" providerId="ADAL" clId="{91BD9877-0C1C-4452-9879-D6973232FE24}" dt="2020-02-13T20:39:14.779" v="212" actId="1076"/>
          <ac:picMkLst>
            <pc:docMk/>
            <pc:sldMk cId="1546214386" sldId="550"/>
            <ac:picMk id="38915" creationId="{00000000-0000-0000-0000-000000000000}"/>
          </ac:picMkLst>
        </pc:picChg>
      </pc:sldChg>
      <pc:sldChg chg="delSp modSp modNotesTx">
        <pc:chgData name="Sue Kraemer" userId="7a5daa9a-16ba-46a5-b923-3f62e46c1c29" providerId="ADAL" clId="{91BD9877-0C1C-4452-9879-D6973232FE24}" dt="2020-02-14T19:49:02.251" v="508" actId="113"/>
        <pc:sldMkLst>
          <pc:docMk/>
          <pc:sldMk cId="2339685615" sldId="551"/>
        </pc:sldMkLst>
        <pc:spChg chg="mod">
          <ac:chgData name="Sue Kraemer" userId="7a5daa9a-16ba-46a5-b923-3f62e46c1c29" providerId="ADAL" clId="{91BD9877-0C1C-4452-9879-D6973232FE24}" dt="2020-02-14T19:49:02.251" v="508" actId="113"/>
          <ac:spMkLst>
            <pc:docMk/>
            <pc:sldMk cId="2339685615" sldId="551"/>
            <ac:spMk id="13314" creationId="{00000000-0000-0000-0000-000000000000}"/>
          </ac:spMkLst>
        </pc:spChg>
        <pc:spChg chg="del">
          <ac:chgData name="Sue Kraemer" userId="7a5daa9a-16ba-46a5-b923-3f62e46c1c29" providerId="ADAL" clId="{91BD9877-0C1C-4452-9879-D6973232FE24}" dt="2020-02-13T20:38:26.660" v="204" actId="478"/>
          <ac:spMkLst>
            <pc:docMk/>
            <pc:sldMk cId="2339685615" sldId="551"/>
            <ac:spMk id="40964" creationId="{00000000-0000-0000-0000-000000000000}"/>
          </ac:spMkLst>
        </pc:spChg>
        <pc:picChg chg="mod">
          <ac:chgData name="Sue Kraemer" userId="7a5daa9a-16ba-46a5-b923-3f62e46c1c29" providerId="ADAL" clId="{91BD9877-0C1C-4452-9879-D6973232FE24}" dt="2020-02-13T20:38:11.716" v="202" actId="1076"/>
          <ac:picMkLst>
            <pc:docMk/>
            <pc:sldMk cId="2339685615" sldId="551"/>
            <ac:picMk id="40963" creationId="{00000000-0000-0000-0000-000000000000}"/>
          </ac:picMkLst>
        </pc:picChg>
      </pc:sldChg>
      <pc:sldChg chg="modSp addCm modCm">
        <pc:chgData name="Sue Kraemer" userId="7a5daa9a-16ba-46a5-b923-3f62e46c1c29" providerId="ADAL" clId="{91BD9877-0C1C-4452-9879-D6973232FE24}" dt="2020-02-14T20:14:29.067" v="512"/>
        <pc:sldMkLst>
          <pc:docMk/>
          <pc:sldMk cId="1347332643" sldId="552"/>
        </pc:sldMkLst>
        <pc:picChg chg="mod modCrop">
          <ac:chgData name="Sue Kraemer" userId="7a5daa9a-16ba-46a5-b923-3f62e46c1c29" providerId="ADAL" clId="{91BD9877-0C1C-4452-9879-D6973232FE24}" dt="2020-02-14T18:40:06.383" v="492" actId="732"/>
          <ac:picMkLst>
            <pc:docMk/>
            <pc:sldMk cId="1347332643" sldId="552"/>
            <ac:picMk id="2" creationId="{10F44D64-87DB-4644-AC9B-83F3DFE5E2BC}"/>
          </ac:picMkLst>
        </pc:picChg>
      </pc:sldChg>
      <pc:sldChg chg="modSp addCm modCm modNotesTx">
        <pc:chgData name="Sue Kraemer" userId="7a5daa9a-16ba-46a5-b923-3f62e46c1c29" providerId="ADAL" clId="{91BD9877-0C1C-4452-9879-D6973232FE24}" dt="2020-02-14T21:12:17.983" v="514" actId="20577"/>
        <pc:sldMkLst>
          <pc:docMk/>
          <pc:sldMk cId="1380591191" sldId="554"/>
        </pc:sldMkLst>
        <pc:spChg chg="mod">
          <ac:chgData name="Sue Kraemer" userId="7a5daa9a-16ba-46a5-b923-3f62e46c1c29" providerId="ADAL" clId="{91BD9877-0C1C-4452-9879-D6973232FE24}" dt="2020-02-13T20:42:04.862" v="222" actId="1076"/>
          <ac:spMkLst>
            <pc:docMk/>
            <pc:sldMk cId="1380591191" sldId="554"/>
            <ac:spMk id="2" creationId="{D8297464-D3FA-4135-88BB-5BBAFF8E61E8}"/>
          </ac:spMkLst>
        </pc:spChg>
        <pc:spChg chg="mod">
          <ac:chgData name="Sue Kraemer" userId="7a5daa9a-16ba-46a5-b923-3f62e46c1c29" providerId="ADAL" clId="{91BD9877-0C1C-4452-9879-D6973232FE24}" dt="2020-02-13T20:42:24.792" v="223" actId="1076"/>
          <ac:spMkLst>
            <pc:docMk/>
            <pc:sldMk cId="1380591191" sldId="554"/>
            <ac:spMk id="4" creationId="{82AC1441-2B76-4C4E-9626-D65E2F2AE6B8}"/>
          </ac:spMkLst>
        </pc:spChg>
      </pc:sldChg>
      <pc:sldChg chg="delSp addCm modNotesTx">
        <pc:chgData name="Sue Kraemer" userId="7a5daa9a-16ba-46a5-b923-3f62e46c1c29" providerId="ADAL" clId="{91BD9877-0C1C-4452-9879-D6973232FE24}" dt="2020-02-14T19:48:09.817" v="504" actId="478"/>
        <pc:sldMkLst>
          <pc:docMk/>
          <pc:sldMk cId="1539837158" sldId="555"/>
        </pc:sldMkLst>
        <pc:spChg chg="del">
          <ac:chgData name="Sue Kraemer" userId="7a5daa9a-16ba-46a5-b923-3f62e46c1c29" providerId="ADAL" clId="{91BD9877-0C1C-4452-9879-D6973232FE24}" dt="2020-02-14T19:48:09.817" v="504" actId="478"/>
          <ac:spMkLst>
            <pc:docMk/>
            <pc:sldMk cId="1539837158" sldId="555"/>
            <ac:spMk id="3" creationId="{66B80F40-1B24-4EAC-A258-E3EC6E04CA8F}"/>
          </ac:spMkLst>
        </pc:spChg>
      </pc:sldChg>
      <pc:sldChg chg="modNotes modNotesTx">
        <pc:chgData name="Sue Kraemer" userId="7a5daa9a-16ba-46a5-b923-3f62e46c1c29" providerId="ADAL" clId="{91BD9877-0C1C-4452-9879-D6973232FE24}" dt="2020-02-14T18:33:36.257" v="226" actId="6549"/>
        <pc:sldMkLst>
          <pc:docMk/>
          <pc:sldMk cId="1901085567" sldId="558"/>
        </pc:sldMkLst>
      </pc:sldChg>
      <pc:sldChg chg="modSp">
        <pc:chgData name="Sue Kraemer" userId="7a5daa9a-16ba-46a5-b923-3f62e46c1c29" providerId="ADAL" clId="{91BD9877-0C1C-4452-9879-D6973232FE24}" dt="2020-02-13T20:41:47.087" v="219" actId="255"/>
        <pc:sldMkLst>
          <pc:docMk/>
          <pc:sldMk cId="3523897969" sldId="560"/>
        </pc:sldMkLst>
        <pc:spChg chg="mod">
          <ac:chgData name="Sue Kraemer" userId="7a5daa9a-16ba-46a5-b923-3f62e46c1c29" providerId="ADAL" clId="{91BD9877-0C1C-4452-9879-D6973232FE24}" dt="2020-02-13T20:41:35.595" v="217" actId="207"/>
          <ac:spMkLst>
            <pc:docMk/>
            <pc:sldMk cId="3523897969" sldId="560"/>
            <ac:spMk id="2" creationId="{D8297464-D3FA-4135-88BB-5BBAFF8E61E8}"/>
          </ac:spMkLst>
        </pc:spChg>
        <pc:spChg chg="mod">
          <ac:chgData name="Sue Kraemer" userId="7a5daa9a-16ba-46a5-b923-3f62e46c1c29" providerId="ADAL" clId="{91BD9877-0C1C-4452-9879-D6973232FE24}" dt="2020-02-13T20:41:47.087" v="219" actId="255"/>
          <ac:spMkLst>
            <pc:docMk/>
            <pc:sldMk cId="3523897969" sldId="560"/>
            <ac:spMk id="4" creationId="{82AC1441-2B76-4C4E-9626-D65E2F2AE6B8}"/>
          </ac:spMkLst>
        </pc:spChg>
      </pc:sldChg>
    </pc:docChg>
  </pc:docChgLst>
  <pc:docChgLst>
    <pc:chgData name="Sydne Dresser" userId="S::sdresser@tableau.com::9be8d856-3df7-4b83-aad6-dc34c8a62d8a" providerId="AD" clId="Web-{CC64D8BF-6D54-A253-20D3-252FDB73D8E7}"/>
    <pc:docChg chg="modSld">
      <pc:chgData name="Sydne Dresser" userId="S::sdresser@tableau.com::9be8d856-3df7-4b83-aad6-dc34c8a62d8a" providerId="AD" clId="Web-{CC64D8BF-6D54-A253-20D3-252FDB73D8E7}" dt="2020-01-23T23:57:15.158" v="5"/>
      <pc:docMkLst>
        <pc:docMk/>
      </pc:docMkLst>
      <pc:sldChg chg="addCm">
        <pc:chgData name="Sydne Dresser" userId="S::sdresser@tableau.com::9be8d856-3df7-4b83-aad6-dc34c8a62d8a" providerId="AD" clId="Web-{CC64D8BF-6D54-A253-20D3-252FDB73D8E7}" dt="2020-01-23T23:50:00.718" v="0"/>
        <pc:sldMkLst>
          <pc:docMk/>
          <pc:sldMk cId="1357290247" sldId="537"/>
        </pc:sldMkLst>
      </pc:sldChg>
      <pc:sldChg chg="addCm delCm">
        <pc:chgData name="Sydne Dresser" userId="S::sdresser@tableau.com::9be8d856-3df7-4b83-aad6-dc34c8a62d8a" providerId="AD" clId="Web-{CC64D8BF-6D54-A253-20D3-252FDB73D8E7}" dt="2020-01-23T23:57:15.158" v="5"/>
        <pc:sldMkLst>
          <pc:docMk/>
          <pc:sldMk cId="1380591191" sldId="554"/>
        </pc:sldMkLst>
      </pc:sldChg>
      <pc:sldChg chg="addCm">
        <pc:chgData name="Sydne Dresser" userId="S::sdresser@tableau.com::9be8d856-3df7-4b83-aad6-dc34c8a62d8a" providerId="AD" clId="Web-{CC64D8BF-6D54-A253-20D3-252FDB73D8E7}" dt="2020-01-23T23:52:31.188" v="1"/>
        <pc:sldMkLst>
          <pc:docMk/>
          <pc:sldMk cId="1539837158" sldId="555"/>
        </pc:sldMkLst>
      </pc:sldChg>
      <pc:sldChg chg="modSp">
        <pc:chgData name="Sydne Dresser" userId="S::sdresser@tableau.com::9be8d856-3df7-4b83-aad6-dc34c8a62d8a" providerId="AD" clId="Web-{CC64D8BF-6D54-A253-20D3-252FDB73D8E7}" dt="2020-01-23T23:54:38.126" v="3" actId="20577"/>
        <pc:sldMkLst>
          <pc:docMk/>
          <pc:sldMk cId="3523897969" sldId="560"/>
        </pc:sldMkLst>
        <pc:spChg chg="mod">
          <ac:chgData name="Sydne Dresser" userId="S::sdresser@tableau.com::9be8d856-3df7-4b83-aad6-dc34c8a62d8a" providerId="AD" clId="Web-{CC64D8BF-6D54-A253-20D3-252FDB73D8E7}" dt="2020-01-23T23:54:38.126" v="3" actId="20577"/>
          <ac:spMkLst>
            <pc:docMk/>
            <pc:sldMk cId="3523897969" sldId="560"/>
            <ac:spMk id="4" creationId="{82AC1441-2B76-4C4E-9626-D65E2F2AE6B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2348564"/>
          </a:xfrm>
          <a:prstGeom prst="rect">
            <a:avLst/>
          </a:prstGeom>
        </p:spPr>
        <p:txBody>
          <a:bodyPr vert="horz" lIns="172026" tIns="86013" rIns="172026" bIns="86013" rtlCol="0"/>
          <a:lstStyle>
            <a:lvl1pPr algn="l" defTabSz="2457394" fontAlgn="auto">
              <a:spcBef>
                <a:spcPts val="0"/>
              </a:spcBef>
              <a:spcAft>
                <a:spcPts val="0"/>
              </a:spcAft>
              <a:defRPr sz="2300" dirty="0">
                <a:latin typeface="BentonSans Book"/>
                <a:ea typeface="+mn-ea"/>
                <a:cs typeface="+mn-cs"/>
              </a:defRPr>
            </a:lvl1pPr>
          </a:lstStyle>
          <a:p>
            <a:pPr>
              <a:defRPr/>
            </a:pPr>
            <a:endParaRPr lang="en-US"/>
          </a:p>
        </p:txBody>
      </p:sp>
      <p:sp>
        <p:nvSpPr>
          <p:cNvPr id="3" name="Date Placeholder 2"/>
          <p:cNvSpPr>
            <a:spLocks noGrp="1"/>
          </p:cNvSpPr>
          <p:nvPr>
            <p:ph type="dt" sz="quarter" idx="1"/>
          </p:nvPr>
        </p:nvSpPr>
        <p:spPr>
          <a:xfrm>
            <a:off x="3970938" y="0"/>
            <a:ext cx="3037840" cy="2348564"/>
          </a:xfrm>
          <a:prstGeom prst="rect">
            <a:avLst/>
          </a:prstGeom>
        </p:spPr>
        <p:txBody>
          <a:bodyPr vert="horz" lIns="172026" tIns="86013" rIns="172026" bIns="86013" rtlCol="0"/>
          <a:lstStyle>
            <a:lvl1pPr algn="r" defTabSz="2457394" fontAlgn="auto">
              <a:spcBef>
                <a:spcPts val="0"/>
              </a:spcBef>
              <a:spcAft>
                <a:spcPts val="0"/>
              </a:spcAft>
              <a:defRPr sz="2300" smtClean="0">
                <a:latin typeface="BentonSans Book"/>
                <a:ea typeface="+mn-ea"/>
                <a:cs typeface="+mn-cs"/>
              </a:defRPr>
            </a:lvl1pPr>
          </a:lstStyle>
          <a:p>
            <a:pPr>
              <a:defRPr/>
            </a:pPr>
            <a:fld id="{85591767-110F-A243-83F9-36645DAA76CB}" type="datetime1">
              <a:rPr lang="en-US"/>
              <a:pPr>
                <a:defRPr/>
              </a:pPr>
              <a:t>2/8/2023</a:t>
            </a:fld>
            <a:endParaRPr lang="en-US"/>
          </a:p>
        </p:txBody>
      </p:sp>
      <p:sp>
        <p:nvSpPr>
          <p:cNvPr id="4" name="Footer Placeholder 3"/>
          <p:cNvSpPr>
            <a:spLocks noGrp="1"/>
          </p:cNvSpPr>
          <p:nvPr>
            <p:ph type="ftr" sz="quarter" idx="2"/>
          </p:nvPr>
        </p:nvSpPr>
        <p:spPr>
          <a:xfrm>
            <a:off x="0" y="44614568"/>
            <a:ext cx="3037840" cy="2348564"/>
          </a:xfrm>
          <a:prstGeom prst="rect">
            <a:avLst/>
          </a:prstGeom>
        </p:spPr>
        <p:txBody>
          <a:bodyPr vert="horz" lIns="172026" tIns="86013" rIns="172026" bIns="86013" rtlCol="0" anchor="b"/>
          <a:lstStyle>
            <a:lvl1pPr algn="l" defTabSz="2457394" fontAlgn="auto">
              <a:spcBef>
                <a:spcPts val="0"/>
              </a:spcBef>
              <a:spcAft>
                <a:spcPts val="0"/>
              </a:spcAft>
              <a:defRPr sz="2300" dirty="0">
                <a:latin typeface="BentonSans Book"/>
                <a:ea typeface="+mn-ea"/>
                <a:cs typeface="+mn-cs"/>
              </a:defRPr>
            </a:lvl1pPr>
          </a:lstStyle>
          <a:p>
            <a:pPr>
              <a:defRPr/>
            </a:pPr>
            <a:endParaRPr lang="en-US"/>
          </a:p>
        </p:txBody>
      </p:sp>
      <p:sp>
        <p:nvSpPr>
          <p:cNvPr id="5" name="Slide Number Placeholder 4"/>
          <p:cNvSpPr>
            <a:spLocks noGrp="1"/>
          </p:cNvSpPr>
          <p:nvPr>
            <p:ph type="sldNum" sz="quarter" idx="3"/>
          </p:nvPr>
        </p:nvSpPr>
        <p:spPr>
          <a:xfrm>
            <a:off x="3970938" y="44614568"/>
            <a:ext cx="3037840" cy="2348564"/>
          </a:xfrm>
          <a:prstGeom prst="rect">
            <a:avLst/>
          </a:prstGeom>
        </p:spPr>
        <p:txBody>
          <a:bodyPr vert="horz" lIns="172026" tIns="86013" rIns="172026" bIns="86013" rtlCol="0" anchor="b"/>
          <a:lstStyle>
            <a:lvl1pPr algn="r" defTabSz="2457394" fontAlgn="auto">
              <a:spcBef>
                <a:spcPts val="0"/>
              </a:spcBef>
              <a:spcAft>
                <a:spcPts val="0"/>
              </a:spcAft>
              <a:defRPr sz="2300" smtClean="0">
                <a:latin typeface="BentonSans Book"/>
                <a:ea typeface="+mn-ea"/>
                <a:cs typeface="+mn-cs"/>
              </a:defRPr>
            </a:lvl1pPr>
          </a:lstStyle>
          <a:p>
            <a:pPr>
              <a:defRPr/>
            </a:pPr>
            <a:fld id="{183AF4F7-31B0-B643-9B95-E1F087EE11A4}" type="slidenum">
              <a:rPr lang="en-US"/>
              <a:pPr>
                <a:defRPr/>
              </a:pPr>
              <a:t>‹#›</a:t>
            </a:fld>
            <a:endParaRPr lang="en-US"/>
          </a:p>
        </p:txBody>
      </p:sp>
    </p:spTree>
    <p:extLst>
      <p:ext uri="{BB962C8B-B14F-4D97-AF65-F5344CB8AC3E}">
        <p14:creationId xmlns:p14="http://schemas.microsoft.com/office/powerpoint/2010/main" val="35355410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2348564"/>
          </a:xfrm>
          <a:prstGeom prst="rect">
            <a:avLst/>
          </a:prstGeom>
        </p:spPr>
        <p:txBody>
          <a:bodyPr vert="horz" lIns="172026" tIns="86013" rIns="172026" bIns="86013" rtlCol="0"/>
          <a:lstStyle>
            <a:lvl1pPr algn="l" defTabSz="2457394" fontAlgn="auto">
              <a:spcBef>
                <a:spcPts val="0"/>
              </a:spcBef>
              <a:spcAft>
                <a:spcPts val="0"/>
              </a:spcAft>
              <a:defRPr sz="2300" dirty="0">
                <a:latin typeface="BentonSans Book"/>
                <a:ea typeface="+mn-ea"/>
                <a:cs typeface="+mn-cs"/>
              </a:defRPr>
            </a:lvl1pPr>
          </a:lstStyle>
          <a:p>
            <a:pPr>
              <a:defRPr/>
            </a:pPr>
            <a:endParaRPr lang="en-US"/>
          </a:p>
        </p:txBody>
      </p:sp>
      <p:sp>
        <p:nvSpPr>
          <p:cNvPr id="3" name="Date Placeholder 2"/>
          <p:cNvSpPr>
            <a:spLocks noGrp="1"/>
          </p:cNvSpPr>
          <p:nvPr>
            <p:ph type="dt" idx="1"/>
          </p:nvPr>
        </p:nvSpPr>
        <p:spPr>
          <a:xfrm>
            <a:off x="3970938" y="0"/>
            <a:ext cx="3037840" cy="2348564"/>
          </a:xfrm>
          <a:prstGeom prst="rect">
            <a:avLst/>
          </a:prstGeom>
        </p:spPr>
        <p:txBody>
          <a:bodyPr vert="horz" lIns="172026" tIns="86013" rIns="172026" bIns="86013" rtlCol="0"/>
          <a:lstStyle>
            <a:lvl1pPr algn="r" defTabSz="2457394" fontAlgn="auto">
              <a:spcBef>
                <a:spcPts val="0"/>
              </a:spcBef>
              <a:spcAft>
                <a:spcPts val="0"/>
              </a:spcAft>
              <a:defRPr sz="2300" smtClean="0">
                <a:latin typeface="BentonSans Book"/>
                <a:ea typeface="+mn-ea"/>
                <a:cs typeface="+mn-cs"/>
              </a:defRPr>
            </a:lvl1pPr>
          </a:lstStyle>
          <a:p>
            <a:pPr>
              <a:defRPr/>
            </a:pPr>
            <a:fld id="{7850FBDF-363D-BA4E-BF53-7E974FE76827}" type="datetime1">
              <a:rPr lang="en-US"/>
              <a:pPr>
                <a:defRPr/>
              </a:pPr>
              <a:t>2/8/2023</a:t>
            </a:fld>
            <a:endParaRPr lang="en-US"/>
          </a:p>
        </p:txBody>
      </p:sp>
      <p:sp>
        <p:nvSpPr>
          <p:cNvPr id="4" name="Slide Image Placeholder 3"/>
          <p:cNvSpPr>
            <a:spLocks noGrp="1" noRot="1" noChangeAspect="1"/>
          </p:cNvSpPr>
          <p:nvPr>
            <p:ph type="sldImg" idx="2"/>
          </p:nvPr>
        </p:nvSpPr>
        <p:spPr>
          <a:xfrm>
            <a:off x="-12152313" y="3522663"/>
            <a:ext cx="31315026" cy="17614900"/>
          </a:xfrm>
          <a:prstGeom prst="rect">
            <a:avLst/>
          </a:prstGeom>
          <a:noFill/>
          <a:ln w="12700">
            <a:solidFill>
              <a:prstClr val="black"/>
            </a:solidFill>
          </a:ln>
        </p:spPr>
        <p:txBody>
          <a:bodyPr vert="horz" lIns="172026" tIns="86013" rIns="172026" bIns="86013" rtlCol="0" anchor="ctr"/>
          <a:lstStyle/>
          <a:p>
            <a:pPr lvl="0"/>
            <a:endParaRPr lang="en-US" noProof="0"/>
          </a:p>
        </p:txBody>
      </p:sp>
      <p:sp>
        <p:nvSpPr>
          <p:cNvPr id="5" name="Notes Placeholder 4"/>
          <p:cNvSpPr>
            <a:spLocks noGrp="1"/>
          </p:cNvSpPr>
          <p:nvPr>
            <p:ph type="body" sz="quarter" idx="3"/>
          </p:nvPr>
        </p:nvSpPr>
        <p:spPr>
          <a:xfrm>
            <a:off x="701040" y="22311360"/>
            <a:ext cx="5608320" cy="21137078"/>
          </a:xfrm>
          <a:prstGeom prst="rect">
            <a:avLst/>
          </a:prstGeom>
        </p:spPr>
        <p:txBody>
          <a:bodyPr vert="horz" lIns="172026" tIns="86013" rIns="172026" bIns="86013"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44614568"/>
            <a:ext cx="3037840" cy="2348564"/>
          </a:xfrm>
          <a:prstGeom prst="rect">
            <a:avLst/>
          </a:prstGeom>
        </p:spPr>
        <p:txBody>
          <a:bodyPr vert="horz" lIns="172026" tIns="86013" rIns="172026" bIns="86013" rtlCol="0" anchor="b"/>
          <a:lstStyle>
            <a:lvl1pPr algn="l" defTabSz="2457394" fontAlgn="auto">
              <a:spcBef>
                <a:spcPts val="0"/>
              </a:spcBef>
              <a:spcAft>
                <a:spcPts val="0"/>
              </a:spcAft>
              <a:defRPr sz="2300" dirty="0">
                <a:latin typeface="BentonSans Book"/>
                <a:ea typeface="+mn-ea"/>
                <a:cs typeface="+mn-cs"/>
              </a:defRPr>
            </a:lvl1pPr>
          </a:lstStyle>
          <a:p>
            <a:pPr>
              <a:defRPr/>
            </a:pPr>
            <a:endParaRPr lang="en-US"/>
          </a:p>
        </p:txBody>
      </p:sp>
      <p:sp>
        <p:nvSpPr>
          <p:cNvPr id="7" name="Slide Number Placeholder 6"/>
          <p:cNvSpPr>
            <a:spLocks noGrp="1"/>
          </p:cNvSpPr>
          <p:nvPr>
            <p:ph type="sldNum" sz="quarter" idx="5"/>
          </p:nvPr>
        </p:nvSpPr>
        <p:spPr>
          <a:xfrm>
            <a:off x="3970938" y="44614568"/>
            <a:ext cx="3037840" cy="2348564"/>
          </a:xfrm>
          <a:prstGeom prst="rect">
            <a:avLst/>
          </a:prstGeom>
        </p:spPr>
        <p:txBody>
          <a:bodyPr vert="horz" lIns="172026" tIns="86013" rIns="172026" bIns="86013" rtlCol="0" anchor="b"/>
          <a:lstStyle>
            <a:lvl1pPr algn="r" defTabSz="2457394" fontAlgn="auto">
              <a:spcBef>
                <a:spcPts val="0"/>
              </a:spcBef>
              <a:spcAft>
                <a:spcPts val="0"/>
              </a:spcAft>
              <a:defRPr sz="2300" smtClean="0">
                <a:latin typeface="BentonSans Book"/>
                <a:ea typeface="+mn-ea"/>
                <a:cs typeface="+mn-cs"/>
              </a:defRPr>
            </a:lvl1pPr>
          </a:lstStyle>
          <a:p>
            <a:pPr>
              <a:defRPr/>
            </a:pPr>
            <a:fld id="{BE318CCB-9EB4-A04E-B82B-4EF927884A69}" type="slidenum">
              <a:rPr lang="en-US"/>
              <a:pPr>
                <a:defRPr/>
              </a:pPr>
              <a:t>‹#›</a:t>
            </a:fld>
            <a:endParaRPr lang="en-US"/>
          </a:p>
        </p:txBody>
      </p:sp>
    </p:spTree>
    <p:extLst>
      <p:ext uri="{BB962C8B-B14F-4D97-AF65-F5344CB8AC3E}">
        <p14:creationId xmlns:p14="http://schemas.microsoft.com/office/powerpoint/2010/main" val="1518684071"/>
      </p:ext>
    </p:extLst>
  </p:cSld>
  <p:clrMap bg1="lt1" tx1="dk1" bg2="lt2" tx2="dk2" accent1="accent1" accent2="accent2" accent3="accent3" accent4="accent4" accent5="accent5" accent6="accent6" hlink="hlink" folHlink="folHlink"/>
  <p:hf sldNum="0" hdr="0" ftr="0" dt="0"/>
  <p:notesStyle>
    <a:lvl1pPr algn="l" defTabSz="1304925" rtl="0" fontAlgn="base">
      <a:spcBef>
        <a:spcPct val="30000"/>
      </a:spcBef>
      <a:spcAft>
        <a:spcPct val="0"/>
      </a:spcAft>
      <a:defRPr kern="1200">
        <a:solidFill>
          <a:schemeClr val="tx1"/>
        </a:solidFill>
        <a:latin typeface="BentonSans Book"/>
        <a:ea typeface="ＭＳ Ｐゴシック" charset="0"/>
        <a:cs typeface="ＭＳ Ｐゴシック" charset="0"/>
      </a:defRPr>
    </a:lvl1pPr>
    <a:lvl2pPr marL="652463" algn="l" defTabSz="1304925" rtl="0" fontAlgn="base">
      <a:spcBef>
        <a:spcPct val="30000"/>
      </a:spcBef>
      <a:spcAft>
        <a:spcPct val="0"/>
      </a:spcAft>
      <a:defRPr kern="1200">
        <a:solidFill>
          <a:schemeClr val="tx1"/>
        </a:solidFill>
        <a:latin typeface="BentonSans Book"/>
        <a:ea typeface="ＭＳ Ｐゴシック" charset="0"/>
        <a:cs typeface="+mn-cs"/>
      </a:defRPr>
    </a:lvl2pPr>
    <a:lvl3pPr marL="1304925" algn="l" defTabSz="1304925" rtl="0" fontAlgn="base">
      <a:spcBef>
        <a:spcPct val="30000"/>
      </a:spcBef>
      <a:spcAft>
        <a:spcPct val="0"/>
      </a:spcAft>
      <a:defRPr kern="1200">
        <a:solidFill>
          <a:schemeClr val="tx1"/>
        </a:solidFill>
        <a:latin typeface="BentonSans Book"/>
        <a:ea typeface="ＭＳ Ｐゴシック" charset="0"/>
        <a:cs typeface="+mn-cs"/>
      </a:defRPr>
    </a:lvl3pPr>
    <a:lvl4pPr marL="1958975" algn="l" defTabSz="1304925" rtl="0" fontAlgn="base">
      <a:spcBef>
        <a:spcPct val="30000"/>
      </a:spcBef>
      <a:spcAft>
        <a:spcPct val="0"/>
      </a:spcAft>
      <a:defRPr kern="1200">
        <a:solidFill>
          <a:schemeClr val="tx1"/>
        </a:solidFill>
        <a:latin typeface="BentonSans Book"/>
        <a:ea typeface="ＭＳ Ｐゴシック" charset="0"/>
        <a:cs typeface="+mn-cs"/>
      </a:defRPr>
    </a:lvl4pPr>
    <a:lvl5pPr marL="2611438" algn="l" defTabSz="1304925" rtl="0" fontAlgn="base">
      <a:spcBef>
        <a:spcPct val="30000"/>
      </a:spcBef>
      <a:spcAft>
        <a:spcPct val="0"/>
      </a:spcAft>
      <a:defRPr kern="1200">
        <a:solidFill>
          <a:schemeClr val="tx1"/>
        </a:solidFill>
        <a:latin typeface="BentonSans Book"/>
        <a:ea typeface="ＭＳ Ｐゴシック" charset="0"/>
        <a:cs typeface="+mn-cs"/>
      </a:defRPr>
    </a:lvl5pPr>
    <a:lvl6pPr marL="3265550" algn="l" defTabSz="1306221" rtl="0" eaLnBrk="1" latinLnBrk="0" hangingPunct="1">
      <a:defRPr sz="1800" kern="1200">
        <a:solidFill>
          <a:schemeClr val="tx1"/>
        </a:solidFill>
        <a:latin typeface="+mn-lt"/>
        <a:ea typeface="+mn-ea"/>
        <a:cs typeface="+mn-cs"/>
      </a:defRPr>
    </a:lvl6pPr>
    <a:lvl7pPr marL="3918661" algn="l" defTabSz="1306221" rtl="0" eaLnBrk="1" latinLnBrk="0" hangingPunct="1">
      <a:defRPr sz="1800" kern="1200">
        <a:solidFill>
          <a:schemeClr val="tx1"/>
        </a:solidFill>
        <a:latin typeface="+mn-lt"/>
        <a:ea typeface="+mn-ea"/>
        <a:cs typeface="+mn-cs"/>
      </a:defRPr>
    </a:lvl7pPr>
    <a:lvl8pPr marL="4571771" algn="l" defTabSz="1306221" rtl="0" eaLnBrk="1" latinLnBrk="0" hangingPunct="1">
      <a:defRPr sz="1800" kern="1200">
        <a:solidFill>
          <a:schemeClr val="tx1"/>
        </a:solidFill>
        <a:latin typeface="+mn-lt"/>
        <a:ea typeface="+mn-ea"/>
        <a:cs typeface="+mn-cs"/>
      </a:defRPr>
    </a:lvl8pPr>
    <a:lvl9pPr marL="5224882" algn="l" defTabSz="1306221"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sciencemuseum.org.uk/objects-and-stories/florence-nightingale-pioneer-statistician"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Title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Discuss Chapter 2 of Essays of data analysis</a:t>
            </a:r>
          </a:p>
          <a:p>
            <a:endParaRPr lang="en-US"/>
          </a:p>
          <a:p>
            <a:endParaRPr lang="en-US"/>
          </a:p>
        </p:txBody>
      </p:sp>
    </p:spTree>
    <p:extLst>
      <p:ext uri="{BB962C8B-B14F-4D97-AF65-F5344CB8AC3E}">
        <p14:creationId xmlns:p14="http://schemas.microsoft.com/office/powerpoint/2010/main" val="2771799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Discuss Chapter 2 of Essays of data analysis</a:t>
            </a:r>
          </a:p>
          <a:p>
            <a:endParaRPr lang="en-US"/>
          </a:p>
          <a:p>
            <a:r>
              <a:rPr lang="en-US"/>
              <a:t>Have students discuss how Nightingale and Snow considered context, resources and audience in their analyses and communications.</a:t>
            </a:r>
          </a:p>
          <a:p>
            <a:endParaRPr lang="en-US"/>
          </a:p>
          <a:p>
            <a:endParaRPr lang="en-US"/>
          </a:p>
        </p:txBody>
      </p:sp>
    </p:spTree>
    <p:extLst>
      <p:ext uri="{BB962C8B-B14F-4D97-AF65-F5344CB8AC3E}">
        <p14:creationId xmlns:p14="http://schemas.microsoft.com/office/powerpoint/2010/main" val="2686288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Refer to Elements of Data Style to discuss each term (definitions included in reading)</a:t>
            </a:r>
          </a:p>
          <a:p>
            <a:endParaRPr lang="en-US"/>
          </a:p>
        </p:txBody>
      </p:sp>
    </p:spTree>
    <p:extLst>
      <p:ext uri="{BB962C8B-B14F-4D97-AF65-F5344CB8AC3E}">
        <p14:creationId xmlns:p14="http://schemas.microsoft.com/office/powerpoint/2010/main" val="456675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2454955">
              <a:defRPr/>
            </a:pPr>
            <a:r>
              <a:rPr lang="en-US"/>
              <a:t>Refer to Elements of Data Style to discuss each term</a:t>
            </a:r>
          </a:p>
          <a:p>
            <a:endParaRPr lang="en-US"/>
          </a:p>
        </p:txBody>
      </p:sp>
    </p:spTree>
    <p:extLst>
      <p:ext uri="{BB962C8B-B14F-4D97-AF65-F5344CB8AC3E}">
        <p14:creationId xmlns:p14="http://schemas.microsoft.com/office/powerpoint/2010/main" val="2297178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work individually, in pairs or in small groups, and in large class discussion.</a:t>
            </a:r>
          </a:p>
          <a:p>
            <a:r>
              <a:rPr lang="en-US" dirty="0"/>
              <a:t>This activity can be an opportunity to review how to find reputable sources and begin homework assignment.</a:t>
            </a:r>
          </a:p>
          <a:p>
            <a:r>
              <a:rPr lang="en-US" dirty="0"/>
              <a:t>Instructor option: Narrow the exercise to your field of study.</a:t>
            </a:r>
          </a:p>
          <a:p>
            <a:endParaRPr lang="en-US" dirty="0"/>
          </a:p>
          <a:p>
            <a:endParaRPr lang="en-US" dirty="0"/>
          </a:p>
          <a:p>
            <a:endParaRPr lang="en-US" dirty="0"/>
          </a:p>
        </p:txBody>
      </p:sp>
    </p:spTree>
    <p:extLst>
      <p:ext uri="{BB962C8B-B14F-4D97-AF65-F5344CB8AC3E}">
        <p14:creationId xmlns:p14="http://schemas.microsoft.com/office/powerpoint/2010/main" val="4221943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atin typeface="BentonSans Book" charset="0"/>
              </a:rPr>
              <a:t>Tableau Logo</a:t>
            </a:r>
          </a:p>
        </p:txBody>
      </p:sp>
    </p:spTree>
    <p:extLst>
      <p:ext uri="{BB962C8B-B14F-4D97-AF65-F5344CB8AC3E}">
        <p14:creationId xmlns:p14="http://schemas.microsoft.com/office/powerpoint/2010/main" val="4259122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E5EEBC98-0180-4679-A15A-F24DD16B6C88}"/>
              </a:ext>
            </a:extLst>
          </p:cNvPr>
          <p:cNvSpPr>
            <a:spLocks noGrp="1" noRot="1" noChangeAspect="1" noTextEdit="1"/>
          </p:cNvSpPr>
          <p:nvPr>
            <p:ph type="sldImg"/>
          </p:nvPr>
        </p:nvSpPr>
        <p:spPr bwMode="auto">
          <a:xfrm>
            <a:off x="-7334250" y="2724150"/>
            <a:ext cx="24239538" cy="136350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AEDC4B95-48A3-4315-8EBD-89EABD1151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0484" name="Slide Number Placeholder 3">
            <a:extLst>
              <a:ext uri="{FF2B5EF4-FFF2-40B4-BE49-F238E27FC236}">
                <a16:creationId xmlns:a16="http://schemas.microsoft.com/office/drawing/2014/main" id="{88067E69-8538-464C-A399-D32E081607C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2300">
                <a:solidFill>
                  <a:schemeClr val="tx1"/>
                </a:solidFill>
                <a:latin typeface="Calibri" panose="020F0502020204030204" pitchFamily="34" charset="0"/>
              </a:defRPr>
            </a:lvl1pPr>
            <a:lvl2pPr marL="1397712" indent="-537581">
              <a:spcBef>
                <a:spcPct val="30000"/>
              </a:spcBef>
              <a:defRPr sz="2300">
                <a:solidFill>
                  <a:schemeClr val="tx1"/>
                </a:solidFill>
                <a:latin typeface="Calibri" panose="020F0502020204030204" pitchFamily="34" charset="0"/>
              </a:defRPr>
            </a:lvl2pPr>
            <a:lvl3pPr marL="2150326" indent="-430065">
              <a:spcBef>
                <a:spcPct val="30000"/>
              </a:spcBef>
              <a:defRPr sz="2300">
                <a:solidFill>
                  <a:schemeClr val="tx1"/>
                </a:solidFill>
                <a:latin typeface="Calibri" panose="020F0502020204030204" pitchFamily="34" charset="0"/>
              </a:defRPr>
            </a:lvl3pPr>
            <a:lvl4pPr marL="3010456" indent="-430065">
              <a:spcBef>
                <a:spcPct val="30000"/>
              </a:spcBef>
              <a:defRPr sz="2300">
                <a:solidFill>
                  <a:schemeClr val="tx1"/>
                </a:solidFill>
                <a:latin typeface="Calibri" panose="020F0502020204030204" pitchFamily="34" charset="0"/>
              </a:defRPr>
            </a:lvl4pPr>
            <a:lvl5pPr marL="3870587" indent="-430065">
              <a:spcBef>
                <a:spcPct val="30000"/>
              </a:spcBef>
              <a:defRPr sz="2300">
                <a:solidFill>
                  <a:schemeClr val="tx1"/>
                </a:solidFill>
                <a:latin typeface="Calibri" panose="020F0502020204030204" pitchFamily="34" charset="0"/>
              </a:defRPr>
            </a:lvl5pPr>
            <a:lvl6pPr marL="4730717" indent="-430065" eaLnBrk="0" fontAlgn="base" hangingPunct="0">
              <a:spcBef>
                <a:spcPct val="30000"/>
              </a:spcBef>
              <a:spcAft>
                <a:spcPct val="0"/>
              </a:spcAft>
              <a:defRPr sz="2300">
                <a:solidFill>
                  <a:schemeClr val="tx1"/>
                </a:solidFill>
                <a:latin typeface="Calibri" panose="020F0502020204030204" pitchFamily="34" charset="0"/>
              </a:defRPr>
            </a:lvl6pPr>
            <a:lvl7pPr marL="5590847" indent="-430065" eaLnBrk="0" fontAlgn="base" hangingPunct="0">
              <a:spcBef>
                <a:spcPct val="30000"/>
              </a:spcBef>
              <a:spcAft>
                <a:spcPct val="0"/>
              </a:spcAft>
              <a:defRPr sz="2300">
                <a:solidFill>
                  <a:schemeClr val="tx1"/>
                </a:solidFill>
                <a:latin typeface="Calibri" panose="020F0502020204030204" pitchFamily="34" charset="0"/>
              </a:defRPr>
            </a:lvl7pPr>
            <a:lvl8pPr marL="6450978" indent="-430065" eaLnBrk="0" fontAlgn="base" hangingPunct="0">
              <a:spcBef>
                <a:spcPct val="30000"/>
              </a:spcBef>
              <a:spcAft>
                <a:spcPct val="0"/>
              </a:spcAft>
              <a:defRPr sz="2300">
                <a:solidFill>
                  <a:schemeClr val="tx1"/>
                </a:solidFill>
                <a:latin typeface="Calibri" panose="020F0502020204030204" pitchFamily="34" charset="0"/>
              </a:defRPr>
            </a:lvl8pPr>
            <a:lvl9pPr marL="7311108" indent="-430065" eaLnBrk="0" fontAlgn="base" hangingPunct="0">
              <a:spcBef>
                <a:spcPct val="30000"/>
              </a:spcBef>
              <a:spcAft>
                <a:spcPct val="0"/>
              </a:spcAft>
              <a:defRPr sz="2300">
                <a:solidFill>
                  <a:schemeClr val="tx1"/>
                </a:solidFill>
                <a:latin typeface="Calibri" panose="020F0502020204030204" pitchFamily="34" charset="0"/>
              </a:defRPr>
            </a:lvl9pPr>
          </a:lstStyle>
          <a:p>
            <a:pPr>
              <a:spcBef>
                <a:spcPct val="0"/>
              </a:spcBef>
            </a:pPr>
            <a:fld id="{9B0AD5F7-89C6-46E0-B129-6619D9CAF88C}" type="slidenum">
              <a:rPr lang="en-US" altLang="en-US" smtClean="0"/>
              <a:pPr>
                <a:spcBef>
                  <a:spcPct val="0"/>
                </a:spcBef>
              </a:pPr>
              <a:t>2</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E5EEBC98-0180-4679-A15A-F24DD16B6C88}"/>
              </a:ext>
            </a:extLst>
          </p:cNvPr>
          <p:cNvSpPr>
            <a:spLocks noGrp="1" noRot="1" noChangeAspect="1" noTextEdit="1"/>
          </p:cNvSpPr>
          <p:nvPr>
            <p:ph type="sldImg"/>
          </p:nvPr>
        </p:nvSpPr>
        <p:spPr bwMode="auto">
          <a:xfrm>
            <a:off x="-7334250" y="2724150"/>
            <a:ext cx="24239538" cy="136350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AEDC4B95-48A3-4315-8EBD-89EABD1151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0484" name="Slide Number Placeholder 3">
            <a:extLst>
              <a:ext uri="{FF2B5EF4-FFF2-40B4-BE49-F238E27FC236}">
                <a16:creationId xmlns:a16="http://schemas.microsoft.com/office/drawing/2014/main" id="{88067E69-8538-464C-A399-D32E081607C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2300">
                <a:solidFill>
                  <a:schemeClr val="tx1"/>
                </a:solidFill>
                <a:latin typeface="Calibri" panose="020F0502020204030204" pitchFamily="34" charset="0"/>
              </a:defRPr>
            </a:lvl1pPr>
            <a:lvl2pPr marL="1397712" indent="-537581">
              <a:spcBef>
                <a:spcPct val="30000"/>
              </a:spcBef>
              <a:defRPr sz="2300">
                <a:solidFill>
                  <a:schemeClr val="tx1"/>
                </a:solidFill>
                <a:latin typeface="Calibri" panose="020F0502020204030204" pitchFamily="34" charset="0"/>
              </a:defRPr>
            </a:lvl2pPr>
            <a:lvl3pPr marL="2150326" indent="-430065">
              <a:spcBef>
                <a:spcPct val="30000"/>
              </a:spcBef>
              <a:defRPr sz="2300">
                <a:solidFill>
                  <a:schemeClr val="tx1"/>
                </a:solidFill>
                <a:latin typeface="Calibri" panose="020F0502020204030204" pitchFamily="34" charset="0"/>
              </a:defRPr>
            </a:lvl3pPr>
            <a:lvl4pPr marL="3010456" indent="-430065">
              <a:spcBef>
                <a:spcPct val="30000"/>
              </a:spcBef>
              <a:defRPr sz="2300">
                <a:solidFill>
                  <a:schemeClr val="tx1"/>
                </a:solidFill>
                <a:latin typeface="Calibri" panose="020F0502020204030204" pitchFamily="34" charset="0"/>
              </a:defRPr>
            </a:lvl4pPr>
            <a:lvl5pPr marL="3870587" indent="-430065">
              <a:spcBef>
                <a:spcPct val="30000"/>
              </a:spcBef>
              <a:defRPr sz="2300">
                <a:solidFill>
                  <a:schemeClr val="tx1"/>
                </a:solidFill>
                <a:latin typeface="Calibri" panose="020F0502020204030204" pitchFamily="34" charset="0"/>
              </a:defRPr>
            </a:lvl5pPr>
            <a:lvl6pPr marL="4730717" indent="-430065" eaLnBrk="0" fontAlgn="base" hangingPunct="0">
              <a:spcBef>
                <a:spcPct val="30000"/>
              </a:spcBef>
              <a:spcAft>
                <a:spcPct val="0"/>
              </a:spcAft>
              <a:defRPr sz="2300">
                <a:solidFill>
                  <a:schemeClr val="tx1"/>
                </a:solidFill>
                <a:latin typeface="Calibri" panose="020F0502020204030204" pitchFamily="34" charset="0"/>
              </a:defRPr>
            </a:lvl6pPr>
            <a:lvl7pPr marL="5590847" indent="-430065" eaLnBrk="0" fontAlgn="base" hangingPunct="0">
              <a:spcBef>
                <a:spcPct val="30000"/>
              </a:spcBef>
              <a:spcAft>
                <a:spcPct val="0"/>
              </a:spcAft>
              <a:defRPr sz="2300">
                <a:solidFill>
                  <a:schemeClr val="tx1"/>
                </a:solidFill>
                <a:latin typeface="Calibri" panose="020F0502020204030204" pitchFamily="34" charset="0"/>
              </a:defRPr>
            </a:lvl7pPr>
            <a:lvl8pPr marL="6450978" indent="-430065" eaLnBrk="0" fontAlgn="base" hangingPunct="0">
              <a:spcBef>
                <a:spcPct val="30000"/>
              </a:spcBef>
              <a:spcAft>
                <a:spcPct val="0"/>
              </a:spcAft>
              <a:defRPr sz="2300">
                <a:solidFill>
                  <a:schemeClr val="tx1"/>
                </a:solidFill>
                <a:latin typeface="Calibri" panose="020F0502020204030204" pitchFamily="34" charset="0"/>
              </a:defRPr>
            </a:lvl8pPr>
            <a:lvl9pPr marL="7311108" indent="-430065" eaLnBrk="0" fontAlgn="base" hangingPunct="0">
              <a:spcBef>
                <a:spcPct val="30000"/>
              </a:spcBef>
              <a:spcAft>
                <a:spcPct val="0"/>
              </a:spcAft>
              <a:defRPr sz="2300">
                <a:solidFill>
                  <a:schemeClr val="tx1"/>
                </a:solidFill>
                <a:latin typeface="Calibri" panose="020F0502020204030204" pitchFamily="34" charset="0"/>
              </a:defRPr>
            </a:lvl9pPr>
          </a:lstStyle>
          <a:p>
            <a:pPr>
              <a:spcBef>
                <a:spcPct val="0"/>
              </a:spcBef>
            </a:pPr>
            <a:fld id="{9B0AD5F7-89C6-46E0-B129-6619D9CAF88C}" type="slidenum">
              <a:rPr lang="en-US" altLang="en-US" smtClean="0"/>
              <a:pPr>
                <a:spcBef>
                  <a:spcPct val="0"/>
                </a:spcBef>
              </a:pPr>
              <a:t>3</a:t>
            </a:fld>
            <a:endParaRPr lang="en-US" altLang="en-US"/>
          </a:p>
        </p:txBody>
      </p:sp>
    </p:spTree>
    <p:extLst>
      <p:ext uri="{BB962C8B-B14F-4D97-AF65-F5344CB8AC3E}">
        <p14:creationId xmlns:p14="http://schemas.microsoft.com/office/powerpoint/2010/main" val="3609307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In-class activity: Have students write down the traits they think effective analysts have.  In </a:t>
            </a:r>
            <a:r>
              <a:rPr lang="en-US" err="1"/>
              <a:t>Few’s</a:t>
            </a:r>
            <a:r>
              <a:rPr lang="en-US"/>
              <a:t> reading assignment, he asks the reader to jot down what they think in the margin of the textbook  before continuing (see page 19 of Now You See It Reading). Ask students to share and discuss what they wrote in the margin.   How do these traits help “ask the right questions”?</a:t>
            </a:r>
          </a:p>
        </p:txBody>
      </p:sp>
    </p:spTree>
    <p:extLst>
      <p:ext uri="{BB962C8B-B14F-4D97-AF65-F5344CB8AC3E}">
        <p14:creationId xmlns:p14="http://schemas.microsoft.com/office/powerpoint/2010/main" val="3208886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Discuss </a:t>
            </a:r>
            <a:r>
              <a:rPr lang="en-US" err="1"/>
              <a:t>Few’s</a:t>
            </a:r>
            <a:r>
              <a:rPr lang="en-US"/>
              <a:t> chapter</a:t>
            </a:r>
          </a:p>
          <a:p>
            <a:r>
              <a:rPr lang="en-US"/>
              <a:t>How will these aptitudes and attitudes help us ask better questions?</a:t>
            </a:r>
          </a:p>
          <a:p>
            <a:r>
              <a:rPr lang="en-US"/>
              <a:t>Have students share examples from their experience.</a:t>
            </a:r>
          </a:p>
        </p:txBody>
      </p:sp>
    </p:spTree>
    <p:extLst>
      <p:ext uri="{BB962C8B-B14F-4D97-AF65-F5344CB8AC3E}">
        <p14:creationId xmlns:p14="http://schemas.microsoft.com/office/powerpoint/2010/main" val="2490415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6AF1F147-0E8B-4530-A2FD-87F21370B711}"/>
              </a:ext>
            </a:extLst>
          </p:cNvPr>
          <p:cNvSpPr>
            <a:spLocks noGrp="1" noRot="1" noChangeAspect="1" noTextEdit="1"/>
          </p:cNvSpPr>
          <p:nvPr>
            <p:ph type="sldImg"/>
          </p:nvPr>
        </p:nvSpPr>
        <p:spPr bwMode="auto">
          <a:xfrm>
            <a:off x="-7334250" y="2724150"/>
            <a:ext cx="24239538" cy="136350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2F3888E3-19B7-4A22-AD18-60606C46AF63}"/>
              </a:ext>
            </a:extLst>
          </p:cNvPr>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defRPr/>
            </a:pPr>
            <a:r>
              <a:rPr lang="en-US" dirty="0">
                <a:hlinkClick r:id="rId3"/>
              </a:rPr>
              <a:t>https://www.sciencemuseum.org.uk/objects-and-stories/florence-nightingale-pioneer-statistician</a:t>
            </a:r>
            <a:endParaRPr lang="en-US" dirty="0"/>
          </a:p>
          <a:p>
            <a:pPr>
              <a:defRPr/>
            </a:pPr>
            <a:endParaRPr lang="en-US" altLang="en-US" dirty="0"/>
          </a:p>
          <a:p>
            <a:pPr>
              <a:defRPr/>
            </a:pPr>
            <a:r>
              <a:rPr lang="en-US" altLang="en-US" dirty="0"/>
              <a:t>2020: 200</a:t>
            </a:r>
            <a:r>
              <a:rPr lang="en-US" altLang="en-US" baseline="30000" dirty="0"/>
              <a:t>th</a:t>
            </a:r>
            <a:r>
              <a:rPr lang="en-US" altLang="en-US" dirty="0"/>
              <a:t> birthday!</a:t>
            </a:r>
          </a:p>
          <a:p>
            <a:pPr>
              <a:defRPr/>
            </a:pPr>
            <a:endParaRPr lang="en-US" altLang="en-US" dirty="0"/>
          </a:p>
          <a:p>
            <a:pPr>
              <a:defRPr/>
            </a:pPr>
            <a:r>
              <a:rPr lang="en-US" altLang="en-US" dirty="0"/>
              <a:t>Discuss her work.  What important questions did she ask?  How did asking those questions help solve a problem?</a:t>
            </a:r>
          </a:p>
        </p:txBody>
      </p:sp>
      <p:sp>
        <p:nvSpPr>
          <p:cNvPr id="22532" name="Slide Number Placeholder 3">
            <a:extLst>
              <a:ext uri="{FF2B5EF4-FFF2-40B4-BE49-F238E27FC236}">
                <a16:creationId xmlns:a16="http://schemas.microsoft.com/office/drawing/2014/main" id="{7762A39D-77D9-4B88-8FA7-8E875E68EA8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2300">
                <a:solidFill>
                  <a:schemeClr val="tx1"/>
                </a:solidFill>
                <a:latin typeface="Calibri" panose="020F0502020204030204" pitchFamily="34" charset="0"/>
              </a:defRPr>
            </a:lvl1pPr>
            <a:lvl2pPr marL="1397712" indent="-537581">
              <a:spcBef>
                <a:spcPct val="30000"/>
              </a:spcBef>
              <a:defRPr sz="2300">
                <a:solidFill>
                  <a:schemeClr val="tx1"/>
                </a:solidFill>
                <a:latin typeface="Calibri" panose="020F0502020204030204" pitchFamily="34" charset="0"/>
              </a:defRPr>
            </a:lvl2pPr>
            <a:lvl3pPr marL="2150326" indent="-430065">
              <a:spcBef>
                <a:spcPct val="30000"/>
              </a:spcBef>
              <a:defRPr sz="2300">
                <a:solidFill>
                  <a:schemeClr val="tx1"/>
                </a:solidFill>
                <a:latin typeface="Calibri" panose="020F0502020204030204" pitchFamily="34" charset="0"/>
              </a:defRPr>
            </a:lvl3pPr>
            <a:lvl4pPr marL="3010456" indent="-430065">
              <a:spcBef>
                <a:spcPct val="30000"/>
              </a:spcBef>
              <a:defRPr sz="2300">
                <a:solidFill>
                  <a:schemeClr val="tx1"/>
                </a:solidFill>
                <a:latin typeface="Calibri" panose="020F0502020204030204" pitchFamily="34" charset="0"/>
              </a:defRPr>
            </a:lvl4pPr>
            <a:lvl5pPr marL="3870587" indent="-430065">
              <a:spcBef>
                <a:spcPct val="30000"/>
              </a:spcBef>
              <a:defRPr sz="2300">
                <a:solidFill>
                  <a:schemeClr val="tx1"/>
                </a:solidFill>
                <a:latin typeface="Calibri" panose="020F0502020204030204" pitchFamily="34" charset="0"/>
              </a:defRPr>
            </a:lvl5pPr>
            <a:lvl6pPr marL="4730717" indent="-430065" eaLnBrk="0" fontAlgn="base" hangingPunct="0">
              <a:spcBef>
                <a:spcPct val="30000"/>
              </a:spcBef>
              <a:spcAft>
                <a:spcPct val="0"/>
              </a:spcAft>
              <a:defRPr sz="2300">
                <a:solidFill>
                  <a:schemeClr val="tx1"/>
                </a:solidFill>
                <a:latin typeface="Calibri" panose="020F0502020204030204" pitchFamily="34" charset="0"/>
              </a:defRPr>
            </a:lvl6pPr>
            <a:lvl7pPr marL="5590847" indent="-430065" eaLnBrk="0" fontAlgn="base" hangingPunct="0">
              <a:spcBef>
                <a:spcPct val="30000"/>
              </a:spcBef>
              <a:spcAft>
                <a:spcPct val="0"/>
              </a:spcAft>
              <a:defRPr sz="2300">
                <a:solidFill>
                  <a:schemeClr val="tx1"/>
                </a:solidFill>
                <a:latin typeface="Calibri" panose="020F0502020204030204" pitchFamily="34" charset="0"/>
              </a:defRPr>
            </a:lvl7pPr>
            <a:lvl8pPr marL="6450978" indent="-430065" eaLnBrk="0" fontAlgn="base" hangingPunct="0">
              <a:spcBef>
                <a:spcPct val="30000"/>
              </a:spcBef>
              <a:spcAft>
                <a:spcPct val="0"/>
              </a:spcAft>
              <a:defRPr sz="2300">
                <a:solidFill>
                  <a:schemeClr val="tx1"/>
                </a:solidFill>
                <a:latin typeface="Calibri" panose="020F0502020204030204" pitchFamily="34" charset="0"/>
              </a:defRPr>
            </a:lvl8pPr>
            <a:lvl9pPr marL="7311108" indent="-430065" eaLnBrk="0" fontAlgn="base" hangingPunct="0">
              <a:spcBef>
                <a:spcPct val="30000"/>
              </a:spcBef>
              <a:spcAft>
                <a:spcPct val="0"/>
              </a:spcAft>
              <a:defRPr sz="2300">
                <a:solidFill>
                  <a:schemeClr val="tx1"/>
                </a:solidFill>
                <a:latin typeface="Calibri" panose="020F0502020204030204" pitchFamily="34" charset="0"/>
              </a:defRPr>
            </a:lvl9pPr>
          </a:lstStyle>
          <a:p>
            <a:pPr>
              <a:spcBef>
                <a:spcPct val="0"/>
              </a:spcBef>
            </a:pPr>
            <a:fld id="{4DC1266B-C9C5-42F8-A5B5-37EF7B933143}" type="slidenum">
              <a:rPr lang="en-US" altLang="en-US" smtClean="0"/>
              <a:pPr>
                <a:spcBef>
                  <a:spcPct val="0"/>
                </a:spcBef>
              </a:pPr>
              <a:t>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2300">
                <a:solidFill>
                  <a:schemeClr val="tx1"/>
                </a:solidFill>
                <a:latin typeface="Calibri" panose="020F0502020204030204" pitchFamily="34" charset="0"/>
              </a:defRPr>
            </a:lvl1pPr>
            <a:lvl2pPr marL="1433400" indent="-550839">
              <a:spcBef>
                <a:spcPct val="30000"/>
              </a:spcBef>
              <a:defRPr sz="2300">
                <a:solidFill>
                  <a:schemeClr val="tx1"/>
                </a:solidFill>
                <a:latin typeface="Calibri" panose="020F0502020204030204" pitchFamily="34" charset="0"/>
              </a:defRPr>
            </a:lvl2pPr>
            <a:lvl3pPr marL="2206400" indent="-441281">
              <a:spcBef>
                <a:spcPct val="30000"/>
              </a:spcBef>
              <a:defRPr sz="2300">
                <a:solidFill>
                  <a:schemeClr val="tx1"/>
                </a:solidFill>
                <a:latin typeface="Calibri" panose="020F0502020204030204" pitchFamily="34" charset="0"/>
              </a:defRPr>
            </a:lvl3pPr>
            <a:lvl4pPr marL="3092001" indent="-441281">
              <a:spcBef>
                <a:spcPct val="30000"/>
              </a:spcBef>
              <a:defRPr sz="2300">
                <a:solidFill>
                  <a:schemeClr val="tx1"/>
                </a:solidFill>
                <a:latin typeface="Calibri" panose="020F0502020204030204" pitchFamily="34" charset="0"/>
              </a:defRPr>
            </a:lvl4pPr>
            <a:lvl5pPr marL="3974560" indent="-441281">
              <a:spcBef>
                <a:spcPct val="30000"/>
              </a:spcBef>
              <a:defRPr sz="2300">
                <a:solidFill>
                  <a:schemeClr val="tx1"/>
                </a:solidFill>
                <a:latin typeface="Calibri" panose="020F0502020204030204" pitchFamily="34" charset="0"/>
              </a:defRPr>
            </a:lvl5pPr>
            <a:lvl6pPr marL="4851034" indent="-441281" eaLnBrk="0" fontAlgn="base" hangingPunct="0">
              <a:spcBef>
                <a:spcPct val="30000"/>
              </a:spcBef>
              <a:spcAft>
                <a:spcPct val="0"/>
              </a:spcAft>
              <a:defRPr sz="2300">
                <a:solidFill>
                  <a:schemeClr val="tx1"/>
                </a:solidFill>
                <a:latin typeface="Calibri" panose="020F0502020204030204" pitchFamily="34" charset="0"/>
              </a:defRPr>
            </a:lvl6pPr>
            <a:lvl7pPr marL="5727507" indent="-441281" eaLnBrk="0" fontAlgn="base" hangingPunct="0">
              <a:spcBef>
                <a:spcPct val="30000"/>
              </a:spcBef>
              <a:spcAft>
                <a:spcPct val="0"/>
              </a:spcAft>
              <a:defRPr sz="2300">
                <a:solidFill>
                  <a:schemeClr val="tx1"/>
                </a:solidFill>
                <a:latin typeface="Calibri" panose="020F0502020204030204" pitchFamily="34" charset="0"/>
              </a:defRPr>
            </a:lvl7pPr>
            <a:lvl8pPr marL="6603980" indent="-441281" eaLnBrk="0" fontAlgn="base" hangingPunct="0">
              <a:spcBef>
                <a:spcPct val="30000"/>
              </a:spcBef>
              <a:spcAft>
                <a:spcPct val="0"/>
              </a:spcAft>
              <a:defRPr sz="2300">
                <a:solidFill>
                  <a:schemeClr val="tx1"/>
                </a:solidFill>
                <a:latin typeface="Calibri" panose="020F0502020204030204" pitchFamily="34" charset="0"/>
              </a:defRPr>
            </a:lvl8pPr>
            <a:lvl9pPr marL="7480451" indent="-441281" eaLnBrk="0" fontAlgn="base" hangingPunct="0">
              <a:spcBef>
                <a:spcPct val="30000"/>
              </a:spcBef>
              <a:spcAft>
                <a:spcPct val="0"/>
              </a:spcAft>
              <a:defRPr sz="2300">
                <a:solidFill>
                  <a:schemeClr val="tx1"/>
                </a:solidFill>
                <a:latin typeface="Calibri" panose="020F0502020204030204" pitchFamily="34" charset="0"/>
              </a:defRPr>
            </a:lvl9pPr>
          </a:lstStyle>
          <a:p>
            <a:pPr>
              <a:spcBef>
                <a:spcPct val="0"/>
              </a:spcBef>
            </a:pPr>
            <a:fld id="{F52CF5C9-0351-43B8-85F2-6384BCC30B85}" type="slidenum">
              <a:rPr lang="en-US" altLang="en-US"/>
              <a:pPr>
                <a:spcBef>
                  <a:spcPct val="0"/>
                </a:spcBef>
              </a:pPr>
              <a:t>7</a:t>
            </a:fld>
            <a:endParaRPr lang="en-US" altLang="en-US"/>
          </a:p>
        </p:txBody>
      </p:sp>
      <p:sp>
        <p:nvSpPr>
          <p:cNvPr id="378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p:cNvSpPr>
            <a:spLocks noGrp="1" noChangeArrowheads="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a:bodyPr>
          <a:lstStyle/>
          <a:p>
            <a:pPr>
              <a:spcBef>
                <a:spcPct val="0"/>
              </a:spcBef>
              <a:defRPr/>
            </a:pPr>
            <a:r>
              <a:rPr lang="en-US" altLang="en-US" b="1" dirty="0">
                <a:latin typeface="Arial" panose="020B0604020202020204" pitchFamily="34" charset="0"/>
                <a:cs typeface="Arial" panose="020B0604020202020204" pitchFamily="34" charset="0"/>
              </a:rPr>
              <a:t>MIASMA THEORY</a:t>
            </a:r>
            <a:endParaRPr lang="en-US" altLang="en-US" dirty="0"/>
          </a:p>
          <a:p>
            <a:pPr>
              <a:spcBef>
                <a:spcPct val="0"/>
              </a:spcBef>
              <a:defRPr/>
            </a:pPr>
            <a:r>
              <a:rPr lang="en-US" altLang="en-US" dirty="0">
                <a:latin typeface="Arial" panose="020B0604020202020204" pitchFamily="34" charset="0"/>
                <a:cs typeface="Arial" panose="020B0604020202020204" pitchFamily="34" charset="0"/>
              </a:rPr>
              <a:t>Many in the early to mid-nineteenth century felt that cholera was caused by bad air, arising from decayed organic matter or </a:t>
            </a:r>
            <a:r>
              <a:rPr lang="en-US" altLang="en-US" i="1" dirty="0" err="1">
                <a:latin typeface="Arial" panose="020B0604020202020204" pitchFamily="34" charset="0"/>
                <a:cs typeface="Arial" panose="020B0604020202020204" pitchFamily="34" charset="0"/>
              </a:rPr>
              <a:t>miasmata</a:t>
            </a:r>
            <a:r>
              <a:rPr lang="en-US" altLang="en-US" dirty="0">
                <a:latin typeface="Arial" panose="020B0604020202020204" pitchFamily="34" charset="0"/>
                <a:cs typeface="Arial" panose="020B0604020202020204" pitchFamily="34" charset="0"/>
              </a:rPr>
              <a:t>.  "Miasma" was believed to pass from cases to </a:t>
            </a:r>
            <a:r>
              <a:rPr lang="en-US" altLang="en-US" dirty="0" err="1">
                <a:latin typeface="Arial" panose="020B0604020202020204" pitchFamily="34" charset="0"/>
                <a:cs typeface="Arial" panose="020B0604020202020204" pitchFamily="34" charset="0"/>
              </a:rPr>
              <a:t>susceptibles</a:t>
            </a:r>
            <a:r>
              <a:rPr lang="en-US" altLang="en-US" dirty="0">
                <a:latin typeface="Arial" panose="020B0604020202020204" pitchFamily="34" charset="0"/>
                <a:cs typeface="Arial" panose="020B0604020202020204" pitchFamily="34" charset="0"/>
              </a:rPr>
              <a:t> in diseases considered contagious. Believers in the miasma theory stressed  eradication of disease through the preventive approach of cleansing and scouring, rather than through the purer scientific approach of microbiology. One prominent supporter of the miasma theory was Dr. William Farr, then assistant commissioner for the 1851 census and a career employee of the government's General Register Office.  For a while, Farr was convinced that cholera was transmitted by air. He reasoned that soil at low elevations, especially near the banks of the River Thames, contained much organic matter which produces </a:t>
            </a:r>
            <a:r>
              <a:rPr lang="en-US" altLang="en-US" i="1" dirty="0" err="1">
                <a:latin typeface="Arial" panose="020B0604020202020204" pitchFamily="34" charset="0"/>
                <a:cs typeface="Arial" panose="020B0604020202020204" pitchFamily="34" charset="0"/>
              </a:rPr>
              <a:t>miasmata</a:t>
            </a:r>
            <a:r>
              <a:rPr lang="en-US" altLang="en-US" dirty="0">
                <a:latin typeface="Arial" panose="020B0604020202020204" pitchFamily="34" charset="0"/>
                <a:cs typeface="Arial" panose="020B0604020202020204" pitchFamily="34" charset="0"/>
              </a:rPr>
              <a:t>.  The concentration of such deadly </a:t>
            </a:r>
            <a:r>
              <a:rPr lang="en-US" altLang="en-US" i="1" dirty="0" err="1">
                <a:latin typeface="Arial" panose="020B0604020202020204" pitchFamily="34" charset="0"/>
                <a:cs typeface="Arial" panose="020B0604020202020204" pitchFamily="34" charset="0"/>
              </a:rPr>
              <a:t>miasmata</a:t>
            </a:r>
            <a:r>
              <a:rPr lang="en-US" altLang="en-US" dirty="0">
                <a:latin typeface="Arial" panose="020B0604020202020204" pitchFamily="34" charset="0"/>
                <a:cs typeface="Arial" panose="020B0604020202020204" pitchFamily="34" charset="0"/>
              </a:rPr>
              <a:t> would be greater at lower elevations than in communities in the surrounding hills.  His calculations in 1852 seemed to support this theory (click here for a 1961 redrawing of Farr's 1852 calculations). </a:t>
            </a:r>
            <a:endParaRPr lang="en-US" altLang="en-US" dirty="0"/>
          </a:p>
          <a:p>
            <a:pPr>
              <a:spcBef>
                <a:spcPct val="0"/>
              </a:spcBef>
              <a:defRPr/>
            </a:pPr>
            <a:r>
              <a:rPr lang="en-US" altLang="en-US" b="1" dirty="0">
                <a:latin typeface="Arial" panose="020B0604020202020204" pitchFamily="34" charset="0"/>
                <a:cs typeface="Arial" panose="020B0604020202020204" pitchFamily="34" charset="0"/>
              </a:rPr>
              <a:t>GERM THEORY</a:t>
            </a:r>
            <a:endParaRPr lang="en-US" altLang="en-US" dirty="0"/>
          </a:p>
          <a:p>
            <a:pPr>
              <a:spcBef>
                <a:spcPct val="0"/>
              </a:spcBef>
              <a:defRPr/>
            </a:pPr>
            <a:r>
              <a:rPr lang="en-US" altLang="en-US" dirty="0">
                <a:latin typeface="Arial" panose="020B0604020202020204" pitchFamily="34" charset="0"/>
                <a:cs typeface="Arial" panose="020B0604020202020204" pitchFamily="34" charset="0"/>
              </a:rPr>
              <a:t>The alternative theory, supported by John Snow, held that cholera was caused by a germ cell, not yet identified.  He reasoned that this germ was transmitted from one person to another by drinking water. Snow's germ theory was deemed "peculiar" by John Simon, head medical officer of London, but has since met the test of time.  What was this peculiar theory? </a:t>
            </a:r>
          </a:p>
          <a:p>
            <a:pPr>
              <a:spcBef>
                <a:spcPct val="0"/>
              </a:spcBef>
              <a:defRPr/>
            </a:pPr>
            <a:r>
              <a:rPr lang="en-US" altLang="en-US" dirty="0">
                <a:latin typeface="Arial" panose="020B0604020202020204" pitchFamily="34" charset="0"/>
                <a:cs typeface="Arial" panose="020B0604020202020204" pitchFamily="34" charset="0"/>
              </a:rPr>
              <a:t>http://www.ph.ucla.edu/epi/snow/choleratheories.html</a:t>
            </a:r>
          </a:p>
          <a:p>
            <a:pPr>
              <a:spcBef>
                <a:spcPct val="0"/>
              </a:spcBef>
              <a:defRPr/>
            </a:pPr>
            <a:endParaRPr lang="en-US" altLang="en-US" dirty="0"/>
          </a:p>
        </p:txBody>
      </p:sp>
    </p:spTree>
    <p:extLst>
      <p:ext uri="{BB962C8B-B14F-4D97-AF65-F5344CB8AC3E}">
        <p14:creationId xmlns:p14="http://schemas.microsoft.com/office/powerpoint/2010/main" val="118503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2300">
                <a:solidFill>
                  <a:schemeClr val="tx1"/>
                </a:solidFill>
                <a:latin typeface="Calibri" panose="020F0502020204030204" pitchFamily="34" charset="0"/>
              </a:defRPr>
            </a:lvl1pPr>
            <a:lvl2pPr marL="1433400" indent="-550839">
              <a:spcBef>
                <a:spcPct val="30000"/>
              </a:spcBef>
              <a:defRPr sz="2300">
                <a:solidFill>
                  <a:schemeClr val="tx1"/>
                </a:solidFill>
                <a:latin typeface="Calibri" panose="020F0502020204030204" pitchFamily="34" charset="0"/>
              </a:defRPr>
            </a:lvl2pPr>
            <a:lvl3pPr marL="2206400" indent="-441281">
              <a:spcBef>
                <a:spcPct val="30000"/>
              </a:spcBef>
              <a:defRPr sz="2300">
                <a:solidFill>
                  <a:schemeClr val="tx1"/>
                </a:solidFill>
                <a:latin typeface="Calibri" panose="020F0502020204030204" pitchFamily="34" charset="0"/>
              </a:defRPr>
            </a:lvl3pPr>
            <a:lvl4pPr marL="3092001" indent="-441281">
              <a:spcBef>
                <a:spcPct val="30000"/>
              </a:spcBef>
              <a:defRPr sz="2300">
                <a:solidFill>
                  <a:schemeClr val="tx1"/>
                </a:solidFill>
                <a:latin typeface="Calibri" panose="020F0502020204030204" pitchFamily="34" charset="0"/>
              </a:defRPr>
            </a:lvl4pPr>
            <a:lvl5pPr marL="3974560" indent="-441281">
              <a:spcBef>
                <a:spcPct val="30000"/>
              </a:spcBef>
              <a:defRPr sz="2300">
                <a:solidFill>
                  <a:schemeClr val="tx1"/>
                </a:solidFill>
                <a:latin typeface="Calibri" panose="020F0502020204030204" pitchFamily="34" charset="0"/>
              </a:defRPr>
            </a:lvl5pPr>
            <a:lvl6pPr marL="4851034" indent="-441281" eaLnBrk="0" fontAlgn="base" hangingPunct="0">
              <a:spcBef>
                <a:spcPct val="30000"/>
              </a:spcBef>
              <a:spcAft>
                <a:spcPct val="0"/>
              </a:spcAft>
              <a:defRPr sz="2300">
                <a:solidFill>
                  <a:schemeClr val="tx1"/>
                </a:solidFill>
                <a:latin typeface="Calibri" panose="020F0502020204030204" pitchFamily="34" charset="0"/>
              </a:defRPr>
            </a:lvl6pPr>
            <a:lvl7pPr marL="5727507" indent="-441281" eaLnBrk="0" fontAlgn="base" hangingPunct="0">
              <a:spcBef>
                <a:spcPct val="30000"/>
              </a:spcBef>
              <a:spcAft>
                <a:spcPct val="0"/>
              </a:spcAft>
              <a:defRPr sz="2300">
                <a:solidFill>
                  <a:schemeClr val="tx1"/>
                </a:solidFill>
                <a:latin typeface="Calibri" panose="020F0502020204030204" pitchFamily="34" charset="0"/>
              </a:defRPr>
            </a:lvl7pPr>
            <a:lvl8pPr marL="6603980" indent="-441281" eaLnBrk="0" fontAlgn="base" hangingPunct="0">
              <a:spcBef>
                <a:spcPct val="30000"/>
              </a:spcBef>
              <a:spcAft>
                <a:spcPct val="0"/>
              </a:spcAft>
              <a:defRPr sz="2300">
                <a:solidFill>
                  <a:schemeClr val="tx1"/>
                </a:solidFill>
                <a:latin typeface="Calibri" panose="020F0502020204030204" pitchFamily="34" charset="0"/>
              </a:defRPr>
            </a:lvl8pPr>
            <a:lvl9pPr marL="7480451" indent="-441281" eaLnBrk="0" fontAlgn="base" hangingPunct="0">
              <a:spcBef>
                <a:spcPct val="30000"/>
              </a:spcBef>
              <a:spcAft>
                <a:spcPct val="0"/>
              </a:spcAft>
              <a:defRPr sz="2300">
                <a:solidFill>
                  <a:schemeClr val="tx1"/>
                </a:solidFill>
                <a:latin typeface="Calibri" panose="020F0502020204030204" pitchFamily="34" charset="0"/>
              </a:defRPr>
            </a:lvl9pPr>
          </a:lstStyle>
          <a:p>
            <a:pPr>
              <a:spcBef>
                <a:spcPct val="0"/>
              </a:spcBef>
            </a:pPr>
            <a:fld id="{63F7E428-CB42-4800-A23D-A1F0F0FECF6F}" type="slidenum">
              <a:rPr lang="en-US" altLang="en-US"/>
              <a:pPr>
                <a:spcBef>
                  <a:spcPct val="0"/>
                </a:spcBef>
              </a:pPr>
              <a:t>8</a:t>
            </a:fld>
            <a:endParaRPr lang="en-US" altLang="en-US"/>
          </a:p>
        </p:txBody>
      </p:sp>
      <p:sp>
        <p:nvSpPr>
          <p:cNvPr id="399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441281" indent="-441281">
              <a:spcBef>
                <a:spcPct val="0"/>
              </a:spcBef>
            </a:pPr>
            <a:endParaRPr lang="en-US" altLang="en-US" dirty="0">
              <a:latin typeface="Arial" panose="020B0604020202020204" pitchFamily="34" charset="0"/>
              <a:cs typeface="Arial" panose="020B0604020202020204" pitchFamily="34" charset="0"/>
            </a:endParaRPr>
          </a:p>
          <a:p>
            <a:pPr marL="441281" marR="0" lvl="0" indent="-441281" algn="l" defTabSz="1304925" rtl="0" eaLnBrk="1" fontAlgn="base" latinLnBrk="0" hangingPunct="1">
              <a:lnSpc>
                <a:spcPct val="100000"/>
              </a:lnSpc>
              <a:spcBef>
                <a:spcPct val="0"/>
              </a:spcBef>
              <a:spcAft>
                <a:spcPct val="0"/>
              </a:spcAft>
              <a:buClrTx/>
              <a:buSzTx/>
              <a:buFontTx/>
              <a:buNone/>
              <a:tabLst/>
              <a:defRPr/>
            </a:pPr>
            <a:r>
              <a:rPr lang="en-US" altLang="en-US" sz="1800" dirty="0"/>
              <a:t>https://www.ph.ucla.edu/epi/snow/snowcricketarticle.html </a:t>
            </a:r>
          </a:p>
          <a:p>
            <a:pPr marL="441281" indent="-441281">
              <a:spcBef>
                <a:spcPct val="0"/>
              </a:spcBef>
            </a:pPr>
            <a:endParaRPr lang="en-US" altLang="en-US" dirty="0">
              <a:latin typeface="Arial" panose="020B0604020202020204" pitchFamily="34" charset="0"/>
              <a:cs typeface="Arial" panose="020B0604020202020204" pitchFamily="34" charset="0"/>
            </a:endParaRPr>
          </a:p>
          <a:p>
            <a:pPr marL="441281" indent="-441281">
              <a:spcBef>
                <a:spcPct val="0"/>
              </a:spcBef>
            </a:pPr>
            <a:r>
              <a:rPr lang="en-US" altLang="en-US" dirty="0">
                <a:latin typeface="Arial" panose="020B0604020202020204" pitchFamily="34" charset="0"/>
                <a:cs typeface="Arial" panose="020B0604020202020204" pitchFamily="34" charset="0"/>
              </a:rPr>
              <a:t>To test his idea that cholera was contracted through contact with germs in water, rather than bad air:</a:t>
            </a:r>
          </a:p>
          <a:p>
            <a:pPr marL="441281" indent="-441281">
              <a:spcBef>
                <a:spcPct val="0"/>
              </a:spcBef>
            </a:pPr>
            <a:endParaRPr lang="en-US" altLang="en-US" dirty="0">
              <a:latin typeface="Arial" panose="020B0604020202020204" pitchFamily="34" charset="0"/>
              <a:cs typeface="Arial" panose="020B0604020202020204" pitchFamily="34" charset="0"/>
            </a:endParaRPr>
          </a:p>
          <a:p>
            <a:pPr marL="441281" indent="-441281">
              <a:spcBef>
                <a:spcPct val="0"/>
              </a:spcBef>
            </a:pPr>
            <a:r>
              <a:rPr lang="en-US" altLang="en-US" dirty="0">
                <a:latin typeface="Arial" panose="020B0604020202020204" pitchFamily="34" charset="0"/>
                <a:cs typeface="Arial" panose="020B0604020202020204" pitchFamily="34" charset="0"/>
              </a:rPr>
              <a:t>Snow received data on deaths attributed to cholera from man named William Farr, who was at the time London’s Registrar-General.  </a:t>
            </a:r>
          </a:p>
          <a:p>
            <a:pPr marL="441281" indent="-441281">
              <a:spcBef>
                <a:spcPct val="0"/>
              </a:spcBef>
            </a:pPr>
            <a:endParaRPr lang="en-US" altLang="en-US" dirty="0">
              <a:latin typeface="Arial" panose="020B0604020202020204" pitchFamily="34" charset="0"/>
              <a:cs typeface="Arial" panose="020B0604020202020204" pitchFamily="34" charset="0"/>
            </a:endParaRPr>
          </a:p>
          <a:p>
            <a:pPr marL="441281" indent="-441281">
              <a:spcBef>
                <a:spcPct val="0"/>
              </a:spcBef>
            </a:pPr>
            <a:r>
              <a:rPr lang="en-US" altLang="en-US" dirty="0">
                <a:latin typeface="Arial" panose="020B0604020202020204" pitchFamily="34" charset="0"/>
                <a:cs typeface="Arial" panose="020B0604020202020204" pitchFamily="34" charset="0"/>
              </a:rPr>
              <a:t>He plotted the deaths on a map of the city……</a:t>
            </a:r>
            <a:endParaRPr lang="en-US" altLang="en-US" dirty="0"/>
          </a:p>
          <a:p>
            <a:pPr marL="441281" indent="-441281">
              <a:spcBef>
                <a:spcPct val="0"/>
              </a:spcBef>
            </a:pPr>
            <a:endParaRPr lang="en-US"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3666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2300">
                <a:solidFill>
                  <a:schemeClr val="tx1"/>
                </a:solidFill>
                <a:latin typeface="Calibri" panose="020F0502020204030204" pitchFamily="34" charset="0"/>
              </a:defRPr>
            </a:lvl1pPr>
            <a:lvl2pPr marL="1433400" indent="-550839">
              <a:spcBef>
                <a:spcPct val="30000"/>
              </a:spcBef>
              <a:defRPr sz="2300">
                <a:solidFill>
                  <a:schemeClr val="tx1"/>
                </a:solidFill>
                <a:latin typeface="Calibri" panose="020F0502020204030204" pitchFamily="34" charset="0"/>
              </a:defRPr>
            </a:lvl2pPr>
            <a:lvl3pPr marL="2206400" indent="-441281">
              <a:spcBef>
                <a:spcPct val="30000"/>
              </a:spcBef>
              <a:defRPr sz="2300">
                <a:solidFill>
                  <a:schemeClr val="tx1"/>
                </a:solidFill>
                <a:latin typeface="Calibri" panose="020F0502020204030204" pitchFamily="34" charset="0"/>
              </a:defRPr>
            </a:lvl3pPr>
            <a:lvl4pPr marL="3092001" indent="-441281">
              <a:spcBef>
                <a:spcPct val="30000"/>
              </a:spcBef>
              <a:defRPr sz="2300">
                <a:solidFill>
                  <a:schemeClr val="tx1"/>
                </a:solidFill>
                <a:latin typeface="Calibri" panose="020F0502020204030204" pitchFamily="34" charset="0"/>
              </a:defRPr>
            </a:lvl4pPr>
            <a:lvl5pPr marL="3974560" indent="-441281">
              <a:spcBef>
                <a:spcPct val="30000"/>
              </a:spcBef>
              <a:defRPr sz="2300">
                <a:solidFill>
                  <a:schemeClr val="tx1"/>
                </a:solidFill>
                <a:latin typeface="Calibri" panose="020F0502020204030204" pitchFamily="34" charset="0"/>
              </a:defRPr>
            </a:lvl5pPr>
            <a:lvl6pPr marL="4851034" indent="-441281" eaLnBrk="0" fontAlgn="base" hangingPunct="0">
              <a:spcBef>
                <a:spcPct val="30000"/>
              </a:spcBef>
              <a:spcAft>
                <a:spcPct val="0"/>
              </a:spcAft>
              <a:defRPr sz="2300">
                <a:solidFill>
                  <a:schemeClr val="tx1"/>
                </a:solidFill>
                <a:latin typeface="Calibri" panose="020F0502020204030204" pitchFamily="34" charset="0"/>
              </a:defRPr>
            </a:lvl6pPr>
            <a:lvl7pPr marL="5727507" indent="-441281" eaLnBrk="0" fontAlgn="base" hangingPunct="0">
              <a:spcBef>
                <a:spcPct val="30000"/>
              </a:spcBef>
              <a:spcAft>
                <a:spcPct val="0"/>
              </a:spcAft>
              <a:defRPr sz="2300">
                <a:solidFill>
                  <a:schemeClr val="tx1"/>
                </a:solidFill>
                <a:latin typeface="Calibri" panose="020F0502020204030204" pitchFamily="34" charset="0"/>
              </a:defRPr>
            </a:lvl7pPr>
            <a:lvl8pPr marL="6603980" indent="-441281" eaLnBrk="0" fontAlgn="base" hangingPunct="0">
              <a:spcBef>
                <a:spcPct val="30000"/>
              </a:spcBef>
              <a:spcAft>
                <a:spcPct val="0"/>
              </a:spcAft>
              <a:defRPr sz="2300">
                <a:solidFill>
                  <a:schemeClr val="tx1"/>
                </a:solidFill>
                <a:latin typeface="Calibri" panose="020F0502020204030204" pitchFamily="34" charset="0"/>
              </a:defRPr>
            </a:lvl8pPr>
            <a:lvl9pPr marL="7480451" indent="-441281" eaLnBrk="0" fontAlgn="base" hangingPunct="0">
              <a:spcBef>
                <a:spcPct val="30000"/>
              </a:spcBef>
              <a:spcAft>
                <a:spcPct val="0"/>
              </a:spcAft>
              <a:defRPr sz="2300">
                <a:solidFill>
                  <a:schemeClr val="tx1"/>
                </a:solidFill>
                <a:latin typeface="Calibri" panose="020F0502020204030204" pitchFamily="34" charset="0"/>
              </a:defRPr>
            </a:lvl9pPr>
          </a:lstStyle>
          <a:p>
            <a:pPr>
              <a:spcBef>
                <a:spcPct val="0"/>
              </a:spcBef>
            </a:pPr>
            <a:fld id="{CC0E5046-0FFA-4609-BC3B-B5FFD6EB8320}" type="slidenum">
              <a:rPr lang="en-US" altLang="en-US"/>
              <a:pPr>
                <a:spcBef>
                  <a:spcPct val="0"/>
                </a:spcBef>
              </a:pPr>
              <a:t>9</a:t>
            </a:fld>
            <a:endParaRPr lang="en-US" altLang="en-US"/>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1304925" rtl="0" eaLnBrk="1" fontAlgn="base" latinLnBrk="0" hangingPunct="1">
              <a:lnSpc>
                <a:spcPct val="100000"/>
              </a:lnSpc>
              <a:spcBef>
                <a:spcPct val="0"/>
              </a:spcBef>
              <a:spcAft>
                <a:spcPct val="0"/>
              </a:spcAft>
              <a:buClrTx/>
              <a:buSzTx/>
              <a:buFontTx/>
              <a:buNone/>
              <a:tabLst/>
              <a:defRPr/>
            </a:pPr>
            <a:r>
              <a:rPr lang="en-US" altLang="en-US" sz="1800" dirty="0"/>
              <a:t>https://www.ph.ucla.edu/epi/snow/snowcricketarticle.html </a:t>
            </a:r>
          </a:p>
          <a:p>
            <a:pPr>
              <a:spcBef>
                <a:spcPct val="0"/>
              </a:spcBef>
            </a:pPr>
            <a:endParaRPr lang="en-US" altLang="en-US" dirty="0"/>
          </a:p>
          <a:p>
            <a:pPr>
              <a:spcBef>
                <a:spcPct val="0"/>
              </a:spcBef>
            </a:pPr>
            <a:r>
              <a:rPr lang="en-US" altLang="en-US" dirty="0"/>
              <a:t>Then plotted the locations of the cities water pumps which supply water to the city.</a:t>
            </a:r>
          </a:p>
          <a:p>
            <a:pPr>
              <a:spcBef>
                <a:spcPct val="0"/>
              </a:spcBef>
            </a:pPr>
            <a:endParaRPr lang="en-US" altLang="en-US" dirty="0"/>
          </a:p>
          <a:p>
            <a:pPr>
              <a:spcBef>
                <a:spcPct val="0"/>
              </a:spcBef>
            </a:pPr>
            <a:r>
              <a:rPr lang="en-US" altLang="en-US" dirty="0"/>
              <a:t>After a little more research, he determined that the cases had some contact with water from the Broad St. pump.</a:t>
            </a:r>
          </a:p>
          <a:p>
            <a:pPr>
              <a:spcBef>
                <a:spcPct val="0"/>
              </a:spcBef>
            </a:pPr>
            <a:endParaRPr lang="en-US" altLang="en-US" dirty="0"/>
          </a:p>
          <a:p>
            <a:pPr>
              <a:spcBef>
                <a:spcPct val="0"/>
              </a:spcBef>
            </a:pPr>
            <a:r>
              <a:rPr lang="en-US" altLang="en-US" dirty="0"/>
              <a:t>The story of John Snow is important, because it gives an example of solving a health problem through statistical methods, without knowledge of the underlying biological “cause” of the disease.  He did not know what the specific biological properties of the “germ” was, but he was successfully able to discover the source of the problem.</a:t>
            </a:r>
          </a:p>
          <a:p>
            <a:pPr>
              <a:spcBef>
                <a:spcPct val="0"/>
              </a:spcBef>
            </a:pPr>
            <a:endParaRPr lang="en-US" altLang="en-US" dirty="0"/>
          </a:p>
        </p:txBody>
      </p:sp>
    </p:spTree>
    <p:extLst>
      <p:ext uri="{BB962C8B-B14F-4D97-AF65-F5344CB8AC3E}">
        <p14:creationId xmlns:p14="http://schemas.microsoft.com/office/powerpoint/2010/main" val="22860138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pic>
        <p:nvPicPr>
          <p:cNvPr id="5" name="Picture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81038" y="609600"/>
            <a:ext cx="2593975" cy="53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Click to edit Master text styles</a:t>
            </a:r>
          </a:p>
        </p:txBody>
      </p:sp>
    </p:spTree>
    <p:extLst>
      <p:ext uri="{BB962C8B-B14F-4D97-AF65-F5344CB8AC3E}">
        <p14:creationId xmlns:p14="http://schemas.microsoft.com/office/powerpoint/2010/main" val="1530990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ulleted Copy">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476" y="1893515"/>
            <a:ext cx="1327382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rgbClr val="4C4C4C"/>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164441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Copy - 2 Column">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5331" y="1893749"/>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p:cNvSpPr>
            <a:spLocks noGrp="1"/>
          </p:cNvSpPr>
          <p:nvPr>
            <p:ph idx="15"/>
          </p:nvPr>
        </p:nvSpPr>
        <p:spPr>
          <a:xfrm>
            <a:off x="7311907" y="1893515"/>
            <a:ext cx="5943600" cy="1631216"/>
          </a:xfrm>
          <a:prstGeom prst="rect">
            <a:avLst/>
          </a:prstGeom>
        </p:spPr>
        <p:txBody>
          <a:bodyPr wrap="square" lIns="0" tIns="0" rIns="0" bIns="0" numCol="1" spcCol="365760">
            <a:spAutoFit/>
          </a:bodyPr>
          <a:lstStyle>
            <a:lvl1pPr marL="6350" indent="274320">
              <a:spcBef>
                <a:spcPts val="0"/>
              </a:spcBef>
              <a:spcAft>
                <a:spcPts val="600"/>
              </a:spcAft>
              <a:buSzPct val="100000"/>
              <a:buFont typeface="Arial"/>
              <a:buChar char="•"/>
              <a:tabLst/>
              <a:defRPr sz="2800" baseline="0">
                <a:solidFill>
                  <a:schemeClr val="accent5"/>
                </a:solidFill>
                <a:latin typeface="Merriweather Light"/>
                <a:cs typeface="Merriweather Light"/>
              </a:defRPr>
            </a:lvl1pPr>
            <a:lvl2pPr marL="288925" indent="273050">
              <a:spcBef>
                <a:spcPts val="0"/>
              </a:spcBef>
              <a:spcAft>
                <a:spcPts val="600"/>
              </a:spcAft>
              <a:buSzPct val="100000"/>
              <a:buFont typeface="Arial"/>
              <a:buChar char="•"/>
              <a:defRPr sz="2400" baseline="0">
                <a:solidFill>
                  <a:schemeClr val="accent5"/>
                </a:solidFill>
                <a:latin typeface="Merriweather Light"/>
                <a:cs typeface="Merriweather Light"/>
              </a:defRPr>
            </a:lvl2pPr>
            <a:lvl3pPr marL="512763" indent="273050">
              <a:spcBef>
                <a:spcPts val="0"/>
              </a:spcBef>
              <a:spcAft>
                <a:spcPts val="600"/>
              </a:spcAft>
              <a:buSzPct val="100000"/>
              <a:buFont typeface="Arial"/>
              <a:buChar char="•"/>
              <a:defRPr sz="2100" baseline="0">
                <a:solidFill>
                  <a:schemeClr val="accent5"/>
                </a:solidFill>
              </a:defRPr>
            </a:lvl3pPr>
            <a:lvl4pPr marL="1027114" indent="-285750">
              <a:spcBef>
                <a:spcPts val="0"/>
              </a:spcBef>
              <a:spcAft>
                <a:spcPts val="600"/>
              </a:spcAft>
              <a:buSzPct val="100000"/>
              <a:buFont typeface="Arial"/>
              <a:buChar char="•"/>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3266054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29803" y="1887752"/>
            <a:ext cx="6649347" cy="443198"/>
          </a:xfrm>
          <a:prstGeom prst="rect">
            <a:avLst/>
          </a:prstGeom>
        </p:spPr>
        <p:txBody>
          <a:bodyPr wrap="square" lIns="0" tIns="0" rIns="0" bIns="0">
            <a:spAutoFit/>
          </a:bodyPr>
          <a:lstStyle>
            <a:lvl1pPr marL="0" indent="0">
              <a:buSzPct val="100000"/>
              <a:buFont typeface="Arial"/>
              <a:buNone/>
              <a:defRPr sz="2800">
                <a:solidFill>
                  <a:schemeClr val="accent5"/>
                </a:solidFill>
                <a:latin typeface="Merriweather Light"/>
                <a:cs typeface="Merriweather Light"/>
              </a:defRPr>
            </a:lvl1pPr>
            <a:lvl2pPr marL="339725" indent="0">
              <a:buSzPct val="100000"/>
              <a:buFont typeface="Arial"/>
              <a:buNone/>
              <a:defRPr sz="2400">
                <a:solidFill>
                  <a:schemeClr val="accent5"/>
                </a:solidFill>
              </a:defRPr>
            </a:lvl2pPr>
            <a:lvl3pPr marL="692150" indent="0">
              <a:buSzPct val="100000"/>
              <a:buFont typeface="Arial"/>
              <a:buNone/>
              <a:defRPr sz="2100">
                <a:solidFill>
                  <a:schemeClr val="accent5"/>
                </a:solidFill>
              </a:defRPr>
            </a:lvl3pPr>
            <a:lvl4pPr marL="1384301" indent="0">
              <a:buSzPct val="100000"/>
              <a:buFont typeface="Arial"/>
              <a:buNone/>
              <a:defRPr sz="180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Click to edit Master text styles</a:t>
            </a:r>
          </a:p>
        </p:txBody>
      </p:sp>
      <p:sp>
        <p:nvSpPr>
          <p:cNvPr id="4" name="Picture Placeholder 4"/>
          <p:cNvSpPr>
            <a:spLocks noGrp="1"/>
          </p:cNvSpPr>
          <p:nvPr>
            <p:ph type="pic" sz="quarter" idx="10"/>
          </p:nvPr>
        </p:nvSpPr>
        <p:spPr>
          <a:xfrm>
            <a:off x="704476" y="1869074"/>
            <a:ext cx="6019800" cy="5407933"/>
          </a:xfrm>
          <a:prstGeom prst="rect">
            <a:avLst/>
          </a:prstGeom>
          <a:ln w="6350" cmpd="sng">
            <a:solidFill>
              <a:srgbClr val="666666"/>
            </a:solidFill>
          </a:ln>
        </p:spPr>
        <p:txBody>
          <a:bodyPr lIns="91440" tIns="45720" rIns="91440" bIns="45720"/>
          <a:lstStyle>
            <a:lvl1pPr marL="0" indent="0">
              <a:buFontTx/>
              <a:buNone/>
              <a:defRPr sz="2800">
                <a:solidFill>
                  <a:srgbClr val="4C4C4C"/>
                </a:solidFill>
                <a:latin typeface="Merriweather Light"/>
                <a:cs typeface="Merriweather Light"/>
              </a:defRPr>
            </a:lvl1pPr>
          </a:lstStyle>
          <a:p>
            <a:pPr lvl="0"/>
            <a:r>
              <a:rPr lang="en-US" noProof="0"/>
              <a:t>Click icon to add picture</a:t>
            </a:r>
          </a:p>
        </p:txBody>
      </p:sp>
      <p:sp>
        <p:nvSpPr>
          <p:cNvPr id="7"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3732568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704476" y="1893515"/>
            <a:ext cx="13273731" cy="5358966"/>
          </a:xfrm>
          <a:prstGeom prst="rect">
            <a:avLst/>
          </a:prstGeom>
        </p:spPr>
        <p:txBody>
          <a:bodyPr lIns="0" tIns="0" rIns="0" bIns="0"/>
          <a:lstStyle>
            <a:lvl1pPr marL="0" indent="0">
              <a:buSzPct val="120000"/>
              <a:buFontTx/>
              <a:buNone/>
              <a:defRPr sz="2800">
                <a:solidFill>
                  <a:schemeClr val="accent5"/>
                </a:solidFill>
                <a:latin typeface="Merriweather Light"/>
                <a:cs typeface="Merriweather Light"/>
              </a:defRPr>
            </a:lvl1pPr>
          </a:lstStyle>
          <a:p>
            <a:pPr lvl="0"/>
            <a:r>
              <a:rPr lang="en-US" noProof="0"/>
              <a:t>Click icon to add table</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3841633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PageImage_NoColorBar">
    <p:spTree>
      <p:nvGrpSpPr>
        <p:cNvPr id="1" name=""/>
        <p:cNvGrpSpPr/>
        <p:nvPr/>
      </p:nvGrpSpPr>
      <p:grpSpPr>
        <a:xfrm>
          <a:off x="0" y="0"/>
          <a:ext cx="0" cy="0"/>
          <a:chOff x="0" y="0"/>
          <a:chExt cx="0" cy="0"/>
        </a:xfrm>
      </p:grpSpPr>
      <p:sp>
        <p:nvSpPr>
          <p:cNvPr id="11" name="Picture Placeholder 2"/>
          <p:cNvSpPr>
            <a:spLocks noGrp="1"/>
          </p:cNvSpPr>
          <p:nvPr>
            <p:ph type="pic" sz="quarter" idx="10"/>
          </p:nvPr>
        </p:nvSpPr>
        <p:spPr>
          <a:xfrm>
            <a:off x="0" y="0"/>
            <a:ext cx="14630400" cy="8229600"/>
          </a:xfrm>
          <a:prstGeom prst="rect">
            <a:avLst/>
          </a:prstGeom>
          <a:solidFill>
            <a:schemeClr val="bg1"/>
          </a:solidFill>
          <a:ln w="6350" cmpd="sng">
            <a:solidFill>
              <a:srgbClr val="666666"/>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p>
        </p:txBody>
      </p:sp>
    </p:spTree>
    <p:extLst>
      <p:ext uri="{BB962C8B-B14F-4D97-AF65-F5344CB8AC3E}">
        <p14:creationId xmlns:p14="http://schemas.microsoft.com/office/powerpoint/2010/main" val="1015207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age Image w Color Ba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1"/>
            <a:ext cx="14630400" cy="8229602"/>
          </a:xfrm>
          <a:prstGeom prst="rect">
            <a:avLst/>
          </a:prstGeom>
          <a:ln w="6350" cmpd="sng">
            <a:solidFill>
              <a:schemeClr val="tx1"/>
            </a:solidFill>
          </a:ln>
        </p:spPr>
        <p:txBody>
          <a:bodyPr lIns="91440" tIns="45720" rIns="91440" bIns="45720"/>
          <a:lstStyle>
            <a:lvl1pPr marL="0" indent="0">
              <a:buFontTx/>
              <a:buNone/>
              <a:defRPr sz="2800">
                <a:solidFill>
                  <a:schemeClr val="accent5"/>
                </a:solidFill>
                <a:latin typeface="Merriweather Light"/>
                <a:cs typeface="Merriweather Light"/>
              </a:defRPr>
            </a:lvl1pPr>
          </a:lstStyle>
          <a:p>
            <a:pPr lvl="0"/>
            <a:r>
              <a:rPr lang="en-US" noProof="0"/>
              <a:t>Click icon to add picture</a:t>
            </a:r>
          </a:p>
        </p:txBody>
      </p:sp>
    </p:spTree>
    <p:extLst>
      <p:ext uri="{BB962C8B-B14F-4D97-AF65-F5344CB8AC3E}">
        <p14:creationId xmlns:p14="http://schemas.microsoft.com/office/powerpoint/2010/main" val="3730614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0436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2" name="Rectangle 1"/>
          <p:cNvSpPr/>
          <p:nvPr/>
        </p:nvSpPr>
        <p:spPr>
          <a:xfrm>
            <a:off x="0" y="0"/>
            <a:ext cx="14630400" cy="8382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306221" fontAlgn="auto">
              <a:spcBef>
                <a:spcPts val="0"/>
              </a:spcBef>
              <a:spcAft>
                <a:spcPts val="0"/>
              </a:spcAft>
              <a:defRPr/>
            </a:pPr>
            <a:endParaRPr lang="en-US">
              <a:latin typeface="BentonSans Book"/>
            </a:endParaRPr>
          </a:p>
        </p:txBody>
      </p:sp>
      <p:pic>
        <p:nvPicPr>
          <p:cNvPr id="3" name="Picture 6" descr="tableau_rgb.eps"/>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946400" y="3206750"/>
            <a:ext cx="87376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496416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2C22C4-3638-4C46-AE9E-7C242D85ACEE}"/>
              </a:ext>
            </a:extLst>
          </p:cNvPr>
          <p:cNvSpPr>
            <a:spLocks noGrp="1"/>
          </p:cNvSpPr>
          <p:nvPr>
            <p:ph type="dt" sz="half" idx="10"/>
          </p:nvPr>
        </p:nvSpPr>
        <p:spPr/>
        <p:txBody>
          <a:bodyPr/>
          <a:lstStyle>
            <a:lvl1pPr>
              <a:defRPr/>
            </a:lvl1pPr>
          </a:lstStyle>
          <a:p>
            <a:pPr>
              <a:defRPr/>
            </a:pPr>
            <a:fld id="{DFC246AB-6B0F-4845-9064-1989DDA0B24B}" type="datetimeFigureOut">
              <a:rPr lang="en-US"/>
              <a:pPr>
                <a:defRPr/>
              </a:pPr>
              <a:t>2/8/2023</a:t>
            </a:fld>
            <a:endParaRPr lang="en-US"/>
          </a:p>
        </p:txBody>
      </p:sp>
      <p:sp>
        <p:nvSpPr>
          <p:cNvPr id="5" name="Footer Placeholder 4">
            <a:extLst>
              <a:ext uri="{FF2B5EF4-FFF2-40B4-BE49-F238E27FC236}">
                <a16:creationId xmlns:a16="http://schemas.microsoft.com/office/drawing/2014/main" id="{8C786ABA-2091-4A31-80BF-F23AAD688A5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12CF2B6-6905-465D-AA2E-679049A375EC}"/>
              </a:ext>
            </a:extLst>
          </p:cNvPr>
          <p:cNvSpPr>
            <a:spLocks noGrp="1"/>
          </p:cNvSpPr>
          <p:nvPr>
            <p:ph type="sldNum" sz="quarter" idx="12"/>
          </p:nvPr>
        </p:nvSpPr>
        <p:spPr/>
        <p:txBody>
          <a:bodyPr/>
          <a:lstStyle>
            <a:lvl1pPr>
              <a:defRPr/>
            </a:lvl1pPr>
          </a:lstStyle>
          <a:p>
            <a:pPr>
              <a:defRPr/>
            </a:pPr>
            <a:fld id="{A1F0FA6C-E89F-4E60-8F6F-DE9379A19F9C}" type="slidenum">
              <a:rPr lang="en-US" altLang="en-US"/>
              <a:pPr>
                <a:defRPr/>
              </a:pPr>
              <a:t>‹#›</a:t>
            </a:fld>
            <a:endParaRPr lang="en-US" altLang="en-US"/>
          </a:p>
        </p:txBody>
      </p:sp>
    </p:spTree>
    <p:extLst>
      <p:ext uri="{BB962C8B-B14F-4D97-AF65-F5344CB8AC3E}">
        <p14:creationId xmlns:p14="http://schemas.microsoft.com/office/powerpoint/2010/main" val="39864026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556511"/>
            <a:ext cx="12435840" cy="1764030"/>
          </a:xfrm>
        </p:spPr>
        <p:txBody>
          <a:bodyPr/>
          <a:lstStyle/>
          <a:p>
            <a:r>
              <a:rPr lang="en-US"/>
              <a:t>Click to edit Master title style</a:t>
            </a:r>
          </a:p>
        </p:txBody>
      </p:sp>
      <p:sp>
        <p:nvSpPr>
          <p:cNvPr id="3" name="Subtitle 2"/>
          <p:cNvSpPr>
            <a:spLocks noGrp="1"/>
          </p:cNvSpPr>
          <p:nvPr>
            <p:ph type="subTitle" idx="1"/>
          </p:nvPr>
        </p:nvSpPr>
        <p:spPr>
          <a:xfrm>
            <a:off x="2194560" y="4663440"/>
            <a:ext cx="10241280" cy="2103120"/>
          </a:xfrm>
        </p:spPr>
        <p:txBody>
          <a:bodyPr/>
          <a:lstStyle>
            <a:lvl1pPr marL="0" indent="0" algn="ctr">
              <a:buNone/>
              <a:defRPr>
                <a:solidFill>
                  <a:schemeClr val="tx1">
                    <a:tint val="75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C2090880-AFB9-4636-BBB5-1BCB59921F51}"/>
              </a:ext>
            </a:extLst>
          </p:cNvPr>
          <p:cNvSpPr>
            <a:spLocks noGrp="1"/>
          </p:cNvSpPr>
          <p:nvPr>
            <p:ph type="dt" sz="half" idx="10"/>
          </p:nvPr>
        </p:nvSpPr>
        <p:spPr/>
        <p:txBody>
          <a:bodyPr/>
          <a:lstStyle>
            <a:lvl1pPr>
              <a:defRPr/>
            </a:lvl1pPr>
          </a:lstStyle>
          <a:p>
            <a:pPr>
              <a:defRPr/>
            </a:pPr>
            <a:fld id="{FB61B1E9-7324-47C7-AB48-951429EE70EF}" type="datetimeFigureOut">
              <a:rPr lang="en-US"/>
              <a:pPr>
                <a:defRPr/>
              </a:pPr>
              <a:t>2/8/2023</a:t>
            </a:fld>
            <a:endParaRPr lang="en-US"/>
          </a:p>
        </p:txBody>
      </p:sp>
      <p:sp>
        <p:nvSpPr>
          <p:cNvPr id="5" name="Footer Placeholder 4">
            <a:extLst>
              <a:ext uri="{FF2B5EF4-FFF2-40B4-BE49-F238E27FC236}">
                <a16:creationId xmlns:a16="http://schemas.microsoft.com/office/drawing/2014/main" id="{A9524568-9574-4049-9944-58E5A3E2998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1B11519-82D6-41B8-8B82-ADE98583567D}"/>
              </a:ext>
            </a:extLst>
          </p:cNvPr>
          <p:cNvSpPr>
            <a:spLocks noGrp="1"/>
          </p:cNvSpPr>
          <p:nvPr>
            <p:ph type="sldNum" sz="quarter" idx="12"/>
          </p:nvPr>
        </p:nvSpPr>
        <p:spPr/>
        <p:txBody>
          <a:bodyPr/>
          <a:lstStyle>
            <a:lvl1pPr>
              <a:defRPr/>
            </a:lvl1pPr>
          </a:lstStyle>
          <a:p>
            <a:pPr>
              <a:defRPr/>
            </a:pPr>
            <a:fld id="{694C503F-507D-406D-8480-1009A03AF4AF}" type="slidenum">
              <a:rPr lang="en-US" altLang="en-US"/>
              <a:pPr>
                <a:defRPr/>
              </a:pPr>
              <a:t>‹#›</a:t>
            </a:fld>
            <a:endParaRPr lang="en-US" altLang="en-US"/>
          </a:p>
        </p:txBody>
      </p:sp>
    </p:spTree>
    <p:extLst>
      <p:ext uri="{BB962C8B-B14F-4D97-AF65-F5344CB8AC3E}">
        <p14:creationId xmlns:p14="http://schemas.microsoft.com/office/powerpoint/2010/main" val="3272641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33" name="Text Placeholder 32"/>
          <p:cNvSpPr>
            <a:spLocks noGrp="1"/>
          </p:cNvSpPr>
          <p:nvPr>
            <p:ph type="body" sz="quarter" idx="11"/>
          </p:nvPr>
        </p:nvSpPr>
        <p:spPr>
          <a:xfrm>
            <a:off x="706102" y="1813044"/>
            <a:ext cx="5337174" cy="3643818"/>
          </a:xfrm>
          <a:prstGeom prst="rect">
            <a:avLst/>
          </a:prstGeom>
        </p:spPr>
        <p:txBody>
          <a:bodyPr vert="horz" lIns="0" tIns="0" rIns="0" bIns="0">
            <a:spAutoFit/>
          </a:bodyPr>
          <a:lstStyle>
            <a:lvl1pPr marL="0" indent="0">
              <a:lnSpc>
                <a:spcPct val="150000"/>
              </a:lnSpc>
              <a:spcBef>
                <a:spcPts val="0"/>
              </a:spcBef>
              <a:buFontTx/>
              <a:buNone/>
              <a:defRPr sz="2800" b="0" i="0" baseline="0">
                <a:solidFill>
                  <a:schemeClr val="accent5"/>
                </a:solidFill>
                <a:latin typeface="Merriweather Light"/>
                <a:cs typeface="Merriweather Light"/>
              </a:defRPr>
            </a:lvl1pPr>
            <a:lvl2pPr marL="0" indent="0">
              <a:lnSpc>
                <a:spcPct val="150000"/>
              </a:lnSpc>
              <a:buFontTx/>
              <a:buNone/>
              <a:defRPr sz="2900" baseline="0">
                <a:solidFill>
                  <a:schemeClr val="accent5"/>
                </a:solidFill>
              </a:defRPr>
            </a:lvl2pPr>
            <a:lvl3pPr marL="0" indent="0">
              <a:lnSpc>
                <a:spcPct val="150000"/>
              </a:lnSpc>
              <a:buFontTx/>
              <a:buNone/>
              <a:defRPr sz="2900" baseline="0">
                <a:solidFill>
                  <a:schemeClr val="accent5"/>
                </a:solidFill>
              </a:defRPr>
            </a:lvl3pPr>
            <a:lvl4pPr marL="0" indent="0">
              <a:lnSpc>
                <a:spcPct val="150000"/>
              </a:lnSpc>
              <a:buFontTx/>
              <a:buNone/>
              <a:defRPr sz="2900" baseline="0">
                <a:solidFill>
                  <a:schemeClr val="accent5"/>
                </a:solidFill>
              </a:defRPr>
            </a:lvl4pPr>
            <a:lvl5pPr marL="0" indent="0">
              <a:lnSpc>
                <a:spcPct val="150000"/>
              </a:lnSpc>
              <a:buFontTx/>
              <a:buNone/>
              <a:defRPr sz="2900" baseline="0">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 Placeholder 32"/>
          <p:cNvSpPr>
            <a:spLocks noGrp="1"/>
          </p:cNvSpPr>
          <p:nvPr>
            <p:ph type="body" sz="quarter" idx="12"/>
          </p:nvPr>
        </p:nvSpPr>
        <p:spPr>
          <a:xfrm>
            <a:off x="8545513" y="1813044"/>
            <a:ext cx="5414961" cy="3643818"/>
          </a:xfrm>
          <a:prstGeom prst="rect">
            <a:avLst/>
          </a:prstGeom>
        </p:spPr>
        <p:txBody>
          <a:bodyPr vert="horz" wrap="square" lIns="0" tIns="0" rIns="0" bIns="0">
            <a:spAutoFit/>
          </a:bodyPr>
          <a:lstStyle>
            <a:lvl1pPr marL="0" marR="0" indent="0" algn="l" defTabSz="1306221" rtl="0" eaLnBrk="1" fontAlgn="auto" latinLnBrk="0" hangingPunct="1">
              <a:lnSpc>
                <a:spcPct val="150000"/>
              </a:lnSpc>
              <a:spcBef>
                <a:spcPts val="0"/>
              </a:spcBef>
              <a:spcAft>
                <a:spcPts val="0"/>
              </a:spcAft>
              <a:buClrTx/>
              <a:buSzTx/>
              <a:buFontTx/>
              <a:buNone/>
              <a:tabLst/>
              <a:defRPr sz="2800" b="0" i="0" baseline="0">
                <a:solidFill>
                  <a:srgbClr val="4C4C4C"/>
                </a:solidFill>
                <a:latin typeface="Merriweather Light"/>
                <a:cs typeface="Merriweather Light"/>
              </a:defRPr>
            </a:lvl1pPr>
            <a:lvl2pPr marL="0" indent="0">
              <a:lnSpc>
                <a:spcPct val="150000"/>
              </a:lnSpc>
              <a:buFontTx/>
              <a:buNone/>
              <a:defRPr sz="2900" baseline="0">
                <a:solidFill>
                  <a:srgbClr val="4C4C4C"/>
                </a:solidFill>
              </a:defRPr>
            </a:lvl2pPr>
            <a:lvl3pPr marL="0" indent="0">
              <a:lnSpc>
                <a:spcPct val="150000"/>
              </a:lnSpc>
              <a:buFontTx/>
              <a:buNone/>
              <a:defRPr sz="2900" baseline="0">
                <a:solidFill>
                  <a:srgbClr val="4C4C4C"/>
                </a:solidFill>
              </a:defRPr>
            </a:lvl3pPr>
            <a:lvl4pPr marL="0" indent="0">
              <a:lnSpc>
                <a:spcPct val="150000"/>
              </a:lnSpc>
              <a:buFontTx/>
              <a:buNone/>
              <a:defRPr sz="2900" baseline="0">
                <a:solidFill>
                  <a:srgbClr val="4C4C4C"/>
                </a:solidFill>
              </a:defRPr>
            </a:lvl4pPr>
            <a:lvl5pPr marL="0" indent="0">
              <a:lnSpc>
                <a:spcPct val="150000"/>
              </a:lnSpc>
              <a:buFontTx/>
              <a:buNone/>
              <a:defRPr sz="2900" baseline="0">
                <a:solidFill>
                  <a:srgbClr val="4C4C4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5"/>
          <p:cNvSpPr>
            <a:spLocks noGrp="1"/>
          </p:cNvSpPr>
          <p:nvPr>
            <p:ph type="body" sz="quarter" idx="13"/>
          </p:nvPr>
        </p:nvSpPr>
        <p:spPr>
          <a:xfrm>
            <a:off x="715321" y="600286"/>
            <a:ext cx="13245154" cy="577081"/>
          </a:xfrm>
          <a:prstGeom prst="rect">
            <a:avLst/>
          </a:prstGeom>
        </p:spPr>
        <p:txBody>
          <a:bodyPr wrap="square" lIns="0" tIns="0" rIns="0" bIns="0">
            <a:spAutoFit/>
          </a:bodyPr>
          <a:lstStyle>
            <a:lvl1pPr marL="0" indent="0">
              <a:lnSpc>
                <a:spcPct val="80000"/>
              </a:lnSpc>
              <a:buFontTx/>
              <a:buNone/>
              <a:defRPr sz="4500" b="0" i="0" baseline="0">
                <a:solidFill>
                  <a:schemeClr val="accent5"/>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2246969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084EA5-C7B3-4588-9B74-2BC85DAB3CB9}" type="datetimeFigureOut">
              <a:rPr lang="en-US" smtClean="0"/>
              <a:t>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A49B56-7C2A-4625-B86A-42F87490B216}" type="slidenum">
              <a:rPr lang="en-US" smtClean="0"/>
              <a:t>‹#›</a:t>
            </a:fld>
            <a:endParaRPr lang="en-US"/>
          </a:p>
        </p:txBody>
      </p:sp>
    </p:spTree>
    <p:extLst>
      <p:ext uri="{BB962C8B-B14F-4D97-AF65-F5344CB8AC3E}">
        <p14:creationId xmlns:p14="http://schemas.microsoft.com/office/powerpoint/2010/main" val="1505628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a:latin typeface="BentonSans Book"/>
            </a:endParaRPr>
          </a:p>
        </p:txBody>
      </p:sp>
      <p:pic>
        <p:nvPicPr>
          <p:cNvPr id="7" name="Picture 6" descr="Bottom_Viz_August-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35699" t="3221" r="13841" b="-3221"/>
          <a:stretch/>
        </p:blipFill>
        <p:spPr>
          <a:xfrm>
            <a:off x="0" y="3225800"/>
            <a:ext cx="14630400" cy="3153156"/>
          </a:xfrm>
          <a:prstGeom prst="rect">
            <a:avLst/>
          </a:prstGeom>
        </p:spPr>
      </p:pic>
      <p:sp>
        <p:nvSpPr>
          <p:cNvPr id="5"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Click to edit Master text styles</a:t>
            </a:r>
          </a:p>
        </p:txBody>
      </p:sp>
    </p:spTree>
    <p:extLst>
      <p:ext uri="{BB962C8B-B14F-4D97-AF65-F5344CB8AC3E}">
        <p14:creationId xmlns:p14="http://schemas.microsoft.com/office/powerpoint/2010/main" val="1428701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a:latin typeface="BentonSans Book"/>
            </a:endParaRPr>
          </a:p>
        </p:txBody>
      </p:sp>
      <p:pic>
        <p:nvPicPr>
          <p:cNvPr id="5" name="Picture 4" descr="SectionDivider-03.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5658" r="12503"/>
          <a:stretch/>
        </p:blipFill>
        <p:spPr>
          <a:xfrm>
            <a:off x="0" y="2362200"/>
            <a:ext cx="14630400" cy="5482336"/>
          </a:xfrm>
          <a:prstGeom prst="rect">
            <a:avLst/>
          </a:prstGeom>
        </p:spPr>
      </p:pic>
      <p:sp>
        <p:nvSpPr>
          <p:cNvPr id="7"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Click to edit Master text styles</a:t>
            </a:r>
          </a:p>
        </p:txBody>
      </p:sp>
    </p:spTree>
    <p:extLst>
      <p:ext uri="{BB962C8B-B14F-4D97-AF65-F5344CB8AC3E}">
        <p14:creationId xmlns:p14="http://schemas.microsoft.com/office/powerpoint/2010/main" val="2254307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New Topic">
    <p:spTree>
      <p:nvGrpSpPr>
        <p:cNvPr id="1" name=""/>
        <p:cNvGrpSpPr/>
        <p:nvPr/>
      </p:nvGrpSpPr>
      <p:grpSpPr>
        <a:xfrm>
          <a:off x="0" y="0"/>
          <a:ext cx="0" cy="0"/>
          <a:chOff x="0" y="0"/>
          <a:chExt cx="0" cy="0"/>
        </a:xfrm>
      </p:grpSpPr>
      <p:sp>
        <p:nvSpPr>
          <p:cNvPr id="3" name="Rectangle 2"/>
          <p:cNvSpPr/>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306221" fontAlgn="auto">
              <a:spcBef>
                <a:spcPts val="0"/>
              </a:spcBef>
              <a:spcAft>
                <a:spcPts val="0"/>
              </a:spcAft>
              <a:defRPr/>
            </a:pPr>
            <a:endParaRPr lang="en-US">
              <a:latin typeface="BentonSans Book"/>
            </a:endParaRPr>
          </a:p>
        </p:txBody>
      </p:sp>
      <p:pic>
        <p:nvPicPr>
          <p:cNvPr id="7" name="Picture 6" descr="SectionDivider-02.png"/>
          <p:cNvPicPr>
            <a:picLocks noChangeAspect="1"/>
          </p:cNvPicPr>
          <p:nvPr userDrawn="1"/>
        </p:nvPicPr>
        <p:blipFill rotWithShape="1">
          <a:blip r:embed="rId2" cstate="email">
            <a:extLst>
              <a:ext uri="{28A0092B-C50C-407E-A947-70E740481C1C}">
                <a14:useLocalDpi xmlns:a14="http://schemas.microsoft.com/office/drawing/2010/main" val="0"/>
              </a:ext>
            </a:extLst>
          </a:blip>
          <a:srcRect l="5541"/>
          <a:stretch/>
        </p:blipFill>
        <p:spPr>
          <a:xfrm>
            <a:off x="0" y="2946400"/>
            <a:ext cx="14630400" cy="4749800"/>
          </a:xfrm>
          <a:prstGeom prst="rect">
            <a:avLst/>
          </a:prstGeom>
        </p:spPr>
      </p:pic>
      <p:sp>
        <p:nvSpPr>
          <p:cNvPr id="5" name="Text Placeholder 3"/>
          <p:cNvSpPr>
            <a:spLocks noGrp="1"/>
          </p:cNvSpPr>
          <p:nvPr>
            <p:ph type="body" sz="quarter" idx="11"/>
          </p:nvPr>
        </p:nvSpPr>
        <p:spPr>
          <a:xfrm>
            <a:off x="705985" y="1891756"/>
            <a:ext cx="13245156" cy="577081"/>
          </a:xfrm>
          <a:prstGeom prst="rect">
            <a:avLst/>
          </a:prstGeom>
        </p:spPr>
        <p:txBody>
          <a:bodyPr wrap="square" lIns="0" tIns="0" rIns="0" bIns="0">
            <a:spAutoFit/>
          </a:bodyPr>
          <a:lstStyle>
            <a:lvl1pPr marL="0" indent="0">
              <a:lnSpc>
                <a:spcPct val="80000"/>
              </a:lnSpc>
              <a:buNone/>
              <a:defRPr sz="4500" b="0" i="0" baseline="0">
                <a:solidFill>
                  <a:schemeClr val="accent5"/>
                </a:solidFill>
                <a:latin typeface="BentonSans Book"/>
                <a:cs typeface="BentonSans Book"/>
              </a:defRPr>
            </a:lvl1pPr>
            <a:lvl2pPr marL="653110" indent="0">
              <a:buNone/>
              <a:defRPr/>
            </a:lvl2pPr>
            <a:lvl3pPr marL="1306221" indent="0">
              <a:buNone/>
              <a:defRPr/>
            </a:lvl3pPr>
            <a:lvl4pPr marL="1959331" indent="0">
              <a:buNone/>
              <a:defRPr/>
            </a:lvl4pPr>
            <a:lvl5pPr marL="2612442" indent="0">
              <a:buNone/>
              <a:defRPr/>
            </a:lvl5pPr>
          </a:lstStyle>
          <a:p>
            <a:pPr lvl="0"/>
            <a:r>
              <a:rPr lang="en-US"/>
              <a:t>Click to edit Master text styles</a:t>
            </a:r>
          </a:p>
        </p:txBody>
      </p:sp>
    </p:spTree>
    <p:extLst>
      <p:ext uri="{BB962C8B-B14F-4D97-AF65-F5344CB8AC3E}">
        <p14:creationId xmlns:p14="http://schemas.microsoft.com/office/powerpoint/2010/main" val="476552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4122793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ulti-level content">
    <p:spTree>
      <p:nvGrpSpPr>
        <p:cNvPr id="1" name=""/>
        <p:cNvGrpSpPr/>
        <p:nvPr/>
      </p:nvGrpSpPr>
      <p:grpSpPr>
        <a:xfrm>
          <a:off x="0" y="0"/>
          <a:ext cx="0" cy="0"/>
          <a:chOff x="0" y="0"/>
          <a:chExt cx="0" cy="0"/>
        </a:xfrm>
      </p:grpSpPr>
      <p:sp>
        <p:nvSpPr>
          <p:cNvPr id="18"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
        <p:nvSpPr>
          <p:cNvPr id="4" name="Content Placeholder 2"/>
          <p:cNvSpPr>
            <a:spLocks noGrp="1"/>
          </p:cNvSpPr>
          <p:nvPr>
            <p:ph idx="14"/>
          </p:nvPr>
        </p:nvSpPr>
        <p:spPr>
          <a:xfrm>
            <a:off x="704476" y="1893515"/>
            <a:ext cx="13274793" cy="443198"/>
          </a:xfrm>
          <a:prstGeom prst="rect">
            <a:avLst/>
          </a:prstGeom>
        </p:spPr>
        <p:txBody>
          <a:bodyPr wrap="square" lIns="0" tIns="0" rIns="0" bIns="0">
            <a:spAutoFit/>
          </a:bodyPr>
          <a:lstStyle>
            <a:lvl1pPr marL="6350" indent="0">
              <a:spcBef>
                <a:spcPts val="0"/>
              </a:spcBef>
              <a:spcAft>
                <a:spcPts val="600"/>
              </a:spcAft>
              <a:buSzPct val="100000"/>
              <a:buFont typeface="+mj-lt"/>
              <a:buNone/>
              <a:tabLst/>
              <a:defRPr sz="2800" b="0" i="0" baseline="0">
                <a:solidFill>
                  <a:srgbClr val="4C4C4C"/>
                </a:solidFill>
                <a:latin typeface="Merriweather Light"/>
                <a:cs typeface="Merriweather Light"/>
              </a:defRPr>
            </a:lvl1pPr>
            <a:lvl2pPr marL="288925" indent="0">
              <a:spcBef>
                <a:spcPts val="0"/>
              </a:spcBef>
              <a:spcAft>
                <a:spcPts val="600"/>
              </a:spcAft>
              <a:buSzPct val="100000"/>
              <a:buFont typeface="+mj-lt"/>
              <a:buNone/>
              <a:defRPr sz="2400" baseline="0">
                <a:solidFill>
                  <a:schemeClr val="accent5"/>
                </a:solidFill>
              </a:defRPr>
            </a:lvl2pPr>
            <a:lvl3pPr marL="512763" indent="0">
              <a:spcBef>
                <a:spcPts val="0"/>
              </a:spcBef>
              <a:spcAft>
                <a:spcPts val="600"/>
              </a:spcAft>
              <a:buSzPct val="100000"/>
              <a:buFont typeface="+mj-lt"/>
              <a:buNone/>
              <a:defRPr sz="2100" baseline="0">
                <a:solidFill>
                  <a:schemeClr val="accent5"/>
                </a:solidFill>
              </a:defRPr>
            </a:lvl3pPr>
            <a:lvl4pPr marL="741363" indent="0">
              <a:spcBef>
                <a:spcPts val="0"/>
              </a:spcBef>
              <a:spcAft>
                <a:spcPts val="600"/>
              </a:spcAft>
              <a:buSzPct val="100000"/>
              <a:buFont typeface="+mj-lt"/>
              <a:buNone/>
              <a:defRPr sz="1800" baseline="0">
                <a:solidFill>
                  <a:schemeClr val="accent5"/>
                </a:solidFill>
              </a:defRPr>
            </a:lvl4pPr>
            <a:lvl5pPr marL="2406650" indent="-342901">
              <a:buSzPct val="100000"/>
              <a:buFont typeface="+mj-lt"/>
              <a:buAutoNum type="arabicPeriod"/>
              <a:defRPr sz="1600">
                <a:solidFill>
                  <a:schemeClr val="accent5"/>
                </a:solidFill>
              </a:defRPr>
            </a:lvl5pPr>
          </a:lstStyle>
          <a:p>
            <a:pPr lvl="0"/>
            <a:r>
              <a:rPr lang="en-US"/>
              <a:t>Click to edit Master text styles</a:t>
            </a:r>
          </a:p>
        </p:txBody>
      </p:sp>
    </p:spTree>
    <p:extLst>
      <p:ext uri="{BB962C8B-B14F-4D97-AF65-F5344CB8AC3E}">
        <p14:creationId xmlns:p14="http://schemas.microsoft.com/office/powerpoint/2010/main" val="3635177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3276599" y="2438401"/>
            <a:ext cx="9133131" cy="761747"/>
          </a:xfrm>
        </p:spPr>
        <p:txBody>
          <a:bodyPr/>
          <a:lstStyle>
            <a:lvl1pPr>
              <a:defRPr sz="5400" baseline="0">
                <a:solidFill>
                  <a:schemeClr val="accent5"/>
                </a:solidFill>
              </a:defRPr>
            </a:lvl1pPr>
          </a:lstStyle>
          <a:p>
            <a:r>
              <a:rPr lang="en-US"/>
              <a:t>Click to edit Master title style</a:t>
            </a:r>
          </a:p>
        </p:txBody>
      </p:sp>
      <p:sp>
        <p:nvSpPr>
          <p:cNvPr id="13" name="Text Placeholder 12"/>
          <p:cNvSpPr>
            <a:spLocks noGrp="1"/>
          </p:cNvSpPr>
          <p:nvPr>
            <p:ph type="body" sz="quarter" idx="11"/>
          </p:nvPr>
        </p:nvSpPr>
        <p:spPr>
          <a:xfrm>
            <a:off x="3561080" y="3733800"/>
            <a:ext cx="8077200" cy="369332"/>
          </a:xfrm>
          <a:prstGeom prst="rect">
            <a:avLst/>
          </a:prstGeom>
        </p:spPr>
        <p:txBody>
          <a:bodyPr lIns="0" tIns="0" rIns="0" bIns="0">
            <a:spAutoFit/>
          </a:bodyPr>
          <a:lstStyle>
            <a:lvl1pPr marL="0" indent="0">
              <a:buNone/>
              <a:defRPr sz="2400" baseline="0">
                <a:solidFill>
                  <a:schemeClr val="accent5"/>
                </a:solidFill>
                <a:latin typeface="Merriweather Light"/>
                <a:cs typeface="Merriweather Light"/>
              </a:defRPr>
            </a:lvl1pPr>
            <a:lvl2pPr marL="653110" indent="0">
              <a:buNone/>
              <a:defRPr sz="1000"/>
            </a:lvl2pPr>
            <a:lvl3pPr marL="1306221" indent="0">
              <a:buNone/>
              <a:defRPr sz="1000"/>
            </a:lvl3pPr>
            <a:lvl4pPr marL="1959331" indent="0">
              <a:buNone/>
              <a:defRPr sz="1000"/>
            </a:lvl4pPr>
            <a:lvl5pPr marL="2612442" indent="0">
              <a:buNone/>
              <a:defRPr sz="1000"/>
            </a:lvl5pPr>
          </a:lstStyle>
          <a:p>
            <a:pPr lvl="0"/>
            <a:r>
              <a:rPr lang="en-US"/>
              <a:t>Click to edit Master text styles</a:t>
            </a:r>
          </a:p>
        </p:txBody>
      </p:sp>
    </p:spTree>
    <p:extLst>
      <p:ext uri="{BB962C8B-B14F-4D97-AF65-F5344CB8AC3E}">
        <p14:creationId xmlns:p14="http://schemas.microsoft.com/office/powerpoint/2010/main" val="1972645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4" name="Content Placeholder 2"/>
          <p:cNvSpPr>
            <a:spLocks noGrp="1"/>
          </p:cNvSpPr>
          <p:nvPr>
            <p:ph idx="14"/>
          </p:nvPr>
        </p:nvSpPr>
        <p:spPr>
          <a:xfrm>
            <a:off x="704357" y="1893515"/>
            <a:ext cx="13274793" cy="1631216"/>
          </a:xfrm>
          <a:prstGeom prst="rect">
            <a:avLst/>
          </a:prstGeom>
        </p:spPr>
        <p:txBody>
          <a:bodyPr wrap="square" lIns="0" tIns="0" rIns="0" bIns="0">
            <a:spAutoFit/>
          </a:bodyPr>
          <a:lstStyle>
            <a:lvl1pPr marL="520701" indent="-514350">
              <a:spcBef>
                <a:spcPts val="0"/>
              </a:spcBef>
              <a:spcAft>
                <a:spcPts val="600"/>
              </a:spcAft>
              <a:buSzPct val="100000"/>
              <a:buFont typeface="+mj-lt"/>
              <a:buAutoNum type="arabicPeriod"/>
              <a:tabLst/>
              <a:defRPr sz="2800" baseline="0">
                <a:solidFill>
                  <a:schemeClr val="accent5"/>
                </a:solidFill>
                <a:latin typeface="Merriweather Light"/>
                <a:cs typeface="Merriweather Light"/>
              </a:defRPr>
            </a:lvl1pPr>
            <a:lvl2pPr marL="746125" indent="-457200">
              <a:spcBef>
                <a:spcPts val="0"/>
              </a:spcBef>
              <a:spcAft>
                <a:spcPts val="600"/>
              </a:spcAft>
              <a:buSzPct val="100000"/>
              <a:buFont typeface="+mj-lt"/>
              <a:buAutoNum type="romanUcPeriod"/>
              <a:defRPr sz="2400" baseline="0">
                <a:solidFill>
                  <a:schemeClr val="accent5"/>
                </a:solidFill>
                <a:latin typeface="Merriweather Light"/>
                <a:cs typeface="Merriweather Light"/>
              </a:defRPr>
            </a:lvl2pPr>
            <a:lvl3pPr marL="969963" indent="-457200">
              <a:spcBef>
                <a:spcPts val="0"/>
              </a:spcBef>
              <a:spcAft>
                <a:spcPts val="600"/>
              </a:spcAft>
              <a:buSzPct val="100000"/>
              <a:buFont typeface="+mj-lt"/>
              <a:buAutoNum type="arabicPeriod"/>
              <a:defRPr sz="2100" baseline="0">
                <a:solidFill>
                  <a:schemeClr val="accent5"/>
                </a:solidFill>
                <a:latin typeface="Merriweather Light"/>
                <a:cs typeface="Merriweather Light"/>
              </a:defRPr>
            </a:lvl3pPr>
            <a:lvl4pPr marL="1084262" indent="-342901">
              <a:spcBef>
                <a:spcPts val="0"/>
              </a:spcBef>
              <a:spcAft>
                <a:spcPts val="600"/>
              </a:spcAft>
              <a:buSzPct val="100000"/>
              <a:buFont typeface="+mj-lt"/>
              <a:buAutoNum type="arabicPeriod"/>
              <a:defRPr sz="1800" baseline="0">
                <a:solidFill>
                  <a:schemeClr val="accent5"/>
                </a:solidFill>
              </a:defRPr>
            </a:lvl4pPr>
            <a:lvl5pPr marL="2063749" indent="0">
              <a:buSzPct val="100000"/>
              <a:buFont typeface="+mj-lt"/>
              <a:buNone/>
              <a:defRPr sz="1600">
                <a:solidFill>
                  <a:srgbClr val="4C4C4C"/>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5"/>
          <p:cNvSpPr>
            <a:spLocks noGrp="1"/>
          </p:cNvSpPr>
          <p:nvPr>
            <p:ph type="body" sz="quarter" idx="12"/>
          </p:nvPr>
        </p:nvSpPr>
        <p:spPr>
          <a:xfrm>
            <a:off x="710057" y="598699"/>
            <a:ext cx="13269093" cy="577081"/>
          </a:xfrm>
          <a:prstGeom prst="rect">
            <a:avLst/>
          </a:prstGeom>
        </p:spPr>
        <p:txBody>
          <a:bodyPr wrap="square" lIns="0" tIns="0" rIns="0" bIns="0">
            <a:spAutoFit/>
          </a:bodyPr>
          <a:lstStyle>
            <a:lvl1pPr marL="0" indent="0">
              <a:lnSpc>
                <a:spcPct val="80000"/>
              </a:lnSpc>
              <a:buFontTx/>
              <a:buNone/>
              <a:defRPr sz="4500" b="0" i="0">
                <a:solidFill>
                  <a:srgbClr val="4C4C4C"/>
                </a:solidFill>
                <a:latin typeface="BentonSans Book"/>
                <a:cs typeface="BentonSans Book"/>
              </a:defRPr>
            </a:lvl1pPr>
          </a:lstStyle>
          <a:p>
            <a:pPr lvl="0"/>
            <a:r>
              <a:rPr lang="en-US"/>
              <a:t>Click to edit Master text styles</a:t>
            </a:r>
          </a:p>
        </p:txBody>
      </p:sp>
    </p:spTree>
    <p:extLst>
      <p:ext uri="{BB962C8B-B14F-4D97-AF65-F5344CB8AC3E}">
        <p14:creationId xmlns:p14="http://schemas.microsoft.com/office/powerpoint/2010/main" val="3737769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5" name="Picture 4" descr="Bottom_Viz_August-02.png"/>
          <p:cNvPicPr>
            <a:picLocks noChangeAspect="1"/>
          </p:cNvPicPr>
          <p:nvPr/>
        </p:nvPicPr>
        <p:blipFill rotWithShape="1">
          <a:blip r:embed="rId22" cstate="email">
            <a:extLst>
              <a:ext uri="{28A0092B-C50C-407E-A947-70E740481C1C}">
                <a14:useLocalDpi xmlns:a14="http://schemas.microsoft.com/office/drawing/2010/main" val="0"/>
              </a:ext>
            </a:extLst>
          </a:blip>
          <a:srcRect b="18483"/>
          <a:stretch/>
        </p:blipFill>
        <p:spPr>
          <a:xfrm flipH="1">
            <a:off x="0" y="6932613"/>
            <a:ext cx="14630400" cy="1296987"/>
          </a:xfrm>
          <a:prstGeom prst="rect">
            <a:avLst/>
          </a:prstGeom>
        </p:spPr>
      </p:pic>
      <p:pic>
        <p:nvPicPr>
          <p:cNvPr id="1027" name="Picture 7" descr="tableau_white.eps"/>
          <p:cNvPicPr>
            <a:picLocks noChangeAspect="1"/>
          </p:cNvPicPr>
          <p:nvPr/>
        </p:nvPicPr>
        <p:blipFill>
          <a:blip r:embed="rId23" cstate="email">
            <a:extLst>
              <a:ext uri="{28A0092B-C50C-407E-A947-70E740481C1C}">
                <a14:useLocalDpi xmlns:a14="http://schemas.microsoft.com/office/drawing/2010/main" val="0"/>
              </a:ext>
            </a:extLst>
          </a:blip>
          <a:srcRect/>
          <a:stretch>
            <a:fillRect/>
          </a:stretch>
        </p:blipFill>
        <p:spPr bwMode="auto">
          <a:xfrm>
            <a:off x="12669838" y="7724775"/>
            <a:ext cx="1727200" cy="360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8" name="Title Placeholder 1"/>
          <p:cNvSpPr>
            <a:spLocks noGrp="1"/>
          </p:cNvSpPr>
          <p:nvPr>
            <p:ph type="title"/>
          </p:nvPr>
        </p:nvSpPr>
        <p:spPr bwMode="auto">
          <a:xfrm>
            <a:off x="712788" y="601314"/>
            <a:ext cx="13244512" cy="577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p>
            <a:pPr lvl="0"/>
            <a:r>
              <a:rPr lang="en-US"/>
              <a:t>Master Title Style</a:t>
            </a:r>
          </a:p>
        </p:txBody>
      </p:sp>
    </p:spTree>
  </p:cSld>
  <p:clrMap bg1="lt1" tx1="dk1" bg2="lt2" tx2="dk2" accent1="accent1" accent2="accent2" accent3="accent3" accent4="accent4" accent5="accent5" accent6="accent6" hlink="hlink" folHlink="folHlink"/>
  <p:sldLayoutIdLst>
    <p:sldLayoutId id="2147484147" r:id="rId1"/>
    <p:sldLayoutId id="2147484135" r:id="rId2"/>
    <p:sldLayoutId id="2147484148" r:id="rId3"/>
    <p:sldLayoutId id="2147484150" r:id="rId4"/>
    <p:sldLayoutId id="2147484152" r:id="rId5"/>
    <p:sldLayoutId id="2147484136" r:id="rId6"/>
    <p:sldLayoutId id="2147484137" r:id="rId7"/>
    <p:sldLayoutId id="2147484138" r:id="rId8"/>
    <p:sldLayoutId id="2147484139" r:id="rId9"/>
    <p:sldLayoutId id="2147484140" r:id="rId10"/>
    <p:sldLayoutId id="2147484141" r:id="rId11"/>
    <p:sldLayoutId id="2147484142" r:id="rId12"/>
    <p:sldLayoutId id="2147484143" r:id="rId13"/>
    <p:sldLayoutId id="2147484144" r:id="rId14"/>
    <p:sldLayoutId id="2147484145" r:id="rId15"/>
    <p:sldLayoutId id="2147484146" r:id="rId16"/>
    <p:sldLayoutId id="2147484149" r:id="rId17"/>
    <p:sldLayoutId id="2147484153" r:id="rId18"/>
    <p:sldLayoutId id="2147484154" r:id="rId19"/>
    <p:sldLayoutId id="2147484155" r:id="rId20"/>
  </p:sldLayoutIdLst>
  <p:txStyles>
    <p:titleStyle>
      <a:lvl1pPr algn="l" defTabSz="1304925" rtl="0" eaLnBrk="1" fontAlgn="base" hangingPunct="1">
        <a:lnSpc>
          <a:spcPct val="80000"/>
        </a:lnSpc>
        <a:spcBef>
          <a:spcPct val="0"/>
        </a:spcBef>
        <a:spcAft>
          <a:spcPct val="0"/>
        </a:spcAft>
        <a:defRPr sz="4500" kern="1200">
          <a:solidFill>
            <a:srgbClr val="4C4C4C"/>
          </a:solidFill>
          <a:latin typeface="BentonSans Book"/>
          <a:ea typeface="ＭＳ Ｐゴシック" charset="0"/>
          <a:cs typeface="BentonSans Book"/>
        </a:defRPr>
      </a:lvl1pPr>
      <a:lvl2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2pPr>
      <a:lvl3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3pPr>
      <a:lvl4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4pPr>
      <a:lvl5pPr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5pPr>
      <a:lvl6pPr marL="4572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6pPr>
      <a:lvl7pPr marL="9144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7pPr>
      <a:lvl8pPr marL="13716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8pPr>
      <a:lvl9pPr marL="1828800" algn="l" defTabSz="1304925" rtl="0" eaLnBrk="1" fontAlgn="base" hangingPunct="1">
        <a:lnSpc>
          <a:spcPct val="90000"/>
        </a:lnSpc>
        <a:spcBef>
          <a:spcPct val="0"/>
        </a:spcBef>
        <a:spcAft>
          <a:spcPct val="0"/>
        </a:spcAft>
        <a:defRPr sz="4500">
          <a:solidFill>
            <a:srgbClr val="4C4C4C"/>
          </a:solidFill>
          <a:latin typeface="BentonSans Book" charset="0"/>
          <a:ea typeface="ＭＳ Ｐゴシック" charset="0"/>
        </a:defRPr>
      </a:lvl9pPr>
    </p:titleStyle>
    <p:body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p:bodyStyle>
    <p:otherStyle>
      <a:defPPr>
        <a:defRPr lang="en-US"/>
      </a:defPPr>
      <a:lvl1pPr marL="0" algn="l" defTabSz="1306221" rtl="0" eaLnBrk="1" latinLnBrk="0" hangingPunct="1">
        <a:defRPr sz="2600" kern="1200">
          <a:solidFill>
            <a:schemeClr val="tx1"/>
          </a:solidFill>
          <a:latin typeface="+mn-lt"/>
          <a:ea typeface="+mn-ea"/>
          <a:cs typeface="+mn-cs"/>
        </a:defRPr>
      </a:lvl1pPr>
      <a:lvl2pPr marL="653110" algn="l" defTabSz="1306221" rtl="0" eaLnBrk="1" latinLnBrk="0" hangingPunct="1">
        <a:defRPr sz="2600" kern="1200">
          <a:solidFill>
            <a:schemeClr val="tx1"/>
          </a:solidFill>
          <a:latin typeface="+mn-lt"/>
          <a:ea typeface="+mn-ea"/>
          <a:cs typeface="+mn-cs"/>
        </a:defRPr>
      </a:lvl2pPr>
      <a:lvl3pPr marL="1306221" algn="l" defTabSz="1306221" rtl="0" eaLnBrk="1" latinLnBrk="0" hangingPunct="1">
        <a:defRPr sz="2600" kern="1200">
          <a:solidFill>
            <a:schemeClr val="tx1"/>
          </a:solidFill>
          <a:latin typeface="+mn-lt"/>
          <a:ea typeface="+mn-ea"/>
          <a:cs typeface="+mn-cs"/>
        </a:defRPr>
      </a:lvl3pPr>
      <a:lvl4pPr marL="1959331" algn="l" defTabSz="1306221" rtl="0" eaLnBrk="1" latinLnBrk="0" hangingPunct="1">
        <a:defRPr sz="2600" kern="1200">
          <a:solidFill>
            <a:schemeClr val="tx1"/>
          </a:solidFill>
          <a:latin typeface="+mn-lt"/>
          <a:ea typeface="+mn-ea"/>
          <a:cs typeface="+mn-cs"/>
        </a:defRPr>
      </a:lvl4pPr>
      <a:lvl5pPr marL="2612442" algn="l" defTabSz="1306221" rtl="0" eaLnBrk="1" latinLnBrk="0" hangingPunct="1">
        <a:defRPr sz="2600" kern="1200">
          <a:solidFill>
            <a:schemeClr val="tx1"/>
          </a:solidFill>
          <a:latin typeface="+mn-lt"/>
          <a:ea typeface="+mn-ea"/>
          <a:cs typeface="+mn-cs"/>
        </a:defRPr>
      </a:lvl5pPr>
      <a:lvl6pPr marL="3265550" algn="l" defTabSz="1306221" rtl="0" eaLnBrk="1" latinLnBrk="0" hangingPunct="1">
        <a:defRPr sz="2600" kern="1200">
          <a:solidFill>
            <a:schemeClr val="tx1"/>
          </a:solidFill>
          <a:latin typeface="+mn-lt"/>
          <a:ea typeface="+mn-ea"/>
          <a:cs typeface="+mn-cs"/>
        </a:defRPr>
      </a:lvl6pPr>
      <a:lvl7pPr marL="3918661" algn="l" defTabSz="1306221" rtl="0" eaLnBrk="1" latinLnBrk="0" hangingPunct="1">
        <a:defRPr sz="2600" kern="1200">
          <a:solidFill>
            <a:schemeClr val="tx1"/>
          </a:solidFill>
          <a:latin typeface="+mn-lt"/>
          <a:ea typeface="+mn-ea"/>
          <a:cs typeface="+mn-cs"/>
        </a:defRPr>
      </a:lvl7pPr>
      <a:lvl8pPr marL="4571771" algn="l" defTabSz="1306221" rtl="0" eaLnBrk="1" latinLnBrk="0" hangingPunct="1">
        <a:defRPr sz="2600" kern="1200">
          <a:solidFill>
            <a:schemeClr val="tx1"/>
          </a:solidFill>
          <a:latin typeface="+mn-lt"/>
          <a:ea typeface="+mn-ea"/>
          <a:cs typeface="+mn-cs"/>
        </a:defRPr>
      </a:lvl8pPr>
      <a:lvl9pPr marL="5224882" algn="l" defTabSz="1306221"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8.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8.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tags" Target="../tags/tag1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tags" Target="../tags/tag1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8.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7.xml"/><Relationship Id="rId1" Type="http://schemas.openxmlformats.org/officeDocument/2006/relationships/tags" Target="../tags/tag1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3.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9.xml"/><Relationship Id="rId1" Type="http://schemas.openxmlformats.org/officeDocument/2006/relationships/tags" Target="../tags/tag4.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9.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9.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tags" Target="../tags/tag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tags" Target="../tags/tag8.xml"/><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0.xml"/><Relationship Id="rId1" Type="http://schemas.openxmlformats.org/officeDocument/2006/relationships/tags" Target="../tags/tag9.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0.xml"/><Relationship Id="rId1" Type="http://schemas.openxmlformats.org/officeDocument/2006/relationships/tags" Target="../tags/tag10.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705985" y="1891756"/>
            <a:ext cx="13245156" cy="567848"/>
          </a:xfrm>
          <a:prstGeom prst="rect">
            <a:avLst/>
          </a:prstGeom>
        </p:spPr>
        <p:txBody>
          <a:bodyPr/>
          <a:lstStyle/>
          <a:p>
            <a:pPr defTabSz="1306221" fontAlgn="auto">
              <a:spcAft>
                <a:spcPts val="0"/>
              </a:spcAft>
              <a:buFont typeface="Arial" panose="020B0604020202020204" pitchFamily="34" charset="0"/>
              <a:buNone/>
              <a:defRPr/>
            </a:pPr>
            <a:r>
              <a:rPr lang="en-US" dirty="0">
                <a:ea typeface="+mn-ea"/>
              </a:rPr>
              <a:t>[Ask the Right Questions to Explore Wisely]</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7464-D3FA-4135-88BB-5BBAFF8E61E8}"/>
              </a:ext>
            </a:extLst>
          </p:cNvPr>
          <p:cNvSpPr>
            <a:spLocks noGrp="1"/>
          </p:cNvSpPr>
          <p:nvPr>
            <p:ph type="title"/>
          </p:nvPr>
        </p:nvSpPr>
        <p:spPr>
          <a:xfrm>
            <a:off x="414648" y="-159024"/>
            <a:ext cx="13244512" cy="1121846"/>
          </a:xfrm>
        </p:spPr>
        <p:txBody>
          <a:bodyPr/>
          <a:lstStyle/>
          <a:p>
            <a:br>
              <a:rPr lang="en-US">
                <a:solidFill>
                  <a:schemeClr val="tx1"/>
                </a:solidFill>
              </a:rPr>
            </a:br>
            <a:r>
              <a:rPr lang="en-US">
                <a:solidFill>
                  <a:schemeClr val="tx1"/>
                </a:solidFill>
              </a:rPr>
              <a:t>Mental Model of data analysis</a:t>
            </a:r>
          </a:p>
        </p:txBody>
      </p:sp>
      <p:sp>
        <p:nvSpPr>
          <p:cNvPr id="4" name="Subtitle 2">
            <a:extLst>
              <a:ext uri="{FF2B5EF4-FFF2-40B4-BE49-F238E27FC236}">
                <a16:creationId xmlns:a16="http://schemas.microsoft.com/office/drawing/2014/main" id="{82AC1441-2B76-4C4E-9626-D65E2F2AE6B8}"/>
              </a:ext>
            </a:extLst>
          </p:cNvPr>
          <p:cNvSpPr txBox="1">
            <a:spLocks/>
          </p:cNvSpPr>
          <p:nvPr/>
        </p:nvSpPr>
        <p:spPr>
          <a:xfrm>
            <a:off x="944097" y="1121846"/>
            <a:ext cx="12742205" cy="2103120"/>
          </a:xfrm>
        </p:spPr>
        <p:txBody>
          <a:bodyPr anchor="t"/>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0" indent="0">
              <a:buNone/>
            </a:pPr>
            <a:r>
              <a:rPr lang="en-US" sz="3600"/>
              <a:t>1. The raw data come in</a:t>
            </a:r>
          </a:p>
          <a:p>
            <a:pPr marL="0" indent="0">
              <a:buNone/>
            </a:pPr>
            <a:r>
              <a:rPr lang="en-US" sz="3600"/>
              <a:t>2. Format suitable for analysis</a:t>
            </a:r>
          </a:p>
          <a:p>
            <a:pPr marL="0" indent="0">
              <a:buNone/>
            </a:pPr>
            <a:r>
              <a:rPr lang="en-US" sz="3600"/>
              <a:t>3. Then you conduct exploratory data analysis (EDA)</a:t>
            </a:r>
          </a:p>
          <a:p>
            <a:pPr marL="0" indent="0">
              <a:buNone/>
            </a:pPr>
            <a:r>
              <a:rPr lang="en-US" sz="3600"/>
              <a:t>4. Once EDA is complete you can go to modeling the data (if necessary)</a:t>
            </a:r>
          </a:p>
          <a:p>
            <a:pPr marL="0" indent="0">
              <a:buNone/>
            </a:pPr>
            <a:r>
              <a:rPr lang="en-US" sz="3600">
                <a:ea typeface="ＭＳ Ｐゴシック"/>
              </a:rPr>
              <a:t>5. Once modeling and EDA is done, we can produce results</a:t>
            </a:r>
          </a:p>
          <a:p>
            <a:pPr marL="0" indent="0">
              <a:buNone/>
            </a:pPr>
            <a:r>
              <a:rPr lang="en-US" sz="3600"/>
              <a:t>6. The results are then communicated</a:t>
            </a:r>
          </a:p>
          <a:p>
            <a:pPr marL="0" indent="0">
              <a:buNone/>
            </a:pPr>
            <a:endParaRPr lang="en-US" sz="3600"/>
          </a:p>
        </p:txBody>
      </p:sp>
    </p:spTree>
    <p:custDataLst>
      <p:tags r:id="rId1"/>
    </p:custDataLst>
    <p:extLst>
      <p:ext uri="{BB962C8B-B14F-4D97-AF65-F5344CB8AC3E}">
        <p14:creationId xmlns:p14="http://schemas.microsoft.com/office/powerpoint/2010/main" val="3523897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7464-D3FA-4135-88BB-5BBAFF8E61E8}"/>
              </a:ext>
            </a:extLst>
          </p:cNvPr>
          <p:cNvSpPr>
            <a:spLocks noGrp="1"/>
          </p:cNvSpPr>
          <p:nvPr>
            <p:ph type="title"/>
          </p:nvPr>
        </p:nvSpPr>
        <p:spPr>
          <a:xfrm>
            <a:off x="441790" y="457202"/>
            <a:ext cx="13244512" cy="1121846"/>
          </a:xfrm>
        </p:spPr>
        <p:txBody>
          <a:bodyPr/>
          <a:lstStyle/>
          <a:p>
            <a:br>
              <a:rPr lang="en-US">
                <a:solidFill>
                  <a:schemeClr val="accent1">
                    <a:lumMod val="50000"/>
                  </a:schemeClr>
                </a:solidFill>
              </a:rPr>
            </a:br>
            <a:r>
              <a:rPr lang="en-US">
                <a:solidFill>
                  <a:schemeClr val="accent1">
                    <a:lumMod val="50000"/>
                  </a:schemeClr>
                </a:solidFill>
              </a:rPr>
              <a:t>Mental Model Missing Key Aspects</a:t>
            </a:r>
          </a:p>
        </p:txBody>
      </p:sp>
      <p:sp>
        <p:nvSpPr>
          <p:cNvPr id="4" name="Subtitle 2">
            <a:extLst>
              <a:ext uri="{FF2B5EF4-FFF2-40B4-BE49-F238E27FC236}">
                <a16:creationId xmlns:a16="http://schemas.microsoft.com/office/drawing/2014/main" id="{82AC1441-2B76-4C4E-9626-D65E2F2AE6B8}"/>
              </a:ext>
            </a:extLst>
          </p:cNvPr>
          <p:cNvSpPr txBox="1">
            <a:spLocks/>
          </p:cNvSpPr>
          <p:nvPr/>
        </p:nvSpPr>
        <p:spPr>
          <a:xfrm>
            <a:off x="944097" y="1837463"/>
            <a:ext cx="12742205" cy="2103120"/>
          </a:xfrm>
        </p:spPr>
        <p:txBody>
          <a:bodyP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r>
              <a:rPr lang="en-US"/>
              <a:t>Context</a:t>
            </a:r>
          </a:p>
          <a:p>
            <a:r>
              <a:rPr lang="en-US"/>
              <a:t>Resources</a:t>
            </a:r>
          </a:p>
          <a:p>
            <a:r>
              <a:rPr lang="en-US"/>
              <a:t>Audience </a:t>
            </a:r>
            <a:endParaRPr lang="en-US" sz="3600"/>
          </a:p>
        </p:txBody>
      </p:sp>
    </p:spTree>
    <p:custDataLst>
      <p:tags r:id="rId1"/>
    </p:custDataLst>
    <p:extLst>
      <p:ext uri="{BB962C8B-B14F-4D97-AF65-F5344CB8AC3E}">
        <p14:creationId xmlns:p14="http://schemas.microsoft.com/office/powerpoint/2010/main" val="604412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86913C9-D750-4388-9FD3-9CBFD96D3B75}"/>
              </a:ext>
            </a:extLst>
          </p:cNvPr>
          <p:cNvSpPr>
            <a:spLocks noGrp="1"/>
          </p:cNvSpPr>
          <p:nvPr>
            <p:ph type="title"/>
          </p:nvPr>
        </p:nvSpPr>
        <p:spPr>
          <a:xfrm>
            <a:off x="712788" y="601314"/>
            <a:ext cx="13244512" cy="577081"/>
          </a:xfrm>
        </p:spPr>
        <p:txBody>
          <a:bodyPr>
            <a:norm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65311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30622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95933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61244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26555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391866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57177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224882"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4320" b="1">
                <a:solidFill>
                  <a:schemeClr val="accent1">
                    <a:lumMod val="50000"/>
                  </a:schemeClr>
                </a:solidFill>
              </a:rPr>
              <a:t>The Data Analytic Question</a:t>
            </a:r>
            <a:endParaRPr lang="en-US" sz="4320">
              <a:solidFill>
                <a:schemeClr val="accent1">
                  <a:lumMod val="50000"/>
                </a:schemeClr>
              </a:solidFill>
            </a:endParaRPr>
          </a:p>
        </p:txBody>
      </p:sp>
      <p:pic>
        <p:nvPicPr>
          <p:cNvPr id="2" name="Picture 1">
            <a:extLst>
              <a:ext uri="{FF2B5EF4-FFF2-40B4-BE49-F238E27FC236}">
                <a16:creationId xmlns:a16="http://schemas.microsoft.com/office/drawing/2014/main" id="{10F44D64-87DB-4644-AC9B-83F3DFE5E2BC}"/>
              </a:ext>
            </a:extLst>
          </p:cNvPr>
          <p:cNvPicPr>
            <a:picLocks noChangeAspect="1"/>
          </p:cNvPicPr>
          <p:nvPr/>
        </p:nvPicPr>
        <p:blipFill rotWithShape="1">
          <a:blip r:embed="rId4"/>
          <a:srcRect t="264" r="134" b="803"/>
          <a:stretch/>
        </p:blipFill>
        <p:spPr>
          <a:xfrm>
            <a:off x="2881953" y="1171330"/>
            <a:ext cx="8854631" cy="5854973"/>
          </a:xfrm>
          <a:prstGeom prst="rect">
            <a:avLst/>
          </a:prstGeom>
        </p:spPr>
      </p:pic>
    </p:spTree>
    <p:custDataLst>
      <p:tags r:id="rId1"/>
    </p:custDataLst>
    <p:extLst>
      <p:ext uri="{BB962C8B-B14F-4D97-AF65-F5344CB8AC3E}">
        <p14:creationId xmlns:p14="http://schemas.microsoft.com/office/powerpoint/2010/main" val="1347332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39DFAE-A69E-4FF1-9A32-62F1EC54EE88}"/>
              </a:ext>
            </a:extLst>
          </p:cNvPr>
          <p:cNvPicPr>
            <a:picLocks noChangeAspect="1"/>
          </p:cNvPicPr>
          <p:nvPr/>
        </p:nvPicPr>
        <p:blipFill>
          <a:blip r:embed="rId4"/>
          <a:stretch>
            <a:fillRect/>
          </a:stretch>
        </p:blipFill>
        <p:spPr>
          <a:xfrm>
            <a:off x="1649187" y="1695879"/>
            <a:ext cx="12665324" cy="5407050"/>
          </a:xfrm>
          <a:prstGeom prst="rect">
            <a:avLst/>
          </a:prstGeom>
        </p:spPr>
      </p:pic>
      <p:sp>
        <p:nvSpPr>
          <p:cNvPr id="5" name="Title 1">
            <a:extLst>
              <a:ext uri="{FF2B5EF4-FFF2-40B4-BE49-F238E27FC236}">
                <a16:creationId xmlns:a16="http://schemas.microsoft.com/office/drawing/2014/main" id="{5C7EC9A7-9ADA-41AC-A864-63DFF27CE1C8}"/>
              </a:ext>
            </a:extLst>
          </p:cNvPr>
          <p:cNvSpPr txBox="1">
            <a:spLocks/>
          </p:cNvSpPr>
          <p:nvPr/>
        </p:nvSpPr>
        <p:spPr bwMode="auto">
          <a:xfrm>
            <a:off x="865188" y="753714"/>
            <a:ext cx="13244512" cy="57708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normAutofit/>
          </a:bodyPr>
          <a:lstStyle>
            <a:defPPr>
              <a:defRPr lang="en-US"/>
            </a:defPPr>
            <a:lvl1pPr algn="l" defTabSz="1304925" rtl="0" eaLnBrk="0" fontAlgn="base" hangingPunct="0">
              <a:lnSpc>
                <a:spcPct val="80000"/>
              </a:lnSpc>
              <a:spcBef>
                <a:spcPct val="0"/>
              </a:spcBef>
              <a:spcAft>
                <a:spcPct val="0"/>
              </a:spcAft>
              <a:defRPr sz="4500" kern="1200">
                <a:solidFill>
                  <a:schemeClr val="tx1"/>
                </a:solidFill>
                <a:latin typeface="Arial" panose="020B0604020202020204" pitchFamily="34" charset="0"/>
                <a:ea typeface="+mn-ea"/>
                <a:cs typeface="Arial" panose="020B0604020202020204" pitchFamily="34" charset="0"/>
              </a:defRPr>
            </a:lvl1pPr>
            <a:lvl2pPr marL="653110" algn="l" defTabSz="1304925" rtl="0" eaLnBrk="0" fontAlgn="base" hangingPunct="0">
              <a:lnSpc>
                <a:spcPct val="90000"/>
              </a:lnSpc>
              <a:spcBef>
                <a:spcPct val="0"/>
              </a:spcBef>
              <a:spcAft>
                <a:spcPct val="0"/>
              </a:spcAft>
              <a:defRPr sz="4500" kern="1200">
                <a:solidFill>
                  <a:schemeClr val="tx1"/>
                </a:solidFill>
                <a:latin typeface="Arial" panose="020B0604020202020204" pitchFamily="34" charset="0"/>
                <a:ea typeface="+mn-ea"/>
                <a:cs typeface="Arial" panose="020B0604020202020204" pitchFamily="34" charset="0"/>
              </a:defRPr>
            </a:lvl2pPr>
            <a:lvl3pPr marL="1306220" algn="l" defTabSz="1304925" rtl="0" eaLnBrk="0" fontAlgn="base" hangingPunct="0">
              <a:lnSpc>
                <a:spcPct val="90000"/>
              </a:lnSpc>
              <a:spcBef>
                <a:spcPct val="0"/>
              </a:spcBef>
              <a:spcAft>
                <a:spcPct val="0"/>
              </a:spcAft>
              <a:defRPr sz="4500" kern="1200">
                <a:solidFill>
                  <a:schemeClr val="tx1"/>
                </a:solidFill>
                <a:latin typeface="Arial" panose="020B0604020202020204" pitchFamily="34" charset="0"/>
                <a:ea typeface="+mn-ea"/>
                <a:cs typeface="Arial" panose="020B0604020202020204" pitchFamily="34" charset="0"/>
              </a:defRPr>
            </a:lvl3pPr>
            <a:lvl4pPr marL="1959331" algn="l" defTabSz="1304925" rtl="0" eaLnBrk="0" fontAlgn="base" hangingPunct="0">
              <a:lnSpc>
                <a:spcPct val="90000"/>
              </a:lnSpc>
              <a:spcBef>
                <a:spcPct val="0"/>
              </a:spcBef>
              <a:spcAft>
                <a:spcPct val="0"/>
              </a:spcAft>
              <a:defRPr sz="4500" kern="1200">
                <a:solidFill>
                  <a:schemeClr val="tx1"/>
                </a:solidFill>
                <a:latin typeface="Arial" panose="020B0604020202020204" pitchFamily="34" charset="0"/>
                <a:ea typeface="+mn-ea"/>
                <a:cs typeface="Arial" panose="020B0604020202020204" pitchFamily="34" charset="0"/>
              </a:defRPr>
            </a:lvl4pPr>
            <a:lvl5pPr marL="2612441" algn="l" defTabSz="1304925" rtl="0" eaLnBrk="0" fontAlgn="base" hangingPunct="0">
              <a:lnSpc>
                <a:spcPct val="90000"/>
              </a:lnSpc>
              <a:spcBef>
                <a:spcPct val="0"/>
              </a:spcBef>
              <a:spcAft>
                <a:spcPct val="0"/>
              </a:spcAft>
              <a:defRPr sz="4500" kern="1200">
                <a:solidFill>
                  <a:schemeClr val="tx1"/>
                </a:solidFill>
                <a:latin typeface="Arial" panose="020B0604020202020204" pitchFamily="34" charset="0"/>
                <a:ea typeface="+mn-ea"/>
                <a:cs typeface="Arial" panose="020B0604020202020204" pitchFamily="34" charset="0"/>
              </a:defRPr>
            </a:lvl5pPr>
            <a:lvl6pPr marL="3265551" algn="l" defTabSz="1306220" rtl="0" eaLnBrk="1" fontAlgn="base" latinLnBrk="0" hangingPunct="1">
              <a:lnSpc>
                <a:spcPct val="90000"/>
              </a:lnSpc>
              <a:spcBef>
                <a:spcPct val="0"/>
              </a:spcBef>
              <a:spcAft>
                <a:spcPct val="0"/>
              </a:spcAft>
              <a:defRPr sz="4500" kern="1200">
                <a:solidFill>
                  <a:schemeClr val="tx1"/>
                </a:solidFill>
                <a:latin typeface="Arial" panose="020B0604020202020204" pitchFamily="34" charset="0"/>
                <a:ea typeface="+mn-ea"/>
                <a:cs typeface="Arial" panose="020B0604020202020204" pitchFamily="34" charset="0"/>
              </a:defRPr>
            </a:lvl6pPr>
            <a:lvl7pPr marL="3918661" algn="l" defTabSz="1306220" rtl="0" eaLnBrk="1" fontAlgn="base" latinLnBrk="0" hangingPunct="1">
              <a:lnSpc>
                <a:spcPct val="90000"/>
              </a:lnSpc>
              <a:spcBef>
                <a:spcPct val="0"/>
              </a:spcBef>
              <a:spcAft>
                <a:spcPct val="0"/>
              </a:spcAft>
              <a:defRPr sz="4500" kern="1200">
                <a:solidFill>
                  <a:schemeClr val="tx1"/>
                </a:solidFill>
                <a:latin typeface="Arial" panose="020B0604020202020204" pitchFamily="34" charset="0"/>
                <a:ea typeface="+mn-ea"/>
                <a:cs typeface="Arial" panose="020B0604020202020204" pitchFamily="34" charset="0"/>
              </a:defRPr>
            </a:lvl7pPr>
            <a:lvl8pPr marL="4571771" algn="l" defTabSz="1306220" rtl="0" eaLnBrk="1" fontAlgn="base" latinLnBrk="0" hangingPunct="1">
              <a:lnSpc>
                <a:spcPct val="90000"/>
              </a:lnSpc>
              <a:spcBef>
                <a:spcPct val="0"/>
              </a:spcBef>
              <a:spcAft>
                <a:spcPct val="0"/>
              </a:spcAft>
              <a:defRPr sz="4500" kern="1200">
                <a:solidFill>
                  <a:schemeClr val="tx1"/>
                </a:solidFill>
                <a:latin typeface="Arial" panose="020B0604020202020204" pitchFamily="34" charset="0"/>
                <a:ea typeface="+mn-ea"/>
                <a:cs typeface="Arial" panose="020B0604020202020204" pitchFamily="34" charset="0"/>
              </a:defRPr>
            </a:lvl8pPr>
            <a:lvl9pPr marL="5224882" algn="l" defTabSz="1306220" rtl="0" eaLnBrk="1" fontAlgn="base" latinLnBrk="0" hangingPunct="1">
              <a:lnSpc>
                <a:spcPct val="90000"/>
              </a:lnSpc>
              <a:spcBef>
                <a:spcPct val="0"/>
              </a:spcBef>
              <a:spcAft>
                <a:spcPct val="0"/>
              </a:spcAft>
              <a:defRPr sz="4500" kern="1200">
                <a:solidFill>
                  <a:schemeClr val="tx1"/>
                </a:solidFill>
                <a:latin typeface="Arial" panose="020B0604020202020204" pitchFamily="34" charset="0"/>
                <a:ea typeface="+mn-ea"/>
                <a:cs typeface="Arial" panose="020B0604020202020204" pitchFamily="34" charset="0"/>
              </a:defRPr>
            </a:lvl9pPr>
          </a:lstStyle>
          <a:p>
            <a:pPr>
              <a:defRPr/>
            </a:pPr>
            <a:r>
              <a:rPr lang="en-US" sz="4320" b="1">
                <a:solidFill>
                  <a:schemeClr val="accent1">
                    <a:lumMod val="50000"/>
                  </a:schemeClr>
                </a:solidFill>
              </a:rPr>
              <a:t>The Data Analytic Question</a:t>
            </a:r>
            <a:endParaRPr lang="en-US" sz="4320">
              <a:solidFill>
                <a:schemeClr val="accent1">
                  <a:lumMod val="50000"/>
                </a:schemeClr>
              </a:solidFill>
            </a:endParaRPr>
          </a:p>
        </p:txBody>
      </p:sp>
    </p:spTree>
    <p:custDataLst>
      <p:tags r:id="rId1"/>
    </p:custDataLst>
    <p:extLst>
      <p:ext uri="{BB962C8B-B14F-4D97-AF65-F5344CB8AC3E}">
        <p14:creationId xmlns:p14="http://schemas.microsoft.com/office/powerpoint/2010/main" val="385230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97464-D3FA-4135-88BB-5BBAFF8E61E8}"/>
              </a:ext>
            </a:extLst>
          </p:cNvPr>
          <p:cNvSpPr>
            <a:spLocks noGrp="1"/>
          </p:cNvSpPr>
          <p:nvPr>
            <p:ph type="title"/>
          </p:nvPr>
        </p:nvSpPr>
        <p:spPr>
          <a:xfrm>
            <a:off x="247776" y="472543"/>
            <a:ext cx="13244512" cy="1121846"/>
          </a:xfrm>
        </p:spPr>
        <p:txBody>
          <a:bodyPr/>
          <a:lstStyle/>
          <a:p>
            <a:r>
              <a:rPr lang="en-US">
                <a:solidFill>
                  <a:schemeClr val="tx1"/>
                </a:solidFill>
              </a:rPr>
              <a:t>In Class Activity: Begin Question Assignment</a:t>
            </a:r>
            <a:br>
              <a:rPr lang="en-US">
                <a:solidFill>
                  <a:schemeClr val="tx1"/>
                </a:solidFill>
              </a:rPr>
            </a:br>
            <a:endParaRPr lang="en-US">
              <a:solidFill>
                <a:schemeClr val="tx1"/>
              </a:solidFill>
            </a:endParaRPr>
          </a:p>
        </p:txBody>
      </p:sp>
      <p:sp>
        <p:nvSpPr>
          <p:cNvPr id="4" name="Subtitle 2">
            <a:extLst>
              <a:ext uri="{FF2B5EF4-FFF2-40B4-BE49-F238E27FC236}">
                <a16:creationId xmlns:a16="http://schemas.microsoft.com/office/drawing/2014/main" id="{82AC1441-2B76-4C4E-9626-D65E2F2AE6B8}"/>
              </a:ext>
            </a:extLst>
          </p:cNvPr>
          <p:cNvSpPr txBox="1">
            <a:spLocks/>
          </p:cNvSpPr>
          <p:nvPr/>
        </p:nvSpPr>
        <p:spPr>
          <a:xfrm>
            <a:off x="1159156" y="1853551"/>
            <a:ext cx="9957163" cy="2103120"/>
          </a:xfrm>
        </p:spPr>
        <p:txBody>
          <a:bodyPr/>
          <a:lstStyle>
            <a:lvl1pPr marL="488950" indent="-488950" algn="l" defTabSz="1304925" rtl="0" eaLnBrk="1" fontAlgn="base" hangingPunct="1">
              <a:spcBef>
                <a:spcPct val="20000"/>
              </a:spcBef>
              <a:spcAft>
                <a:spcPct val="0"/>
              </a:spcAft>
              <a:buFont typeface="Arial" charset="0"/>
              <a:buChar char="•"/>
              <a:defRPr sz="4600" kern="1200">
                <a:solidFill>
                  <a:schemeClr val="tx1"/>
                </a:solidFill>
                <a:latin typeface="+mn-lt"/>
                <a:ea typeface="ＭＳ Ｐゴシック" charset="0"/>
                <a:cs typeface="ＭＳ Ｐゴシック" charset="0"/>
              </a:defRPr>
            </a:lvl1pPr>
            <a:lvl2pPr marL="1060450" indent="-407988" algn="l" defTabSz="1304925" rtl="0" eaLnBrk="1" fontAlgn="base" hangingPunct="1">
              <a:spcBef>
                <a:spcPct val="20000"/>
              </a:spcBef>
              <a:spcAft>
                <a:spcPct val="0"/>
              </a:spcAft>
              <a:buFont typeface="Arial" charset="0"/>
              <a:buChar char="–"/>
              <a:defRPr sz="4000" kern="1200">
                <a:solidFill>
                  <a:schemeClr val="tx1"/>
                </a:solidFill>
                <a:latin typeface="+mn-lt"/>
                <a:ea typeface="ＭＳ Ｐゴシック" charset="0"/>
                <a:cs typeface="+mn-cs"/>
              </a:defRPr>
            </a:lvl2pPr>
            <a:lvl3pPr marL="1631950" indent="-325438" algn="l" defTabSz="1304925" rtl="0" eaLnBrk="1" fontAlgn="base" hangingPunct="1">
              <a:spcBef>
                <a:spcPct val="20000"/>
              </a:spcBef>
              <a:spcAft>
                <a:spcPct val="0"/>
              </a:spcAft>
              <a:buFont typeface="Arial" charset="0"/>
              <a:buChar char="•"/>
              <a:defRPr sz="3400" kern="1200">
                <a:solidFill>
                  <a:schemeClr val="tx1"/>
                </a:solidFill>
                <a:latin typeface="+mn-lt"/>
                <a:ea typeface="ＭＳ Ｐゴシック" charset="0"/>
                <a:cs typeface="+mn-cs"/>
              </a:defRPr>
            </a:lvl3pPr>
            <a:lvl4pPr marL="228441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4pPr>
            <a:lvl5pPr marL="2938463" indent="-325438" algn="l" defTabSz="1304925" rtl="0" eaLnBrk="1" fontAlgn="base" hangingPunct="1">
              <a:spcBef>
                <a:spcPct val="20000"/>
              </a:spcBef>
              <a:spcAft>
                <a:spcPct val="0"/>
              </a:spcAft>
              <a:buFont typeface="Arial" charset="0"/>
              <a:buChar char="»"/>
              <a:defRPr sz="2900" kern="1200">
                <a:solidFill>
                  <a:schemeClr val="tx1"/>
                </a:solidFill>
                <a:latin typeface="+mn-lt"/>
                <a:ea typeface="ＭＳ Ｐゴシック" charset="0"/>
                <a:cs typeface="+mn-cs"/>
              </a:defRPr>
            </a:lvl5pPr>
            <a:lvl6pPr marL="359210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6pPr>
            <a:lvl7pPr marL="424521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7pPr>
            <a:lvl8pPr marL="4898326"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8pPr>
            <a:lvl9pPr marL="5551437" indent="-326555" algn="l" defTabSz="1306221"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9pPr>
          </a:lstStyle>
          <a:p>
            <a:pPr marL="742950" indent="-742950">
              <a:buFont typeface="+mj-lt"/>
              <a:buAutoNum type="arabicPeriod"/>
            </a:pPr>
            <a:r>
              <a:rPr lang="en-US" sz="3600"/>
              <a:t>Consider questions about topics that you are passionate about.</a:t>
            </a:r>
          </a:p>
          <a:p>
            <a:pPr marL="742950" indent="-742950">
              <a:buFont typeface="+mj-lt"/>
              <a:buAutoNum type="arabicPeriod"/>
            </a:pPr>
            <a:r>
              <a:rPr lang="en-US" sz="3600"/>
              <a:t>Search internet for articles describing data analyses that address your question.</a:t>
            </a:r>
          </a:p>
          <a:p>
            <a:pPr marL="742950" indent="-742950">
              <a:buFont typeface="+mj-lt"/>
              <a:buAutoNum type="arabicPeriod"/>
            </a:pPr>
            <a:r>
              <a:rPr lang="en-US" sz="3600"/>
              <a:t>Critique an article by applying the concepts covered in our readings.</a:t>
            </a:r>
          </a:p>
          <a:p>
            <a:pPr marL="0" indent="0">
              <a:buNone/>
            </a:pPr>
            <a:endParaRPr lang="en-US" sz="3600"/>
          </a:p>
        </p:txBody>
      </p:sp>
    </p:spTree>
    <p:custDataLst>
      <p:tags r:id="rId1"/>
    </p:custDataLst>
    <p:extLst>
      <p:ext uri="{BB962C8B-B14F-4D97-AF65-F5344CB8AC3E}">
        <p14:creationId xmlns:p14="http://schemas.microsoft.com/office/powerpoint/2010/main" val="1380591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829695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1E818F9E-0E3F-405A-B151-AAD610212464}"/>
              </a:ext>
            </a:extLst>
          </p:cNvPr>
          <p:cNvSpPr>
            <a:spLocks noGrp="1"/>
          </p:cNvSpPr>
          <p:nvPr>
            <p:ph type="ctrTitle"/>
          </p:nvPr>
        </p:nvSpPr>
        <p:spPr>
          <a:xfrm>
            <a:off x="5705060" y="2483172"/>
            <a:ext cx="7766851" cy="3649066"/>
          </a:xfrm>
        </p:spPr>
        <p:txBody>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65311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30622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95933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61244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26555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391866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57177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224882"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r>
              <a:rPr lang="en-US" altLang="en-US"/>
              <a:t>“If I had an hour to solve a problem and my life depended on it, I would use the first 55 minutes determining the proper questions to ask” </a:t>
            </a:r>
          </a:p>
        </p:txBody>
      </p:sp>
      <p:pic>
        <p:nvPicPr>
          <p:cNvPr id="19459" name="Picture 4">
            <a:extLst>
              <a:ext uri="{FF2B5EF4-FFF2-40B4-BE49-F238E27FC236}">
                <a16:creationId xmlns:a16="http://schemas.microsoft.com/office/drawing/2014/main" id="{17B7E98C-42FD-4B64-B70B-E73955F0AE28}"/>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t="4646" b="19444"/>
          <a:stretch>
            <a:fillRect/>
          </a:stretch>
        </p:blipFill>
        <p:spPr bwMode="auto">
          <a:xfrm>
            <a:off x="714630" y="2483172"/>
            <a:ext cx="3850233" cy="3809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Box 5">
            <a:extLst>
              <a:ext uri="{FF2B5EF4-FFF2-40B4-BE49-F238E27FC236}">
                <a16:creationId xmlns:a16="http://schemas.microsoft.com/office/drawing/2014/main" id="{73A8ED54-583A-442F-8962-6AF1205853AF}"/>
              </a:ext>
            </a:extLst>
          </p:cNvPr>
          <p:cNvSpPr txBox="1">
            <a:spLocks noChangeArrowheads="1"/>
          </p:cNvSpPr>
          <p:nvPr/>
        </p:nvSpPr>
        <p:spPr bwMode="auto">
          <a:xfrm flipH="1">
            <a:off x="307031" y="738349"/>
            <a:ext cx="776685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65311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30622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95933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61244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26555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391866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57177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224882"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spcBef>
                <a:spcPct val="0"/>
              </a:spcBef>
              <a:buFontTx/>
              <a:buNone/>
            </a:pPr>
            <a:r>
              <a:rPr lang="en-US" altLang="en-US" sz="4400" b="1">
                <a:latin typeface="Arial" panose="020B0604020202020204" pitchFamily="34" charset="0"/>
              </a:rPr>
              <a:t>Albert Einstein </a:t>
            </a:r>
            <a:r>
              <a:rPr lang="en-US" altLang="en-US" sz="4400">
                <a:latin typeface="Arial" panose="020B0604020202020204" pitchFamily="34" charset="0"/>
              </a:rPr>
              <a:t>(1879-1955)</a:t>
            </a:r>
          </a:p>
        </p:txBody>
      </p:sp>
    </p:spTree>
    <p:custDataLst>
      <p:tags r:id="rId1"/>
    </p:custDataLst>
    <p:extLst>
      <p:ext uri="{BB962C8B-B14F-4D97-AF65-F5344CB8AC3E}">
        <p14:creationId xmlns:p14="http://schemas.microsoft.com/office/powerpoint/2010/main" val="1357290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erson wearing a suit and tie&#10;&#10;Description automatically generated">
            <a:extLst>
              <a:ext uri="{FF2B5EF4-FFF2-40B4-BE49-F238E27FC236}">
                <a16:creationId xmlns:a16="http://schemas.microsoft.com/office/drawing/2014/main" id="{EDE90F2A-782D-48E8-8C67-2003DFC8C67A}"/>
              </a:ext>
            </a:extLst>
          </p:cNvPr>
          <p:cNvPicPr>
            <a:picLocks noChangeAspect="1"/>
          </p:cNvPicPr>
          <p:nvPr/>
        </p:nvPicPr>
        <p:blipFill rotWithShape="1">
          <a:blip r:embed="rId4">
            <a:extLst>
              <a:ext uri="{28A0092B-C50C-407E-A947-70E740481C1C}">
                <a14:useLocalDpi xmlns:a14="http://schemas.microsoft.com/office/drawing/2010/main" val="0"/>
              </a:ext>
            </a:extLst>
          </a:blip>
          <a:srcRect b="18443"/>
          <a:stretch/>
        </p:blipFill>
        <p:spPr>
          <a:xfrm>
            <a:off x="509993" y="2164265"/>
            <a:ext cx="3926567" cy="3901070"/>
          </a:xfrm>
          <a:prstGeom prst="rect">
            <a:avLst/>
          </a:prstGeom>
        </p:spPr>
      </p:pic>
      <p:sp>
        <p:nvSpPr>
          <p:cNvPr id="7" name="TextBox 5">
            <a:extLst>
              <a:ext uri="{FF2B5EF4-FFF2-40B4-BE49-F238E27FC236}">
                <a16:creationId xmlns:a16="http://schemas.microsoft.com/office/drawing/2014/main" id="{C02DC518-0DF7-43DE-8277-3FFA4A239977}"/>
              </a:ext>
            </a:extLst>
          </p:cNvPr>
          <p:cNvSpPr txBox="1">
            <a:spLocks noChangeArrowheads="1"/>
          </p:cNvSpPr>
          <p:nvPr/>
        </p:nvSpPr>
        <p:spPr bwMode="auto">
          <a:xfrm flipH="1">
            <a:off x="307946" y="418714"/>
            <a:ext cx="8716783"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65311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30622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95933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61244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26555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391866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57177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224882"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spcBef>
                <a:spcPct val="0"/>
              </a:spcBef>
              <a:buFontTx/>
              <a:buNone/>
            </a:pPr>
            <a:r>
              <a:rPr lang="en-US" altLang="en-US" sz="4400" b="1"/>
              <a:t>John Tukey </a:t>
            </a:r>
            <a:r>
              <a:rPr lang="en-US" altLang="en-US" sz="4400"/>
              <a:t>(1915-2000)</a:t>
            </a:r>
          </a:p>
        </p:txBody>
      </p:sp>
      <p:sp>
        <p:nvSpPr>
          <p:cNvPr id="8" name="Title 1">
            <a:extLst>
              <a:ext uri="{FF2B5EF4-FFF2-40B4-BE49-F238E27FC236}">
                <a16:creationId xmlns:a16="http://schemas.microsoft.com/office/drawing/2014/main" id="{BE9B67BB-6128-47D7-8B4E-55136CD633D7}"/>
              </a:ext>
            </a:extLst>
          </p:cNvPr>
          <p:cNvSpPr txBox="1">
            <a:spLocks/>
          </p:cNvSpPr>
          <p:nvPr/>
        </p:nvSpPr>
        <p:spPr bwMode="auto">
          <a:xfrm>
            <a:off x="4973938" y="2204022"/>
            <a:ext cx="9146469" cy="276998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spAutoFit/>
          </a:bodyPr>
          <a:lstStyle>
            <a:defPPr>
              <a:defRPr lang="en-US"/>
            </a:defPPr>
            <a:lvl1pPr algn="l" defTabSz="1304925" rtl="0" eaLnBrk="0" fontAlgn="base" hangingPunct="0">
              <a:lnSpc>
                <a:spcPct val="80000"/>
              </a:lnSpc>
              <a:spcBef>
                <a:spcPct val="0"/>
              </a:spcBef>
              <a:spcAft>
                <a:spcPct val="0"/>
              </a:spcAft>
              <a:defRPr sz="4500" kern="1200">
                <a:solidFill>
                  <a:schemeClr val="tx1"/>
                </a:solidFill>
                <a:latin typeface="Arial" panose="020B0604020202020204" pitchFamily="34" charset="0"/>
                <a:ea typeface="+mn-ea"/>
                <a:cs typeface="Arial" panose="020B0604020202020204" pitchFamily="34" charset="0"/>
              </a:defRPr>
            </a:lvl1pPr>
            <a:lvl2pPr marL="653110" algn="l" defTabSz="1304925" rtl="0" eaLnBrk="0" fontAlgn="base" hangingPunct="0">
              <a:lnSpc>
                <a:spcPct val="90000"/>
              </a:lnSpc>
              <a:spcBef>
                <a:spcPct val="0"/>
              </a:spcBef>
              <a:spcAft>
                <a:spcPct val="0"/>
              </a:spcAft>
              <a:defRPr sz="4500" kern="1200">
                <a:solidFill>
                  <a:schemeClr val="tx1"/>
                </a:solidFill>
                <a:latin typeface="Arial" panose="020B0604020202020204" pitchFamily="34" charset="0"/>
                <a:ea typeface="+mn-ea"/>
                <a:cs typeface="Arial" panose="020B0604020202020204" pitchFamily="34" charset="0"/>
              </a:defRPr>
            </a:lvl2pPr>
            <a:lvl3pPr marL="1306220" algn="l" defTabSz="1304925" rtl="0" eaLnBrk="0" fontAlgn="base" hangingPunct="0">
              <a:lnSpc>
                <a:spcPct val="90000"/>
              </a:lnSpc>
              <a:spcBef>
                <a:spcPct val="0"/>
              </a:spcBef>
              <a:spcAft>
                <a:spcPct val="0"/>
              </a:spcAft>
              <a:defRPr sz="4500" kern="1200">
                <a:solidFill>
                  <a:schemeClr val="tx1"/>
                </a:solidFill>
                <a:latin typeface="Arial" panose="020B0604020202020204" pitchFamily="34" charset="0"/>
                <a:ea typeface="+mn-ea"/>
                <a:cs typeface="Arial" panose="020B0604020202020204" pitchFamily="34" charset="0"/>
              </a:defRPr>
            </a:lvl3pPr>
            <a:lvl4pPr marL="1959331" algn="l" defTabSz="1304925" rtl="0" eaLnBrk="0" fontAlgn="base" hangingPunct="0">
              <a:lnSpc>
                <a:spcPct val="90000"/>
              </a:lnSpc>
              <a:spcBef>
                <a:spcPct val="0"/>
              </a:spcBef>
              <a:spcAft>
                <a:spcPct val="0"/>
              </a:spcAft>
              <a:defRPr sz="4500" kern="1200">
                <a:solidFill>
                  <a:schemeClr val="tx1"/>
                </a:solidFill>
                <a:latin typeface="Arial" panose="020B0604020202020204" pitchFamily="34" charset="0"/>
                <a:ea typeface="+mn-ea"/>
                <a:cs typeface="Arial" panose="020B0604020202020204" pitchFamily="34" charset="0"/>
              </a:defRPr>
            </a:lvl4pPr>
            <a:lvl5pPr marL="2612441" algn="l" defTabSz="1304925" rtl="0" eaLnBrk="0" fontAlgn="base" hangingPunct="0">
              <a:lnSpc>
                <a:spcPct val="90000"/>
              </a:lnSpc>
              <a:spcBef>
                <a:spcPct val="0"/>
              </a:spcBef>
              <a:spcAft>
                <a:spcPct val="0"/>
              </a:spcAft>
              <a:defRPr sz="4500" kern="1200">
                <a:solidFill>
                  <a:schemeClr val="tx1"/>
                </a:solidFill>
                <a:latin typeface="Arial" panose="020B0604020202020204" pitchFamily="34" charset="0"/>
                <a:ea typeface="+mn-ea"/>
                <a:cs typeface="Arial" panose="020B0604020202020204" pitchFamily="34" charset="0"/>
              </a:defRPr>
            </a:lvl5pPr>
            <a:lvl6pPr marL="3265551" algn="l" defTabSz="1306220" rtl="0" eaLnBrk="1" fontAlgn="base" latinLnBrk="0" hangingPunct="1">
              <a:lnSpc>
                <a:spcPct val="90000"/>
              </a:lnSpc>
              <a:spcBef>
                <a:spcPct val="0"/>
              </a:spcBef>
              <a:spcAft>
                <a:spcPct val="0"/>
              </a:spcAft>
              <a:defRPr sz="4500" kern="1200">
                <a:solidFill>
                  <a:schemeClr val="tx1"/>
                </a:solidFill>
                <a:latin typeface="Arial" panose="020B0604020202020204" pitchFamily="34" charset="0"/>
                <a:ea typeface="+mn-ea"/>
                <a:cs typeface="Arial" panose="020B0604020202020204" pitchFamily="34" charset="0"/>
              </a:defRPr>
            </a:lvl6pPr>
            <a:lvl7pPr marL="3918661" algn="l" defTabSz="1306220" rtl="0" eaLnBrk="1" fontAlgn="base" latinLnBrk="0" hangingPunct="1">
              <a:lnSpc>
                <a:spcPct val="90000"/>
              </a:lnSpc>
              <a:spcBef>
                <a:spcPct val="0"/>
              </a:spcBef>
              <a:spcAft>
                <a:spcPct val="0"/>
              </a:spcAft>
              <a:defRPr sz="4500" kern="1200">
                <a:solidFill>
                  <a:schemeClr val="tx1"/>
                </a:solidFill>
                <a:latin typeface="Arial" panose="020B0604020202020204" pitchFamily="34" charset="0"/>
                <a:ea typeface="+mn-ea"/>
                <a:cs typeface="Arial" panose="020B0604020202020204" pitchFamily="34" charset="0"/>
              </a:defRPr>
            </a:lvl7pPr>
            <a:lvl8pPr marL="4571771" algn="l" defTabSz="1306220" rtl="0" eaLnBrk="1" fontAlgn="base" latinLnBrk="0" hangingPunct="1">
              <a:lnSpc>
                <a:spcPct val="90000"/>
              </a:lnSpc>
              <a:spcBef>
                <a:spcPct val="0"/>
              </a:spcBef>
              <a:spcAft>
                <a:spcPct val="0"/>
              </a:spcAft>
              <a:defRPr sz="4500" kern="1200">
                <a:solidFill>
                  <a:schemeClr val="tx1"/>
                </a:solidFill>
                <a:latin typeface="Arial" panose="020B0604020202020204" pitchFamily="34" charset="0"/>
                <a:ea typeface="+mn-ea"/>
                <a:cs typeface="Arial" panose="020B0604020202020204" pitchFamily="34" charset="0"/>
              </a:defRPr>
            </a:lvl8pPr>
            <a:lvl9pPr marL="5224882" algn="l" defTabSz="1306220" rtl="0" eaLnBrk="1" fontAlgn="base" latinLnBrk="0" hangingPunct="1">
              <a:lnSpc>
                <a:spcPct val="90000"/>
              </a:lnSpc>
              <a:spcBef>
                <a:spcPct val="0"/>
              </a:spcBef>
              <a:spcAft>
                <a:spcPct val="0"/>
              </a:spcAft>
              <a:defRPr sz="4500" kern="1200">
                <a:solidFill>
                  <a:schemeClr val="tx1"/>
                </a:solidFill>
                <a:latin typeface="Arial" panose="020B0604020202020204" pitchFamily="34" charset="0"/>
                <a:ea typeface="+mn-ea"/>
                <a:cs typeface="Arial" panose="020B0604020202020204" pitchFamily="34" charset="0"/>
              </a:defRPr>
            </a:lvl9pPr>
          </a:lstStyle>
          <a:p>
            <a:r>
              <a:rPr lang="en-US" altLang="en-US"/>
              <a:t>“</a:t>
            </a:r>
            <a:r>
              <a:rPr lang="en-US"/>
              <a:t>Far better an approximate answer to the right question, which is often vague, than the exact answer to the wrong question, which can always be made precise.</a:t>
            </a:r>
            <a:r>
              <a:rPr lang="en-US" altLang="en-US"/>
              <a:t>” </a:t>
            </a:r>
          </a:p>
        </p:txBody>
      </p:sp>
    </p:spTree>
    <p:custDataLst>
      <p:tags r:id="rId1"/>
    </p:custDataLst>
    <p:extLst>
      <p:ext uri="{BB962C8B-B14F-4D97-AF65-F5344CB8AC3E}">
        <p14:creationId xmlns:p14="http://schemas.microsoft.com/office/powerpoint/2010/main" val="1901085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CB46C-24A6-4A59-9EEB-19C191BAF4B4}"/>
              </a:ext>
            </a:extLst>
          </p:cNvPr>
          <p:cNvSpPr>
            <a:spLocks noGrp="1"/>
          </p:cNvSpPr>
          <p:nvPr>
            <p:ph type="ctrTitle"/>
          </p:nvPr>
        </p:nvSpPr>
        <p:spPr>
          <a:xfrm>
            <a:off x="1097280" y="2556511"/>
            <a:ext cx="12435840" cy="1121846"/>
          </a:xfrm>
        </p:spPr>
        <p:txBody>
          <a:bodyPr/>
          <a:lstStyle/>
          <a:p>
            <a:r>
              <a:rPr lang="en-US"/>
              <a:t>What are the aptitudes and attitudes of Effective Analysts?</a:t>
            </a:r>
          </a:p>
        </p:txBody>
      </p:sp>
    </p:spTree>
    <p:custDataLst>
      <p:tags r:id="rId1"/>
    </p:custDataLst>
    <p:extLst>
      <p:ext uri="{BB962C8B-B14F-4D97-AF65-F5344CB8AC3E}">
        <p14:creationId xmlns:p14="http://schemas.microsoft.com/office/powerpoint/2010/main" val="1539837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27D06-0ED4-4B62-830F-AC92ACD15E9A}"/>
              </a:ext>
            </a:extLst>
          </p:cNvPr>
          <p:cNvSpPr>
            <a:spLocks noGrp="1"/>
          </p:cNvSpPr>
          <p:nvPr>
            <p:ph type="ctrTitle"/>
          </p:nvPr>
        </p:nvSpPr>
        <p:spPr>
          <a:xfrm>
            <a:off x="166551" y="335825"/>
            <a:ext cx="12435840" cy="567848"/>
          </a:xfrm>
        </p:spPr>
        <p:txBody>
          <a:bodyPr/>
          <a:lstStyle/>
          <a:p>
            <a:r>
              <a:rPr lang="en-US"/>
              <a:t>Steve Few: Aptitudes and Attitudes</a:t>
            </a:r>
          </a:p>
        </p:txBody>
      </p:sp>
      <p:sp>
        <p:nvSpPr>
          <p:cNvPr id="3" name="Subtitle 2">
            <a:extLst>
              <a:ext uri="{FF2B5EF4-FFF2-40B4-BE49-F238E27FC236}">
                <a16:creationId xmlns:a16="http://schemas.microsoft.com/office/drawing/2014/main" id="{32824D24-CA7F-472B-AE81-29DDD9145ED6}"/>
              </a:ext>
            </a:extLst>
          </p:cNvPr>
          <p:cNvSpPr>
            <a:spLocks noGrp="1"/>
          </p:cNvSpPr>
          <p:nvPr>
            <p:ph type="subTitle" idx="1"/>
          </p:nvPr>
        </p:nvSpPr>
        <p:spPr>
          <a:xfrm>
            <a:off x="1097280" y="1211580"/>
            <a:ext cx="5287191" cy="2103120"/>
          </a:xfrm>
        </p:spPr>
        <p:txBody>
          <a:bodyPr/>
          <a:lstStyle/>
          <a:p>
            <a:pPr marL="685800" indent="-685800" algn="l">
              <a:buFont typeface="Arial" panose="020B0604020202020204" pitchFamily="34" charset="0"/>
              <a:buChar char="•"/>
            </a:pPr>
            <a:r>
              <a:rPr lang="en-US" sz="4000"/>
              <a:t>Interested</a:t>
            </a:r>
          </a:p>
          <a:p>
            <a:pPr marL="685800" indent="-685800" algn="l">
              <a:buFont typeface="Arial" panose="020B0604020202020204" pitchFamily="34" charset="0"/>
              <a:buChar char="•"/>
            </a:pPr>
            <a:r>
              <a:rPr lang="en-US" sz="4000"/>
              <a:t>Curious</a:t>
            </a:r>
          </a:p>
          <a:p>
            <a:pPr marL="685800" indent="-685800" algn="l">
              <a:buFont typeface="Arial" panose="020B0604020202020204" pitchFamily="34" charset="0"/>
              <a:buChar char="•"/>
            </a:pPr>
            <a:r>
              <a:rPr lang="en-US" sz="4000"/>
              <a:t>Self-motivated</a:t>
            </a:r>
          </a:p>
          <a:p>
            <a:pPr marL="685800" indent="-685800" algn="l">
              <a:buFont typeface="Arial" panose="020B0604020202020204" pitchFamily="34" charset="0"/>
              <a:buChar char="•"/>
            </a:pPr>
            <a:r>
              <a:rPr lang="en-US" sz="4000"/>
              <a:t>Open-minded</a:t>
            </a:r>
          </a:p>
          <a:p>
            <a:pPr marL="685800" indent="-685800" algn="l">
              <a:buFont typeface="Arial" panose="020B0604020202020204" pitchFamily="34" charset="0"/>
              <a:buChar char="•"/>
            </a:pPr>
            <a:r>
              <a:rPr lang="en-US" sz="4000"/>
              <a:t>Imaginative</a:t>
            </a:r>
          </a:p>
          <a:p>
            <a:pPr marL="685800" indent="-685800" algn="l">
              <a:buFont typeface="Arial" panose="020B0604020202020204" pitchFamily="34" charset="0"/>
              <a:buChar char="•"/>
            </a:pPr>
            <a:r>
              <a:rPr lang="en-US" sz="4000"/>
              <a:t>Skeptical</a:t>
            </a:r>
          </a:p>
          <a:p>
            <a:pPr marL="685800" indent="-685800" algn="l">
              <a:buFont typeface="Arial" panose="020B0604020202020204" pitchFamily="34" charset="0"/>
              <a:buChar char="•"/>
            </a:pPr>
            <a:r>
              <a:rPr lang="en-US" sz="4000"/>
              <a:t>Aware</a:t>
            </a:r>
          </a:p>
          <a:p>
            <a:pPr marL="685800" indent="-685800" algn="l">
              <a:buFont typeface="Arial" panose="020B0604020202020204" pitchFamily="34" charset="0"/>
              <a:buChar char="•"/>
            </a:pPr>
            <a:endParaRPr lang="en-US" sz="4000"/>
          </a:p>
        </p:txBody>
      </p:sp>
      <p:sp>
        <p:nvSpPr>
          <p:cNvPr id="4" name="Subtitle 2">
            <a:extLst>
              <a:ext uri="{FF2B5EF4-FFF2-40B4-BE49-F238E27FC236}">
                <a16:creationId xmlns:a16="http://schemas.microsoft.com/office/drawing/2014/main" id="{BFB2C7B7-3C39-4797-9880-E4DA2765C97F}"/>
              </a:ext>
            </a:extLst>
          </p:cNvPr>
          <p:cNvSpPr txBox="1">
            <a:spLocks/>
          </p:cNvSpPr>
          <p:nvPr/>
        </p:nvSpPr>
        <p:spPr>
          <a:xfrm>
            <a:off x="6948352" y="1211580"/>
            <a:ext cx="6016534" cy="2103120"/>
          </a:xfrm>
        </p:spPr>
        <p:txBody>
          <a:bodyPr/>
          <a:lstStyle>
            <a:lvl1pPr marL="0" indent="0" algn="ctr" defTabSz="1304925" rtl="0" eaLnBrk="1" fontAlgn="base" hangingPunct="1">
              <a:spcBef>
                <a:spcPct val="20000"/>
              </a:spcBef>
              <a:spcAft>
                <a:spcPct val="0"/>
              </a:spcAft>
              <a:buFont typeface="Arial" charset="0"/>
              <a:buNone/>
              <a:defRPr sz="4600" kern="1200">
                <a:solidFill>
                  <a:schemeClr val="tx1">
                    <a:tint val="75000"/>
                  </a:schemeClr>
                </a:solidFill>
                <a:latin typeface="+mn-lt"/>
                <a:ea typeface="ＭＳ Ｐゴシック" charset="0"/>
                <a:cs typeface="ＭＳ Ｐゴシック" charset="0"/>
              </a:defRPr>
            </a:lvl1pPr>
            <a:lvl2pPr marL="548640" indent="0" algn="ctr" defTabSz="1304925" rtl="0" eaLnBrk="1" fontAlgn="base" hangingPunct="1">
              <a:spcBef>
                <a:spcPct val="20000"/>
              </a:spcBef>
              <a:spcAft>
                <a:spcPct val="0"/>
              </a:spcAft>
              <a:buFont typeface="Arial" charset="0"/>
              <a:buNone/>
              <a:defRPr sz="4000" kern="1200">
                <a:solidFill>
                  <a:schemeClr val="tx1">
                    <a:tint val="75000"/>
                  </a:schemeClr>
                </a:solidFill>
                <a:latin typeface="+mn-lt"/>
                <a:ea typeface="ＭＳ Ｐゴシック" charset="0"/>
                <a:cs typeface="+mn-cs"/>
              </a:defRPr>
            </a:lvl2pPr>
            <a:lvl3pPr marL="1097280" indent="0" algn="ctr" defTabSz="1304925" rtl="0" eaLnBrk="1" fontAlgn="base" hangingPunct="1">
              <a:spcBef>
                <a:spcPct val="20000"/>
              </a:spcBef>
              <a:spcAft>
                <a:spcPct val="0"/>
              </a:spcAft>
              <a:buFont typeface="Arial" charset="0"/>
              <a:buNone/>
              <a:defRPr sz="3400" kern="1200">
                <a:solidFill>
                  <a:schemeClr val="tx1">
                    <a:tint val="75000"/>
                  </a:schemeClr>
                </a:solidFill>
                <a:latin typeface="+mn-lt"/>
                <a:ea typeface="ＭＳ Ｐゴシック" charset="0"/>
                <a:cs typeface="+mn-cs"/>
              </a:defRPr>
            </a:lvl3pPr>
            <a:lvl4pPr marL="1645920" indent="0" algn="ctr" defTabSz="1304925" rtl="0" eaLnBrk="1" fontAlgn="base" hangingPunct="1">
              <a:spcBef>
                <a:spcPct val="20000"/>
              </a:spcBef>
              <a:spcAft>
                <a:spcPct val="0"/>
              </a:spcAft>
              <a:buFont typeface="Arial" charset="0"/>
              <a:buNone/>
              <a:defRPr sz="2900" kern="1200">
                <a:solidFill>
                  <a:schemeClr val="tx1">
                    <a:tint val="75000"/>
                  </a:schemeClr>
                </a:solidFill>
                <a:latin typeface="+mn-lt"/>
                <a:ea typeface="ＭＳ Ｐゴシック" charset="0"/>
                <a:cs typeface="+mn-cs"/>
              </a:defRPr>
            </a:lvl4pPr>
            <a:lvl5pPr marL="2194560" indent="0" algn="ctr" defTabSz="1304925" rtl="0" eaLnBrk="1" fontAlgn="base" hangingPunct="1">
              <a:spcBef>
                <a:spcPct val="20000"/>
              </a:spcBef>
              <a:spcAft>
                <a:spcPct val="0"/>
              </a:spcAft>
              <a:buFont typeface="Arial" charset="0"/>
              <a:buNone/>
              <a:defRPr sz="2900" kern="1200">
                <a:solidFill>
                  <a:schemeClr val="tx1">
                    <a:tint val="75000"/>
                  </a:schemeClr>
                </a:solidFill>
                <a:latin typeface="+mn-lt"/>
                <a:ea typeface="ＭＳ Ｐゴシック" charset="0"/>
                <a:cs typeface="+mn-cs"/>
              </a:defRPr>
            </a:lvl5pPr>
            <a:lvl6pPr marL="2743200" indent="0" algn="ctr" defTabSz="1306221" rtl="0" eaLnBrk="1" latinLnBrk="0" hangingPunct="1">
              <a:spcBef>
                <a:spcPct val="20000"/>
              </a:spcBef>
              <a:buFont typeface="Arial" panose="020B0604020202020204" pitchFamily="34" charset="0"/>
              <a:buNone/>
              <a:defRPr sz="2900" kern="1200">
                <a:solidFill>
                  <a:schemeClr val="tx1">
                    <a:tint val="75000"/>
                  </a:schemeClr>
                </a:solidFill>
                <a:latin typeface="+mn-lt"/>
                <a:ea typeface="+mn-ea"/>
                <a:cs typeface="+mn-cs"/>
              </a:defRPr>
            </a:lvl6pPr>
            <a:lvl7pPr marL="3291840" indent="0" algn="ctr" defTabSz="1306221" rtl="0" eaLnBrk="1" latinLnBrk="0" hangingPunct="1">
              <a:spcBef>
                <a:spcPct val="20000"/>
              </a:spcBef>
              <a:buFont typeface="Arial" panose="020B0604020202020204" pitchFamily="34" charset="0"/>
              <a:buNone/>
              <a:defRPr sz="2900" kern="1200">
                <a:solidFill>
                  <a:schemeClr val="tx1">
                    <a:tint val="75000"/>
                  </a:schemeClr>
                </a:solidFill>
                <a:latin typeface="+mn-lt"/>
                <a:ea typeface="+mn-ea"/>
                <a:cs typeface="+mn-cs"/>
              </a:defRPr>
            </a:lvl7pPr>
            <a:lvl8pPr marL="3840480" indent="0" algn="ctr" defTabSz="1306221" rtl="0" eaLnBrk="1" latinLnBrk="0" hangingPunct="1">
              <a:spcBef>
                <a:spcPct val="20000"/>
              </a:spcBef>
              <a:buFont typeface="Arial" panose="020B0604020202020204" pitchFamily="34" charset="0"/>
              <a:buNone/>
              <a:defRPr sz="2900" kern="1200">
                <a:solidFill>
                  <a:schemeClr val="tx1">
                    <a:tint val="75000"/>
                  </a:schemeClr>
                </a:solidFill>
                <a:latin typeface="+mn-lt"/>
                <a:ea typeface="+mn-ea"/>
                <a:cs typeface="+mn-cs"/>
              </a:defRPr>
            </a:lvl8pPr>
            <a:lvl9pPr marL="4389120" indent="0" algn="ctr" defTabSz="1306221" rtl="0" eaLnBrk="1" latinLnBrk="0" hangingPunct="1">
              <a:spcBef>
                <a:spcPct val="20000"/>
              </a:spcBef>
              <a:buFont typeface="Arial" panose="020B0604020202020204" pitchFamily="34" charset="0"/>
              <a:buNone/>
              <a:defRPr sz="2900" kern="1200">
                <a:solidFill>
                  <a:schemeClr val="tx1">
                    <a:tint val="75000"/>
                  </a:schemeClr>
                </a:solidFill>
                <a:latin typeface="+mn-lt"/>
                <a:ea typeface="+mn-ea"/>
                <a:cs typeface="+mn-cs"/>
              </a:defRPr>
            </a:lvl9pPr>
          </a:lstStyle>
          <a:p>
            <a:pPr marL="685800" indent="-685800" algn="l">
              <a:buFont typeface="Arial" panose="020B0604020202020204" pitchFamily="34" charset="0"/>
              <a:buChar char="•"/>
            </a:pPr>
            <a:r>
              <a:rPr lang="en-US" sz="4000" dirty="0"/>
              <a:t>Methodical</a:t>
            </a:r>
          </a:p>
          <a:p>
            <a:pPr marL="685800" indent="-685800" algn="l">
              <a:buFont typeface="Arial" panose="020B0604020202020204" pitchFamily="34" charset="0"/>
              <a:buChar char="•"/>
            </a:pPr>
            <a:r>
              <a:rPr lang="en-US" sz="4000" dirty="0"/>
              <a:t>Able to spot patterns</a:t>
            </a:r>
          </a:p>
          <a:p>
            <a:pPr marL="685800" indent="-685800" algn="l">
              <a:buFont typeface="Arial" panose="020B0604020202020204" pitchFamily="34" charset="0"/>
              <a:buChar char="•"/>
            </a:pPr>
            <a:r>
              <a:rPr lang="en-US" sz="4000" dirty="0"/>
              <a:t>Analytical</a:t>
            </a:r>
          </a:p>
          <a:p>
            <a:pPr marL="685800" indent="-685800" algn="l">
              <a:buFont typeface="Arial" panose="020B0604020202020204" pitchFamily="34" charset="0"/>
              <a:buChar char="•"/>
            </a:pPr>
            <a:r>
              <a:rPr lang="en-US" sz="4000" dirty="0"/>
              <a:t>Synthetical</a:t>
            </a:r>
          </a:p>
          <a:p>
            <a:pPr marL="685800" indent="-685800" algn="l">
              <a:buFont typeface="Arial" panose="020B0604020202020204" pitchFamily="34" charset="0"/>
              <a:buChar char="•"/>
            </a:pPr>
            <a:r>
              <a:rPr lang="en-US" sz="4000" dirty="0"/>
              <a:t>Familiar with data</a:t>
            </a:r>
          </a:p>
          <a:p>
            <a:pPr marL="685800" indent="-685800" algn="l">
              <a:buFont typeface="Arial" panose="020B0604020202020204" pitchFamily="34" charset="0"/>
              <a:buChar char="•"/>
            </a:pPr>
            <a:r>
              <a:rPr lang="en-US" sz="4000" dirty="0"/>
              <a:t>Skilled in data analysis practices</a:t>
            </a:r>
          </a:p>
          <a:p>
            <a:pPr marL="685800" indent="-685800" algn="l">
              <a:buFont typeface="Arial" panose="020B0604020202020204" pitchFamily="34" charset="0"/>
              <a:buChar char="•"/>
            </a:pPr>
            <a:endParaRPr lang="en-US" sz="4000" dirty="0"/>
          </a:p>
        </p:txBody>
      </p:sp>
    </p:spTree>
    <p:custDataLst>
      <p:tags r:id="rId1"/>
    </p:custDataLst>
    <p:extLst>
      <p:ext uri="{BB962C8B-B14F-4D97-AF65-F5344CB8AC3E}">
        <p14:creationId xmlns:p14="http://schemas.microsoft.com/office/powerpoint/2010/main" val="1460306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E644-BD46-40ED-8FCA-A21355BF0566}"/>
              </a:ext>
            </a:extLst>
          </p:cNvPr>
          <p:cNvSpPr>
            <a:spLocks noGrp="1"/>
          </p:cNvSpPr>
          <p:nvPr>
            <p:ph type="title"/>
          </p:nvPr>
        </p:nvSpPr>
        <p:spPr/>
        <p:txBody>
          <a:bodyPr>
            <a:normAutofit fontScale="90000"/>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65311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30622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95933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61244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26555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391866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57177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224882"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nSpc>
                <a:spcPct val="100000"/>
              </a:lnSpc>
              <a:spcAft>
                <a:spcPts val="10"/>
              </a:spcAft>
              <a:defRPr/>
            </a:pPr>
            <a:r>
              <a:rPr lang="en-US" sz="4320" b="1" dirty="0">
                <a:latin typeface="+mj-lt"/>
              </a:rPr>
              <a:t>Florence Nightingale </a:t>
            </a:r>
            <a:r>
              <a:rPr lang="en-US" sz="4320" dirty="0">
                <a:latin typeface="+mj-lt"/>
              </a:rPr>
              <a:t>(1820-1910)</a:t>
            </a:r>
            <a:br>
              <a:rPr lang="en-US" sz="4320" b="1" dirty="0">
                <a:latin typeface="+mj-lt"/>
              </a:rPr>
            </a:br>
            <a:r>
              <a:rPr lang="en-US" sz="4320" b="1" dirty="0">
                <a:latin typeface="+mj-lt"/>
              </a:rPr>
              <a:t>She asked great questions!</a:t>
            </a:r>
            <a:endParaRPr lang="en-US" sz="4320" dirty="0">
              <a:latin typeface="+mj-lt"/>
            </a:endParaRPr>
          </a:p>
        </p:txBody>
      </p:sp>
      <p:pic>
        <p:nvPicPr>
          <p:cNvPr id="21507" name="Content Placeholder 3">
            <a:extLst>
              <a:ext uri="{FF2B5EF4-FFF2-40B4-BE49-F238E27FC236}">
                <a16:creationId xmlns:a16="http://schemas.microsoft.com/office/drawing/2014/main" id="{DED2753E-E049-48BC-AC5D-1042136DE5C8}"/>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2468880" y="2103120"/>
            <a:ext cx="3434716" cy="5431156"/>
          </a:xfrm>
        </p:spPr>
      </p:pic>
      <p:pic>
        <p:nvPicPr>
          <p:cNvPr id="21508" name="Picture 5" descr="04FLOR3-blog427">
            <a:extLst>
              <a:ext uri="{FF2B5EF4-FFF2-40B4-BE49-F238E27FC236}">
                <a16:creationId xmlns:a16="http://schemas.microsoft.com/office/drawing/2014/main" id="{1CB69117-248C-43E7-B5CE-8B89981F6F4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950"/>
          <a:stretch/>
        </p:blipFill>
        <p:spPr bwMode="auto">
          <a:xfrm>
            <a:off x="6949440" y="2052986"/>
            <a:ext cx="4886326" cy="514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Content Placeholder 3">
            <a:extLst>
              <a:ext uri="{FF2B5EF4-FFF2-40B4-BE49-F238E27FC236}">
                <a16:creationId xmlns:a16="http://schemas.microsoft.com/office/drawing/2014/main" id="{386F761F-8B60-43FA-AE0A-6749FAB6631A}"/>
              </a:ext>
            </a:extLst>
          </p:cNvPr>
          <p:cNvPicPr>
            <a:picLocks noGrp="1"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2794634" y="2205386"/>
            <a:ext cx="286226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3476360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black and white photo of a person&#10;&#10;Description automatically generated">
            <a:extLst>
              <a:ext uri="{FF2B5EF4-FFF2-40B4-BE49-F238E27FC236}">
                <a16:creationId xmlns:a16="http://schemas.microsoft.com/office/drawing/2014/main" id="{70679BA1-F0AA-4B54-8F44-A27BF5CE06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39844" y="208739"/>
            <a:ext cx="4172496" cy="6766208"/>
          </a:xfrm>
          <a:prstGeom prst="rect">
            <a:avLst/>
          </a:prstGeom>
        </p:spPr>
      </p:pic>
      <p:pic>
        <p:nvPicPr>
          <p:cNvPr id="9" name="Picture 8" descr="A fire hydrant on a city street&#10;&#10;Description automatically generated">
            <a:extLst>
              <a:ext uri="{FF2B5EF4-FFF2-40B4-BE49-F238E27FC236}">
                <a16:creationId xmlns:a16="http://schemas.microsoft.com/office/drawing/2014/main" id="{3BD0B294-EF92-4A9E-99CB-965FC741571D}"/>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665639" y="1907721"/>
            <a:ext cx="3310618" cy="4414157"/>
          </a:xfrm>
          <a:prstGeom prst="rect">
            <a:avLst/>
          </a:prstGeom>
        </p:spPr>
      </p:pic>
      <p:sp>
        <p:nvSpPr>
          <p:cNvPr id="13" name="Title 1">
            <a:extLst>
              <a:ext uri="{FF2B5EF4-FFF2-40B4-BE49-F238E27FC236}">
                <a16:creationId xmlns:a16="http://schemas.microsoft.com/office/drawing/2014/main" id="{1C99AF0D-AF5C-495B-BCEF-7A276FA2E593}"/>
              </a:ext>
            </a:extLst>
          </p:cNvPr>
          <p:cNvSpPr>
            <a:spLocks noGrp="1"/>
          </p:cNvSpPr>
          <p:nvPr>
            <p:ph type="title"/>
          </p:nvPr>
        </p:nvSpPr>
        <p:spPr>
          <a:xfrm>
            <a:off x="712788" y="601314"/>
            <a:ext cx="13244512" cy="577081"/>
          </a:xfrm>
        </p:spPr>
        <p:txBody>
          <a:bodyPr>
            <a:normAutofit fontScale="90000"/>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65311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130622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95933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2612441"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326555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391866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4571771"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5224882" algn="l" defTabSz="130622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US" sz="4320" b="1" dirty="0">
                <a:latin typeface="+mj-lt"/>
              </a:rPr>
              <a:t>John Snow </a:t>
            </a:r>
            <a:r>
              <a:rPr lang="en-US" sz="4320" dirty="0">
                <a:latin typeface="+mj-lt"/>
              </a:rPr>
              <a:t>(1813-1858)</a:t>
            </a:r>
            <a:br>
              <a:rPr lang="en-US" sz="4320" b="1" dirty="0">
                <a:latin typeface="+mj-lt"/>
              </a:rPr>
            </a:br>
            <a:r>
              <a:rPr lang="en-US" sz="4320" b="1" dirty="0">
                <a:latin typeface="+mj-lt"/>
              </a:rPr>
              <a:t>Cholera in London</a:t>
            </a:r>
            <a:endParaRPr lang="en-US" sz="4320" dirty="0">
              <a:latin typeface="+mj-lt"/>
            </a:endParaRPr>
          </a:p>
        </p:txBody>
      </p:sp>
    </p:spTree>
    <p:custDataLst>
      <p:tags r:id="rId1"/>
    </p:custDataLst>
    <p:extLst>
      <p:ext uri="{BB962C8B-B14F-4D97-AF65-F5344CB8AC3E}">
        <p14:creationId xmlns:p14="http://schemas.microsoft.com/office/powerpoint/2010/main" val="1652848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80060" y="274320"/>
            <a:ext cx="9326880" cy="457200"/>
          </a:xfrm>
        </p:spPr>
        <p:txBody>
          <a:bodyPr rtlCol="0">
            <a:normAutofit fontScale="90000"/>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defRPr/>
            </a:pPr>
            <a:r>
              <a:rPr lang="en-US" sz="4800" dirty="0">
                <a:latin typeface="+mj-lt"/>
                <a:cs typeface="Times New Roman" pitchFamily="18" charset="0"/>
              </a:rPr>
              <a:t>Cholera Deaths</a:t>
            </a:r>
            <a:r>
              <a:rPr lang="en-US" sz="4800" dirty="0">
                <a:latin typeface="+mj-lt"/>
              </a:rPr>
              <a:t> </a:t>
            </a:r>
          </a:p>
        </p:txBody>
      </p:sp>
      <p:pic>
        <p:nvPicPr>
          <p:cNvPr id="38915" name="Picture 3" descr="map cholera death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5725" y="894802"/>
            <a:ext cx="7808495" cy="6439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546214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title"/>
          </p:nvPr>
        </p:nvSpPr>
        <p:spPr>
          <a:xfrm>
            <a:off x="529389" y="243495"/>
            <a:ext cx="9418320" cy="457200"/>
          </a:xfrm>
        </p:spPr>
        <p:txBody>
          <a:bodyPr rtlCol="0">
            <a:noAutofit/>
          </a:bodyPr>
          <a:ls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a:lstStyle>
          <a:p>
            <a:pPr>
              <a:defRPr/>
            </a:pPr>
            <a:r>
              <a:rPr lang="en-US" sz="4500" dirty="0">
                <a:solidFill>
                  <a:schemeClr val="accent1">
                    <a:lumMod val="50000"/>
                  </a:schemeClr>
                </a:solidFill>
                <a:latin typeface="+mj-lt"/>
                <a:cs typeface="Times New Roman" pitchFamily="18" charset="0"/>
              </a:rPr>
              <a:t>Cholera Deaths &amp; H</a:t>
            </a:r>
            <a:r>
              <a:rPr lang="en-US" sz="4500" baseline="-25000" dirty="0">
                <a:solidFill>
                  <a:schemeClr val="accent1">
                    <a:lumMod val="50000"/>
                  </a:schemeClr>
                </a:solidFill>
                <a:latin typeface="+mj-lt"/>
                <a:cs typeface="Times New Roman" pitchFamily="18" charset="0"/>
              </a:rPr>
              <a:t>2</a:t>
            </a:r>
            <a:r>
              <a:rPr lang="en-US" sz="4500" dirty="0">
                <a:solidFill>
                  <a:schemeClr val="accent1">
                    <a:lumMod val="50000"/>
                  </a:schemeClr>
                </a:solidFill>
                <a:latin typeface="+mj-lt"/>
                <a:cs typeface="Times New Roman" pitchFamily="18" charset="0"/>
              </a:rPr>
              <a:t>O Pumps</a:t>
            </a:r>
            <a:r>
              <a:rPr lang="en-US" sz="4500" dirty="0">
                <a:solidFill>
                  <a:schemeClr val="accent1">
                    <a:lumMod val="50000"/>
                  </a:schemeClr>
                </a:solidFill>
                <a:latin typeface="+mj-lt"/>
              </a:rPr>
              <a:t> </a:t>
            </a:r>
          </a:p>
        </p:txBody>
      </p:sp>
      <p:pic>
        <p:nvPicPr>
          <p:cNvPr id="40963" name="Picture 4" descr="map cholera deaths &amp; H2O pu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78467" y="746967"/>
            <a:ext cx="8239225" cy="6951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3396856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T_Corporate_Template_BentonSans_16.9_c">
  <a:themeElements>
    <a:clrScheme name="Custom 8">
      <a:dk1>
        <a:srgbClr val="666666"/>
      </a:dk1>
      <a:lt1>
        <a:sysClr val="window" lastClr="FFFFFF"/>
      </a:lt1>
      <a:dk2>
        <a:srgbClr val="5B6591"/>
      </a:dk2>
      <a:lt2>
        <a:srgbClr val="FFFFFF"/>
      </a:lt2>
      <a:accent1>
        <a:srgbClr val="1F447D"/>
      </a:accent1>
      <a:accent2>
        <a:srgbClr val="E8762C"/>
      </a:accent2>
      <a:accent3>
        <a:srgbClr val="7099A6"/>
      </a:accent3>
      <a:accent4>
        <a:srgbClr val="59879B"/>
      </a:accent4>
      <a:accent5>
        <a:srgbClr val="4C4C4C"/>
      </a:accent5>
      <a:accent6>
        <a:srgbClr val="C72035"/>
      </a:accent6>
      <a:hlink>
        <a:srgbClr val="EB912C"/>
      </a:hlink>
      <a:folHlink>
        <a:srgbClr val="969696"/>
      </a:folHlink>
    </a:clrScheme>
    <a:fontScheme name="Tableau Corporate Fonts">
      <a:majorFont>
        <a:latin typeface="BentonSans Book"/>
        <a:ea typeface=""/>
        <a:cs typeface=""/>
      </a:majorFont>
      <a:minorFont>
        <a:latin typeface="Merriweather 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lumMod val="60000"/>
            <a:lumOff val="4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cmpd="sng">
          <a:solidFill>
            <a:schemeClr val="bg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PPT_Corporate_Template_BentonSans_16.9_c (1)</Template>
  <TotalTime>27</TotalTime>
  <Words>988</Words>
  <Application>Microsoft Office PowerPoint</Application>
  <PresentationFormat>Custom</PresentationFormat>
  <Paragraphs>88</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BentonSans Book</vt:lpstr>
      <vt:lpstr>Arial</vt:lpstr>
      <vt:lpstr>Calibri</vt:lpstr>
      <vt:lpstr>Gill Sans MT</vt:lpstr>
      <vt:lpstr>Merriweather Light</vt:lpstr>
      <vt:lpstr>PPT_Corporate_Template_BentonSans_16.9_c</vt:lpstr>
      <vt:lpstr>PowerPoint Presentation</vt:lpstr>
      <vt:lpstr>“If I had an hour to solve a problem and my life depended on it, I would use the first 55 minutes determining the proper questions to ask” </vt:lpstr>
      <vt:lpstr>PowerPoint Presentation</vt:lpstr>
      <vt:lpstr>What are the aptitudes and attitudes of Effective Analysts?</vt:lpstr>
      <vt:lpstr>Steve Few: Aptitudes and Attitudes</vt:lpstr>
      <vt:lpstr>Florence Nightingale (1820-1910) She asked great questions!</vt:lpstr>
      <vt:lpstr>John Snow (1813-1858) Cholera in London</vt:lpstr>
      <vt:lpstr>Cholera Deaths </vt:lpstr>
      <vt:lpstr>Cholera Deaths &amp; H2O Pumps </vt:lpstr>
      <vt:lpstr> Mental Model of data analysis</vt:lpstr>
      <vt:lpstr> Mental Model Missing Key Aspects</vt:lpstr>
      <vt:lpstr>The Data Analytic Question</vt:lpstr>
      <vt:lpstr>PowerPoint Presentation</vt:lpstr>
      <vt:lpstr>In Class Activity: Begin Question Assignment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Sue Kraemer</dc:creator>
  <cp:keywords/>
  <dc:description/>
  <cp:lastModifiedBy>Shawn Zheng</cp:lastModifiedBy>
  <cp:revision>10</cp:revision>
  <cp:lastPrinted>2020-02-07T19:42:49Z</cp:lastPrinted>
  <dcterms:created xsi:type="dcterms:W3CDTF">2019-11-27T19:30:57Z</dcterms:created>
  <dcterms:modified xsi:type="dcterms:W3CDTF">2023-02-08T16:45:00Z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D49A7A4B-C8EC-476F-AFDF-60F88AAA1748</vt:lpwstr>
  </property>
  <property fmtid="{D5CDD505-2E9C-101B-9397-08002B2CF9AE}" pid="3" name="ArticulatePath">
    <vt:lpwstr>Data Literacy Introduction</vt:lpwstr>
  </property>
</Properties>
</file>