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8009-D351-4DDB-B237-68FEEFE8888D}" type="datetimeFigureOut">
              <a:rPr lang="en-US" smtClean="0"/>
              <a:pPr/>
              <a:t>7/6/2017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A6D9-F629-48D5-9A81-2CDE6F69D9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8009-D351-4DDB-B237-68FEEFE8888D}" type="datetimeFigureOut">
              <a:rPr lang="en-US" smtClean="0"/>
              <a:pPr/>
              <a:t>7/6/2017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A6D9-F629-48D5-9A81-2CDE6F69D9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8009-D351-4DDB-B237-68FEEFE8888D}" type="datetimeFigureOut">
              <a:rPr lang="en-US" smtClean="0"/>
              <a:pPr/>
              <a:t>7/6/2017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A6D9-F629-48D5-9A81-2CDE6F69D9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8009-D351-4DDB-B237-68FEEFE8888D}" type="datetimeFigureOut">
              <a:rPr lang="en-US" smtClean="0"/>
              <a:pPr/>
              <a:t>7/6/2017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A6D9-F629-48D5-9A81-2CDE6F69D9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8009-D351-4DDB-B237-68FEEFE8888D}" type="datetimeFigureOut">
              <a:rPr lang="en-US" smtClean="0"/>
              <a:pPr/>
              <a:t>7/6/2017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A6D9-F629-48D5-9A81-2CDE6F69D9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8009-D351-4DDB-B237-68FEEFE8888D}" type="datetimeFigureOut">
              <a:rPr lang="en-US" smtClean="0"/>
              <a:pPr/>
              <a:t>7/6/2017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A6D9-F629-48D5-9A81-2CDE6F69D9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8009-D351-4DDB-B237-68FEEFE8888D}" type="datetimeFigureOut">
              <a:rPr lang="en-US" smtClean="0"/>
              <a:pPr/>
              <a:t>7/6/2017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A6D9-F629-48D5-9A81-2CDE6F69D9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8009-D351-4DDB-B237-68FEEFE8888D}" type="datetimeFigureOut">
              <a:rPr lang="en-US" smtClean="0"/>
              <a:pPr/>
              <a:t>7/6/2017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A6D9-F629-48D5-9A81-2CDE6F69D9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8009-D351-4DDB-B237-68FEEFE8888D}" type="datetimeFigureOut">
              <a:rPr lang="en-US" smtClean="0"/>
              <a:pPr/>
              <a:t>7/6/2017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A6D9-F629-48D5-9A81-2CDE6F69D9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8009-D351-4DDB-B237-68FEEFE8888D}" type="datetimeFigureOut">
              <a:rPr lang="en-US" smtClean="0"/>
              <a:pPr/>
              <a:t>7/6/2017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A6D9-F629-48D5-9A81-2CDE6F69D9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8009-D351-4DDB-B237-68FEEFE8888D}" type="datetimeFigureOut">
              <a:rPr lang="en-US" smtClean="0"/>
              <a:pPr/>
              <a:t>7/6/2017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A6D9-F629-48D5-9A81-2CDE6F69D9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8009-D351-4DDB-B237-68FEEFE8888D}" type="datetimeFigureOut">
              <a:rPr lang="en-US" smtClean="0"/>
              <a:pPr/>
              <a:t>7/6/2017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8A6D9-F629-48D5-9A81-2CDE6F69D93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2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NZ" dirty="0"/>
              <a:t>Receptionist </a:t>
            </a:r>
            <a:r>
              <a:rPr lang="en-NZ" dirty="0" smtClean="0"/>
              <a:t>Project </a:t>
            </a:r>
            <a:r>
              <a:rPr lang="en-NZ" dirty="0"/>
              <a:t>Overview</a:t>
            </a:r>
            <a:br>
              <a:rPr lang="en-NZ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184576"/>
          </a:xfrm>
        </p:spPr>
        <p:txBody>
          <a:bodyPr>
            <a:noAutofit/>
          </a:bodyPr>
          <a:lstStyle/>
          <a:p>
            <a:r>
              <a:rPr lang="en-AU" sz="2000" dirty="0" smtClean="0"/>
              <a:t>Perception System</a:t>
            </a:r>
          </a:p>
          <a:p>
            <a:pPr lvl="1"/>
            <a:r>
              <a:rPr lang="en-AU" sz="2000" dirty="0" smtClean="0"/>
              <a:t>Face </a:t>
            </a:r>
            <a:r>
              <a:rPr lang="en-AU" sz="2000" dirty="0" smtClean="0"/>
              <a:t>recognition (match faces with existing faces)</a:t>
            </a:r>
            <a:endParaRPr lang="en-AU" sz="2000" dirty="0" smtClean="0"/>
          </a:p>
          <a:p>
            <a:pPr lvl="1"/>
            <a:r>
              <a:rPr lang="en-AU" sz="2000" dirty="0" smtClean="0"/>
              <a:t>Speech </a:t>
            </a:r>
            <a:r>
              <a:rPr lang="en-AU" sz="2000" dirty="0" smtClean="0"/>
              <a:t>recognition (Speech to text, language and accent recognition)</a:t>
            </a:r>
            <a:endParaRPr lang="en-AU" sz="2000" dirty="0" smtClean="0"/>
          </a:p>
          <a:p>
            <a:r>
              <a:rPr lang="en-AU" sz="2000" dirty="0" smtClean="0"/>
              <a:t>Decision System</a:t>
            </a:r>
          </a:p>
          <a:p>
            <a:pPr lvl="1"/>
            <a:r>
              <a:rPr lang="en-AU" sz="2000" dirty="0" smtClean="0"/>
              <a:t>API.AI conversational chat engine</a:t>
            </a:r>
            <a:endParaRPr lang="en-AU" sz="2000" dirty="0" smtClean="0"/>
          </a:p>
          <a:p>
            <a:pPr lvl="1"/>
            <a:r>
              <a:rPr lang="en-AU" sz="2000" dirty="0" smtClean="0"/>
              <a:t>Amazon </a:t>
            </a:r>
            <a:r>
              <a:rPr lang="en-AU" sz="2000" dirty="0" smtClean="0"/>
              <a:t>Lex conversation bot (powered by Alexa)</a:t>
            </a:r>
            <a:endParaRPr lang="en-AU" sz="2000" dirty="0" smtClean="0"/>
          </a:p>
          <a:p>
            <a:pPr lvl="1"/>
            <a:r>
              <a:rPr lang="en-AU" sz="2000" dirty="0" smtClean="0"/>
              <a:t>Potentially can make custom engines </a:t>
            </a:r>
            <a:r>
              <a:rPr lang="en-AU" sz="2000" dirty="0" smtClean="0"/>
              <a:t>(e.g. </a:t>
            </a:r>
            <a:r>
              <a:rPr lang="en-AU" sz="2000" dirty="0" smtClean="0"/>
              <a:t>using </a:t>
            </a:r>
            <a:r>
              <a:rPr lang="en-AU" sz="2000" dirty="0" err="1"/>
              <a:t>k</a:t>
            </a:r>
            <a:r>
              <a:rPr lang="en-AU" sz="2000" dirty="0" err="1" smtClean="0"/>
              <a:t>nowrob</a:t>
            </a:r>
            <a:r>
              <a:rPr lang="en-AU" sz="2000" dirty="0" smtClean="0"/>
              <a:t> ontology)</a:t>
            </a:r>
            <a:endParaRPr lang="en-AU" sz="2000" dirty="0" smtClean="0"/>
          </a:p>
          <a:p>
            <a:r>
              <a:rPr lang="en-AU" sz="2000" dirty="0" smtClean="0"/>
              <a:t>Action System</a:t>
            </a:r>
          </a:p>
          <a:p>
            <a:pPr lvl="1"/>
            <a:r>
              <a:rPr lang="en-AU" sz="2000" dirty="0" smtClean="0"/>
              <a:t>Ever robot </a:t>
            </a:r>
            <a:r>
              <a:rPr lang="en-AU" sz="2000" dirty="0" smtClean="0"/>
              <a:t>head from Korea</a:t>
            </a:r>
            <a:endParaRPr lang="en-AU" sz="2000" dirty="0" smtClean="0"/>
          </a:p>
          <a:p>
            <a:pPr lvl="1"/>
            <a:r>
              <a:rPr lang="en-AU" sz="2000" dirty="0" smtClean="0"/>
              <a:t>Speech synthesis (Speech </a:t>
            </a:r>
            <a:r>
              <a:rPr lang="en-AU" sz="2000" dirty="0" smtClean="0"/>
              <a:t>to </a:t>
            </a:r>
            <a:r>
              <a:rPr lang="en-AU" sz="2000" dirty="0" smtClean="0"/>
              <a:t>text, language specific)</a:t>
            </a:r>
          </a:p>
          <a:p>
            <a:r>
              <a:rPr lang="en-AU" sz="2000" dirty="0" smtClean="0"/>
              <a:t>Entire system should be made modular so it is easy to test different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7102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Decision </a:t>
            </a:r>
            <a:r>
              <a:rPr lang="en-NZ" dirty="0" smtClean="0"/>
              <a:t>System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/>
          </a:bodyPr>
          <a:lstStyle/>
          <a:p>
            <a:r>
              <a:rPr lang="en-NZ" dirty="0"/>
              <a:t>Amazon Lex</a:t>
            </a:r>
          </a:p>
          <a:p>
            <a:pPr lvl="1"/>
            <a:r>
              <a:rPr lang="en-AU" dirty="0"/>
              <a:t>Uses boto3 </a:t>
            </a:r>
            <a:r>
              <a:rPr lang="en-AU" dirty="0" smtClean="0"/>
              <a:t>python </a:t>
            </a:r>
            <a:r>
              <a:rPr lang="en-AU" dirty="0" err="1" smtClean="0"/>
              <a:t>sdk</a:t>
            </a:r>
            <a:r>
              <a:rPr lang="en-AU" dirty="0" smtClean="0"/>
              <a:t> </a:t>
            </a:r>
            <a:r>
              <a:rPr lang="en-AU" dirty="0"/>
              <a:t>to send </a:t>
            </a:r>
            <a:r>
              <a:rPr lang="en-AU" dirty="0" smtClean="0"/>
              <a:t>requests inside a ROS package</a:t>
            </a:r>
            <a:endParaRPr lang="en-AU" dirty="0"/>
          </a:p>
          <a:p>
            <a:pPr lvl="1"/>
            <a:r>
              <a:rPr lang="en-AU" dirty="0"/>
              <a:t>AWS lambda </a:t>
            </a:r>
            <a:r>
              <a:rPr lang="en-AU" dirty="0" smtClean="0"/>
              <a:t>function processes </a:t>
            </a:r>
            <a:r>
              <a:rPr lang="en-AU" dirty="0"/>
              <a:t>logic </a:t>
            </a:r>
          </a:p>
          <a:p>
            <a:r>
              <a:rPr lang="en-AU" dirty="0" smtClean="0"/>
              <a:t>API.AI</a:t>
            </a:r>
          </a:p>
          <a:p>
            <a:pPr lvl="1"/>
            <a:r>
              <a:rPr lang="en-AU" dirty="0" smtClean="0"/>
              <a:t>Works similar </a:t>
            </a:r>
            <a:r>
              <a:rPr lang="en-AU" dirty="0" smtClean="0"/>
              <a:t>to </a:t>
            </a:r>
            <a:r>
              <a:rPr lang="en-AU" dirty="0" smtClean="0"/>
              <a:t>Lex but not as flexible</a:t>
            </a:r>
            <a:endParaRPr lang="en-AU" dirty="0" smtClean="0"/>
          </a:p>
          <a:p>
            <a:r>
              <a:rPr lang="en-AU" dirty="0" smtClean="0"/>
              <a:t>Offline ROS module</a:t>
            </a:r>
          </a:p>
          <a:p>
            <a:pPr lvl="1"/>
            <a:r>
              <a:rPr lang="en-AU" dirty="0" smtClean="0"/>
              <a:t>E.g. Using </a:t>
            </a:r>
            <a:r>
              <a:rPr lang="en-AU" dirty="0" err="1" smtClean="0"/>
              <a:t>knowrob</a:t>
            </a:r>
            <a:r>
              <a:rPr lang="en-AU" dirty="0" smtClean="0"/>
              <a:t> (</a:t>
            </a:r>
            <a:r>
              <a:rPr lang="en-AU" dirty="0" err="1" smtClean="0"/>
              <a:t>prolog</a:t>
            </a:r>
            <a:r>
              <a:rPr lang="en-AU" dirty="0" smtClean="0"/>
              <a:t>)</a:t>
            </a:r>
            <a:endParaRPr lang="en-AU" dirty="0" smtClean="0"/>
          </a:p>
          <a:p>
            <a:pPr lvl="1"/>
            <a:r>
              <a:rPr lang="en-AU" dirty="0" smtClean="0"/>
              <a:t>Lot of work required to get </a:t>
            </a:r>
            <a:r>
              <a:rPr lang="en-AU" dirty="0" smtClean="0"/>
              <a:t>it working, difficult to implement without strong background knowledge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18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NZ" dirty="0" smtClean="0"/>
              <a:t>Amazon </a:t>
            </a:r>
            <a:r>
              <a:rPr lang="en-NZ" dirty="0" smtClean="0"/>
              <a:t>Lex Example</a:t>
            </a:r>
            <a:endParaRPr lang="en-NZ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1667" y="1628800"/>
            <a:ext cx="4392000" cy="432396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10376" y="1628800"/>
            <a:ext cx="4326120" cy="432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8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88640"/>
            <a:ext cx="9029705" cy="2862132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0" y="4947098"/>
            <a:ext cx="8748464" cy="157231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0" y="1484784"/>
            <a:ext cx="9029705" cy="40324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51920" y="456931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Decision System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68144" y="170080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Perception System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0620" y="31316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Camera Input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9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27013"/>
            <a:ext cx="8229600" cy="1143000"/>
          </a:xfrm>
        </p:spPr>
        <p:txBody>
          <a:bodyPr>
            <a:normAutofit/>
          </a:bodyPr>
          <a:lstStyle/>
          <a:p>
            <a:r>
              <a:rPr lang="en-AU" dirty="0" smtClean="0"/>
              <a:t>System Diagram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131840" y="1700808"/>
            <a:ext cx="201622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Perception System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131840" y="3572718"/>
            <a:ext cx="201622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Decision System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131840" y="5337212"/>
            <a:ext cx="201622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Action System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6444208" y="1402437"/>
            <a:ext cx="2530624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Procrob</a:t>
            </a:r>
            <a:r>
              <a:rPr lang="en-AU" dirty="0" smtClean="0"/>
              <a:t> functional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6444208" y="2406898"/>
            <a:ext cx="2530624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AWS </a:t>
            </a:r>
            <a:r>
              <a:rPr lang="en-AU" dirty="0" err="1" smtClean="0"/>
              <a:t>Rekognition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7160" y="1808820"/>
            <a:ext cx="2530624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Google Speech to Text</a:t>
            </a:r>
            <a:endParaRPr lang="en-AU" dirty="0"/>
          </a:p>
        </p:txBody>
      </p:sp>
      <p:cxnSp>
        <p:nvCxnSpPr>
          <p:cNvPr id="11" name="Straight Arrow Connector 10"/>
          <p:cNvCxnSpPr>
            <a:stCxn id="9" idx="3"/>
            <a:endCxn id="4" idx="1"/>
          </p:cNvCxnSpPr>
          <p:nvPr/>
        </p:nvCxnSpPr>
        <p:spPr>
          <a:xfrm>
            <a:off x="2627784" y="2168860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148064" y="2353444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</p:cNvCxnSpPr>
          <p:nvPr/>
        </p:nvCxnSpPr>
        <p:spPr>
          <a:xfrm flipH="1" flipV="1">
            <a:off x="6156176" y="2406898"/>
            <a:ext cx="28803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1"/>
          </p:cNvCxnSpPr>
          <p:nvPr/>
        </p:nvCxnSpPr>
        <p:spPr>
          <a:xfrm flipH="1">
            <a:off x="6156176" y="1762477"/>
            <a:ext cx="288032" cy="60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6296" y="212251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OR</a:t>
            </a:r>
            <a:endParaRPr lang="en-AU" dirty="0"/>
          </a:p>
        </p:txBody>
      </p: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>
            <a:off x="4139952" y="2636912"/>
            <a:ext cx="0" cy="935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4139952" y="4508822"/>
            <a:ext cx="0" cy="82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8306" y="3186376"/>
            <a:ext cx="2530624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API.AI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88070" y="4272727"/>
            <a:ext cx="2530624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Amazon Lex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 flipV="1">
            <a:off x="2618694" y="4065465"/>
            <a:ext cx="144016" cy="56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3"/>
          </p:cNvCxnSpPr>
          <p:nvPr/>
        </p:nvCxnSpPr>
        <p:spPr>
          <a:xfrm>
            <a:off x="2628930" y="3546416"/>
            <a:ext cx="105720" cy="52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5" idx="1"/>
          </p:cNvCxnSpPr>
          <p:nvPr/>
        </p:nvCxnSpPr>
        <p:spPr>
          <a:xfrm flipV="1">
            <a:off x="2744886" y="4040770"/>
            <a:ext cx="386954" cy="2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970984" y="5445224"/>
            <a:ext cx="2530624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Ever Robot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6" idx="3"/>
            <a:endCxn id="36" idx="1"/>
          </p:cNvCxnSpPr>
          <p:nvPr/>
        </p:nvCxnSpPr>
        <p:spPr>
          <a:xfrm>
            <a:off x="5148064" y="5805264"/>
            <a:ext cx="822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87924" y="39019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OR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126897" y="103858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Separate modules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6917859" y="95043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Separate modules</a:t>
            </a:r>
            <a:endParaRPr lang="en-AU" dirty="0"/>
          </a:p>
        </p:txBody>
      </p:sp>
      <p:sp>
        <p:nvSpPr>
          <p:cNvPr id="44" name="TextBox 43"/>
          <p:cNvSpPr txBox="1"/>
          <p:nvPr/>
        </p:nvSpPr>
        <p:spPr>
          <a:xfrm>
            <a:off x="2794177" y="1012205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Core interface/framework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4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GUI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0" y="1196752"/>
            <a:ext cx="4167070" cy="4525963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Choose which modules </a:t>
            </a:r>
            <a:r>
              <a:rPr lang="en-AU" dirty="0"/>
              <a:t>to use</a:t>
            </a:r>
          </a:p>
          <a:p>
            <a:r>
              <a:rPr lang="en-AU" dirty="0"/>
              <a:t>Start and stop the perception/decision system</a:t>
            </a:r>
          </a:p>
          <a:p>
            <a:r>
              <a:rPr lang="en-NZ" dirty="0" smtClean="0"/>
              <a:t>Text area for visualising responses</a:t>
            </a:r>
            <a:endParaRPr lang="en-NZ" dirty="0" smtClean="0"/>
          </a:p>
          <a:p>
            <a:r>
              <a:rPr lang="en-NZ" dirty="0" smtClean="0"/>
              <a:t>Test the decision engine via text field</a:t>
            </a:r>
            <a:endParaRPr lang="en-NZ" dirty="0"/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003" y="1196752"/>
            <a:ext cx="4824109" cy="48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15"/>
            <a:ext cx="8229600" cy="1143000"/>
          </a:xfrm>
        </p:spPr>
        <p:txBody>
          <a:bodyPr>
            <a:normAutofit/>
          </a:bodyPr>
          <a:lstStyle/>
          <a:p>
            <a:r>
              <a:rPr lang="en-NZ" dirty="0" err="1"/>
              <a:t>Procrob</a:t>
            </a:r>
            <a:r>
              <a:rPr lang="en-NZ" dirty="0"/>
              <a:t> </a:t>
            </a:r>
            <a:r>
              <a:rPr lang="en-NZ" dirty="0" smtClean="0"/>
              <a:t>Functional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20000"/>
          </a:bodyPr>
          <a:lstStyle/>
          <a:p>
            <a:r>
              <a:rPr lang="en-NZ" dirty="0" smtClean="0"/>
              <a:t>ROS </a:t>
            </a:r>
            <a:r>
              <a:rPr lang="en-NZ" dirty="0"/>
              <a:t>package</a:t>
            </a:r>
          </a:p>
          <a:p>
            <a:r>
              <a:rPr lang="en-NZ" dirty="0"/>
              <a:t>Local, offline</a:t>
            </a:r>
          </a:p>
          <a:p>
            <a:r>
              <a:rPr lang="en-NZ" dirty="0" err="1"/>
              <a:t>OpenCV</a:t>
            </a:r>
            <a:r>
              <a:rPr lang="en-NZ" dirty="0"/>
              <a:t> </a:t>
            </a:r>
            <a:r>
              <a:rPr lang="en-NZ" dirty="0" smtClean="0"/>
              <a:t>based, uses </a:t>
            </a:r>
            <a:r>
              <a:rPr lang="en-NZ" dirty="0" err="1" smtClean="0"/>
              <a:t>haarcascades</a:t>
            </a:r>
            <a:endParaRPr lang="en-NZ" dirty="0" smtClean="0"/>
          </a:p>
          <a:p>
            <a:r>
              <a:rPr lang="en-NZ" dirty="0" smtClean="0"/>
              <a:t>Fairly fast and accurate but prone to false detection</a:t>
            </a:r>
            <a:endParaRPr lang="en-NZ" dirty="0"/>
          </a:p>
          <a:p>
            <a:r>
              <a:rPr lang="en-NZ" dirty="0" smtClean="0"/>
              <a:t>All of these modules use Kinect </a:t>
            </a:r>
            <a:r>
              <a:rPr lang="en-NZ" dirty="0"/>
              <a:t>Camera via </a:t>
            </a:r>
            <a:r>
              <a:rPr lang="en-NZ" dirty="0" err="1"/>
              <a:t>OpenNI</a:t>
            </a:r>
            <a:endParaRPr lang="en-NZ" dirty="0"/>
          </a:p>
          <a:p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21871" y="1142344"/>
            <a:ext cx="3447303" cy="2719507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50950" y="3961321"/>
            <a:ext cx="3418224" cy="27080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0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Cob </a:t>
            </a:r>
            <a:r>
              <a:rPr lang="en-AU" dirty="0" smtClean="0"/>
              <a:t>People Detection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925144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ROS package</a:t>
            </a:r>
            <a:endParaRPr lang="en-NZ" dirty="0" smtClean="0"/>
          </a:p>
          <a:p>
            <a:r>
              <a:rPr lang="en-NZ" dirty="0" smtClean="0"/>
              <a:t>Local</a:t>
            </a:r>
            <a:r>
              <a:rPr lang="en-NZ" dirty="0"/>
              <a:t>, </a:t>
            </a:r>
            <a:r>
              <a:rPr lang="en-NZ" dirty="0" smtClean="0"/>
              <a:t>offline</a:t>
            </a:r>
          </a:p>
          <a:p>
            <a:r>
              <a:rPr lang="en-NZ" dirty="0"/>
              <a:t>Detects head and face</a:t>
            </a:r>
          </a:p>
          <a:p>
            <a:r>
              <a:rPr lang="en-NZ" dirty="0" smtClean="0"/>
              <a:t>Uses </a:t>
            </a:r>
            <a:r>
              <a:rPr lang="en-NZ" dirty="0" err="1" smtClean="0"/>
              <a:t>OpenCV</a:t>
            </a:r>
            <a:r>
              <a:rPr lang="en-NZ" dirty="0" smtClean="0"/>
              <a:t> with </a:t>
            </a:r>
            <a:r>
              <a:rPr lang="en-NZ" dirty="0" err="1" smtClean="0"/>
              <a:t>Eigenfaces</a:t>
            </a:r>
            <a:endParaRPr lang="en-NZ" dirty="0" smtClean="0"/>
          </a:p>
          <a:p>
            <a:r>
              <a:rPr lang="en-NZ" dirty="0" smtClean="0"/>
              <a:t>Doesn't </a:t>
            </a:r>
            <a:r>
              <a:rPr lang="en-NZ" dirty="0" smtClean="0"/>
              <a:t>work on photos</a:t>
            </a:r>
          </a:p>
          <a:p>
            <a:r>
              <a:rPr lang="en-NZ" dirty="0" smtClean="0"/>
              <a:t>Slower but less false detections</a:t>
            </a:r>
            <a:endParaRPr lang="en-AU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032" y="1333504"/>
            <a:ext cx="3328920" cy="267156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834112" y="4084304"/>
            <a:ext cx="3337920" cy="2643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4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AWS Rekognition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3826768" cy="4997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Online </a:t>
            </a:r>
            <a:r>
              <a:rPr lang="it-IT" dirty="0"/>
              <a:t>via python boto3 sdk</a:t>
            </a:r>
          </a:p>
          <a:p>
            <a:r>
              <a:rPr lang="en-NZ" dirty="0"/>
              <a:t>High accuracy</a:t>
            </a:r>
          </a:p>
          <a:p>
            <a:r>
              <a:rPr lang="en-NZ" dirty="0"/>
              <a:t>Slower response time</a:t>
            </a:r>
          </a:p>
          <a:p>
            <a:r>
              <a:rPr lang="en-AU" dirty="0"/>
              <a:t>Extra information e.g. gender, estimated </a:t>
            </a:r>
            <a:r>
              <a:rPr lang="en-AU" dirty="0" smtClean="0"/>
              <a:t>age</a:t>
            </a:r>
          </a:p>
          <a:p>
            <a:r>
              <a:rPr lang="en-AU" dirty="0" smtClean="0"/>
              <a:t>Separate API call for training</a:t>
            </a:r>
            <a:endParaRPr lang="en-AU" dirty="0"/>
          </a:p>
          <a:p>
            <a:endParaRPr lang="en-AU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032" y="1196752"/>
            <a:ext cx="3600000" cy="2851200"/>
          </a:xfrm>
          <a:prstGeom prst="rect">
            <a:avLst/>
          </a:prstGeom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32" y="4072724"/>
            <a:ext cx="3522600" cy="2770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9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ETRI Face Recognition</a:t>
            </a:r>
            <a:endParaRPr lang="en-AU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Has a Linux </a:t>
            </a:r>
            <a:r>
              <a:rPr lang="en-NZ" dirty="0" smtClean="0"/>
              <a:t>SDK</a:t>
            </a:r>
          </a:p>
          <a:p>
            <a:r>
              <a:rPr lang="en-NZ" dirty="0" smtClean="0"/>
              <a:t>Will make a ROS module to test it</a:t>
            </a:r>
            <a:endParaRPr lang="en-NZ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714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Speech Recognition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Google Speech to Text</a:t>
            </a:r>
          </a:p>
          <a:p>
            <a:pPr lvl="1"/>
            <a:r>
              <a:rPr lang="en-NZ" dirty="0" smtClean="0"/>
              <a:t>Currently set on </a:t>
            </a:r>
            <a:r>
              <a:rPr lang="en-NZ" dirty="0" smtClean="0"/>
              <a:t>English </a:t>
            </a:r>
            <a:r>
              <a:rPr lang="en-NZ" dirty="0"/>
              <a:t>(NZ accent)</a:t>
            </a:r>
          </a:p>
          <a:p>
            <a:pPr lvl="1"/>
            <a:r>
              <a:rPr lang="en-AU" dirty="0"/>
              <a:t>Other </a:t>
            </a:r>
            <a:r>
              <a:rPr lang="en-AU" dirty="0" smtClean="0"/>
              <a:t>accents </a:t>
            </a:r>
            <a:r>
              <a:rPr lang="en-AU" dirty="0"/>
              <a:t>(e.g. Korean) </a:t>
            </a:r>
            <a:r>
              <a:rPr lang="en-AU" dirty="0" smtClean="0"/>
              <a:t>are not </a:t>
            </a:r>
            <a:r>
              <a:rPr lang="en-AU" dirty="0"/>
              <a:t>as good</a:t>
            </a:r>
          </a:p>
          <a:p>
            <a:pPr lvl="1"/>
            <a:r>
              <a:rPr lang="en-AU" dirty="0"/>
              <a:t>Currently the response time is a bit delayed. </a:t>
            </a:r>
            <a:r>
              <a:rPr lang="en-AU" dirty="0" smtClean="0"/>
              <a:t>Will try to</a:t>
            </a:r>
            <a:r>
              <a:rPr lang="en-AU" dirty="0" smtClean="0"/>
              <a:t> </a:t>
            </a:r>
            <a:r>
              <a:rPr lang="en-AU" dirty="0"/>
              <a:t>improve </a:t>
            </a:r>
            <a:r>
              <a:rPr lang="en-AU" dirty="0" smtClean="0"/>
              <a:t>using </a:t>
            </a:r>
            <a:r>
              <a:rPr lang="en-AU" dirty="0"/>
              <a:t>streaming rather than </a:t>
            </a:r>
            <a:r>
              <a:rPr lang="en-AU" dirty="0" err="1" smtClean="0"/>
              <a:t>async</a:t>
            </a:r>
            <a:endParaRPr lang="en-AU" dirty="0"/>
          </a:p>
          <a:p>
            <a:r>
              <a:rPr lang="en-NZ" dirty="0"/>
              <a:t>Amazon Speech Recognition</a:t>
            </a:r>
          </a:p>
          <a:p>
            <a:pPr lvl="1"/>
            <a:r>
              <a:rPr lang="en-NZ" dirty="0"/>
              <a:t>To </a:t>
            </a:r>
            <a:r>
              <a:rPr lang="en-NZ" dirty="0" smtClean="0"/>
              <a:t>do</a:t>
            </a:r>
          </a:p>
          <a:p>
            <a:pPr lvl="1"/>
            <a:r>
              <a:rPr lang="en-NZ" dirty="0" smtClean="0"/>
              <a:t>Not sure if its possible to de-couple Amazon ASR from Lex service</a:t>
            </a:r>
            <a:endParaRPr lang="en-NZ" dirty="0"/>
          </a:p>
          <a:p>
            <a:r>
              <a:rPr lang="en-AU" dirty="0" err="1" smtClean="0"/>
              <a:t>Pocketsphinx</a:t>
            </a:r>
            <a:r>
              <a:rPr lang="en-AU" dirty="0" smtClean="0"/>
              <a:t> ROS package</a:t>
            </a:r>
          </a:p>
          <a:p>
            <a:pPr lvl="1"/>
            <a:r>
              <a:rPr lang="en-AU" dirty="0" smtClean="0"/>
              <a:t>Offline</a:t>
            </a:r>
          </a:p>
          <a:p>
            <a:pPr lvl="1"/>
            <a:r>
              <a:rPr lang="en-AU" dirty="0" smtClean="0"/>
              <a:t>Significantly less </a:t>
            </a:r>
            <a:r>
              <a:rPr lang="en-AU" dirty="0" smtClean="0"/>
              <a:t>accurate</a:t>
            </a:r>
          </a:p>
        </p:txBody>
      </p:sp>
    </p:spTree>
    <p:extLst>
      <p:ext uri="{BB962C8B-B14F-4D97-AF65-F5344CB8AC3E}">
        <p14:creationId xmlns:p14="http://schemas.microsoft.com/office/powerpoint/2010/main" val="9854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8981320" cy="4392488"/>
          </a:xfrm>
          <a:prstGeom prst="rect">
            <a:avLst/>
          </a:prstGeom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NZ" dirty="0" smtClean="0"/>
              <a:t>Google </a:t>
            </a:r>
            <a:r>
              <a:rPr lang="en-NZ" dirty="0" smtClean="0"/>
              <a:t>SR Example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644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</TotalTime>
  <Words>366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Blank</vt:lpstr>
      <vt:lpstr>Receptionist Project Overview </vt:lpstr>
      <vt:lpstr>System Diagram</vt:lpstr>
      <vt:lpstr>GUI</vt:lpstr>
      <vt:lpstr>Procrob Functional</vt:lpstr>
      <vt:lpstr>Cob People Detection</vt:lpstr>
      <vt:lpstr>AWS Rekognition</vt:lpstr>
      <vt:lpstr>ETRI Face Recognition</vt:lpstr>
      <vt:lpstr>Speech Recognition</vt:lpstr>
      <vt:lpstr>Google SR Example</vt:lpstr>
      <vt:lpstr>Decision System</vt:lpstr>
      <vt:lpstr>Amazon Lex Example</vt:lpstr>
      <vt:lpstr>PowerPoint Presentation</vt:lpstr>
    </vt:vector>
  </TitlesOfParts>
  <Company>Macquarie Group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Yep</dc:creator>
  <cp:lastModifiedBy>Wesley Yep</cp:lastModifiedBy>
  <cp:revision>31</cp:revision>
  <dcterms:created xsi:type="dcterms:W3CDTF">2017-07-06T07:03:44Z</dcterms:created>
  <dcterms:modified xsi:type="dcterms:W3CDTF">2017-07-06T10:00:23Z</dcterms:modified>
</cp:coreProperties>
</file>