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0B91-8D71-406F-88F6-C9F172445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FC9B4-6A41-4EBB-BEC2-702E1030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A6F5-6763-455B-BA43-CAA8A402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F27A-968C-4AB0-97ED-0C6875A8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583-658E-4184-87B4-9B37B17E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464F-FA8A-4C6E-813B-0E205E85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C84E2-B8F3-40FC-A64E-6D45C227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8854-01BC-44D9-AC4A-7AE1FE55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ACC9-39C0-420C-97E5-C86C4E5C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D0E3-26AF-4BC6-A68E-9CF42483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F5B68-E025-418D-A1E5-174CC324F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8712B-CB02-4BE4-A444-B343F5B4F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123C-D230-42BA-ACD6-6C17051D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AD05-60D8-4CB7-82D7-D6FD5C39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68B1-4EF8-456D-AD5A-C73F7AD4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E9BB-333F-4C32-9C07-CA7CBA80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EFCF-6123-4023-87C8-4CFE9D67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85ED-AE26-42CA-9E57-CCAC47C0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1FE1-9F73-4538-8171-8C5C8773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C309-E754-449A-8878-E2FE330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D8E-A3B1-48D4-97F1-512D4E24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656BC-B83A-4508-851F-1248781A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FAAE-1C3D-4C1C-9A1D-6E2C380A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82A2-E49C-4439-8145-99EEE1A0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9EA8-7C97-4C39-BB47-7326F4EC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BE4-D6B0-4E30-B66F-68E904DE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CE51-EAB3-4A40-901B-D5C4D4CDB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FDB3D-F4CF-4E0C-BA49-A1033C69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D2B1-A025-4062-B3A9-C4575D4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09BA-285E-4909-861E-D2F974BB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6C7B-9312-4C7C-92CE-A2F508AD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915A-B83B-4F5E-AC7C-2773155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028A-3061-4DEF-9CE9-AAEF9A8F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8C9D-5292-4D06-8403-2C6D8998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F4D51-5392-4C28-8275-B20E19332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0E71-B762-4833-A3AC-7FDAB42BC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1854-C3A7-46EF-BF6D-A1F3AA3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FCEE1-CD53-4169-B0A3-7EDBE985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C2B50-11A5-49B8-BC83-B7C2D462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13D9-A593-4F1F-A5DA-236EA1FD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6D0C4-6320-44AB-91BF-DF7C1A1C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D17DE-B358-4197-B828-9FB6380B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35D5-0BA5-43E8-BE9D-18369315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66E93-43A6-4891-98DF-DA180D73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A1F09-E034-4EEC-92BD-6395F53B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4AF2C-D0FE-42F9-BE63-2DD4B313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7F66-C521-4ED5-8ACB-56676284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0EE0-BCD6-4ABF-8B2E-5E2A4EA2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1F0D-681A-49EB-8523-D47576C9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D6A8A-002D-4734-A427-C54D1614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0914-EA6E-48E6-8D43-C3B26780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2B4D-BA62-4A06-9CEA-DB6ED71C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9B65-E82E-4E24-A5D4-E540235E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B83A-AD8E-4064-8DCC-65F48CD9B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D125-68C0-49B9-AE58-76C20C835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2732B-B8C6-434D-ADC0-BA92EE6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C3CF-A597-4B1A-8CFD-2A7E27E3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4596-D127-45EB-9B01-B5031215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7DF1D-06E7-4882-8BDA-85905B80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755F-B5BD-447C-A18C-F7B29F18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BE18-2F14-45E9-B0E4-EBB7476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14B9-A6E3-4D98-BD87-697DAF9BCA9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A7F5-2058-4B5D-8AA1-431442D5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2BE2-83CE-4039-A430-24FF0023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769C-4321-4269-BF78-DA5A5FFD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26074-AFAD-442B-A9DD-59C3CB04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373505"/>
            <a:ext cx="6029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C1055-9E7F-46F4-81DD-21196A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862137"/>
            <a:ext cx="6010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A369C-769A-4E51-80DE-5832EC5B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828675"/>
            <a:ext cx="71913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67470-A498-47F3-BAC2-B87DBC1E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195387"/>
            <a:ext cx="59721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Earle West</dc:creator>
  <cp:lastModifiedBy>Earle West</cp:lastModifiedBy>
  <cp:revision>1</cp:revision>
  <dcterms:created xsi:type="dcterms:W3CDTF">2020-07-17T15:33:18Z</dcterms:created>
  <dcterms:modified xsi:type="dcterms:W3CDTF">2020-07-17T16:34:58Z</dcterms:modified>
</cp:coreProperties>
</file>