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DC06F-8200-41B7-AA58-146776053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C92CE-A2C8-466E-87A1-732548E27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2DCC3-1E3A-4E62-B208-F81DEDD4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80603-90B3-4BDD-B3C2-9F5046B0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169ED-A2EC-497A-B00D-E87BF815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5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7262-9DB3-4275-99D9-B70C0C5C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151612-12C9-45C1-B032-928F0CCC5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D280C-664E-4C8E-BD08-4573F806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53D5C-0B52-4F81-9F14-218F33A2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25119-0D14-4290-8D28-143A75FE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6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D22F92-5E3C-4A62-88B3-F5877C24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3FF9A-3806-4A7D-BB2F-855BE968E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EBEC6-4EBA-46B1-9DEE-8BAE0C29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D05C5-F539-4B95-93E2-C83AA92E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F5698-E045-4AD1-B186-B5A966C9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7DEB1-1727-441E-9AE8-4E870355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8DEA9-CA21-4082-9003-3A01E073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3A855-0FB7-4EE2-9F31-D7AA90E9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FDD2F-CCEE-42DA-B67A-C78F075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E8DC0-3B11-47A8-89E6-2ACC0731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B997D-DCAE-421B-87EF-077F8B81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A0A6B-5888-44E1-8554-2D8DB839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FD6D4-4C9A-45B2-97B7-202C205B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EDDF-23E3-4814-87EF-5F3F2B05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C6B1-3B46-470E-A099-FC40A3A7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1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18985-B15F-429E-9B5E-15D87E3D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971EB-4DC5-42C6-BC8F-36F98F5FE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56B6E-1B74-4D30-AE79-54EC1471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A2C3C-FAC9-4AA4-9D44-2776C280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A72C2-7A63-48A0-9B73-85854363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A94E5-CD4F-49DB-A38E-0C2B8F74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2CDB9-BF85-4AA9-B425-5EB167CA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2DA73-75DE-46E7-8A14-565DDA2A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AA23A-3331-48AB-A207-413E0BED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1D36A8-0B1A-4401-BE87-919AD5DEB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26DF4D-890D-4292-8266-0D0D23206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6FE68-08F8-43C0-B507-F4B70B8D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9DD904-49EF-4BDB-B912-F764AB47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7C103A-8C02-4E07-A18C-1A57F2C5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376CE-3D4F-452E-A562-ACEC40B3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AF2301-1892-4BD5-BED0-4858F33C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CE0CF-5E60-45CB-89CA-1092C77B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91F9E-0314-4BB7-A1E7-BAA12D8B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5EAA83-B324-42B3-A5CA-39EC392B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E6B99-A4DF-4915-AD5A-D459A1C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BFBD2-AA38-42B2-8A5E-783CC94D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ADDB5-45B1-43B1-8F50-A152F20B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33680-AEE2-4666-BC5F-D384B930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C4E88A-7291-4798-A79E-E2CB0EA9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E4DEC-B20C-4035-BBCB-5D164E7B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CC46D6-AF60-4902-BB17-A1D5A45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7870C-4109-4852-872E-E48AF0EC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A5620-5583-49BD-8E2E-DA1B38E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15B19-D01E-4038-95C8-8AAF7B67D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E5845-3009-416E-9580-8BA32661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48F78-4FAC-429A-868F-37D77E26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2AC6B-85AC-4BCA-A771-AA2D34D8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74A82-3FF8-4E83-BB1D-0C94E6E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D1B67D-0A13-4348-B059-6850CB67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5B7B6-4E86-4B49-BF9D-DCCF96A5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DF7E8-646C-4A04-998C-9CBF70E40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22FD-2ABD-4A30-B716-81C20B22812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36417-7D7C-4498-86ED-B92A3B882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E7C54-6233-4653-A0BA-37141CD25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DAB7-C680-4773-BCBE-5A63D86AA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9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16C471-C65F-4128-B46C-2F40F3407830}"/>
              </a:ext>
            </a:extLst>
          </p:cNvPr>
          <p:cNvGrpSpPr/>
          <p:nvPr/>
        </p:nvGrpSpPr>
        <p:grpSpPr>
          <a:xfrm>
            <a:off x="132437" y="838857"/>
            <a:ext cx="1899823" cy="2238930"/>
            <a:chOff x="1961040" y="1313895"/>
            <a:chExt cx="1899823" cy="22389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9E8D27-0408-4CE9-9A4C-6A02DFCDBC9C}"/>
                </a:ext>
              </a:extLst>
            </p:cNvPr>
            <p:cNvSpPr/>
            <p:nvPr/>
          </p:nvSpPr>
          <p:spPr>
            <a:xfrm>
              <a:off x="1961040" y="1313895"/>
              <a:ext cx="1899822" cy="333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B98B7C-BFF8-40D3-A18F-366F70AB654A}"/>
                </a:ext>
              </a:extLst>
            </p:cNvPr>
            <p:cNvSpPr/>
            <p:nvPr/>
          </p:nvSpPr>
          <p:spPr>
            <a:xfrm>
              <a:off x="1961040" y="1647825"/>
              <a:ext cx="1899823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#</a:t>
              </a:r>
              <a:r>
                <a:rPr lang="ko-KR" altLang="en-US" dirty="0">
                  <a:solidFill>
                    <a:schemeClr val="tx1"/>
                  </a:solidFill>
                </a:rPr>
                <a:t>학번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전화번호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직책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출결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휴학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재학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졸업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B51F1B-50FE-40DC-B15C-FC7BAB4BD130}"/>
              </a:ext>
            </a:extLst>
          </p:cNvPr>
          <p:cNvGrpSpPr/>
          <p:nvPr/>
        </p:nvGrpSpPr>
        <p:grpSpPr>
          <a:xfrm>
            <a:off x="556503" y="4277553"/>
            <a:ext cx="1048860" cy="2153205"/>
            <a:chOff x="5047140" y="1732995"/>
            <a:chExt cx="1899823" cy="223893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FEC0F89-7F7D-47DE-BCF9-85F62FA927BB}"/>
                </a:ext>
              </a:extLst>
            </p:cNvPr>
            <p:cNvSpPr/>
            <p:nvPr/>
          </p:nvSpPr>
          <p:spPr>
            <a:xfrm>
              <a:off x="5047140" y="1732995"/>
              <a:ext cx="1899822" cy="333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연혁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258114-4FA5-4260-BE99-0B8B6C936C20}"/>
                </a:ext>
              </a:extLst>
            </p:cNvPr>
            <p:cNvSpPr/>
            <p:nvPr/>
          </p:nvSpPr>
          <p:spPr>
            <a:xfrm>
              <a:off x="5047140" y="2066925"/>
              <a:ext cx="1899823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#</a:t>
              </a:r>
              <a:r>
                <a:rPr lang="ko-KR" altLang="en-US" dirty="0">
                  <a:solidFill>
                    <a:schemeClr val="tx1"/>
                  </a:solidFill>
                </a:rPr>
                <a:t>연혁</a:t>
              </a:r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내용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날짜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E1FD47-65E0-4B2A-91E2-0D6DB6E25AEE}"/>
              </a:ext>
            </a:extLst>
          </p:cNvPr>
          <p:cNvSpPr/>
          <p:nvPr/>
        </p:nvSpPr>
        <p:spPr>
          <a:xfrm>
            <a:off x="4486275" y="285793"/>
            <a:ext cx="6829425" cy="28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161138-4E14-4664-A942-D1252461678A}"/>
              </a:ext>
            </a:extLst>
          </p:cNvPr>
          <p:cNvSpPr/>
          <p:nvPr/>
        </p:nvSpPr>
        <p:spPr>
          <a:xfrm>
            <a:off x="4486275" y="572570"/>
            <a:ext cx="6829425" cy="2371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E12920-A904-457C-9AFB-F43398C468BD}"/>
              </a:ext>
            </a:extLst>
          </p:cNvPr>
          <p:cNvSpPr/>
          <p:nvPr/>
        </p:nvSpPr>
        <p:spPr>
          <a:xfrm>
            <a:off x="4691443" y="793538"/>
            <a:ext cx="1414081" cy="28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공연 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0A33B-67F2-49E0-BD38-EB12B0210ED1}"/>
              </a:ext>
            </a:extLst>
          </p:cNvPr>
          <p:cNvSpPr/>
          <p:nvPr/>
        </p:nvSpPr>
        <p:spPr>
          <a:xfrm>
            <a:off x="4691444" y="1079843"/>
            <a:ext cx="1414082" cy="1632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공연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C625C5-3FD0-4CAE-8B65-76912E1F46DC}"/>
              </a:ext>
            </a:extLst>
          </p:cNvPr>
          <p:cNvSpPr/>
          <p:nvPr/>
        </p:nvSpPr>
        <p:spPr>
          <a:xfrm>
            <a:off x="6348790" y="793538"/>
            <a:ext cx="1414081" cy="28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학사 일정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588E7E-8BFA-47EB-95EB-7846EEC0487F}"/>
              </a:ext>
            </a:extLst>
          </p:cNvPr>
          <p:cNvSpPr/>
          <p:nvPr/>
        </p:nvSpPr>
        <p:spPr>
          <a:xfrm>
            <a:off x="6348791" y="1079843"/>
            <a:ext cx="1414082" cy="1632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학사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3C13FC-3487-42D2-AE09-9ADBB8103E6A}"/>
              </a:ext>
            </a:extLst>
          </p:cNvPr>
          <p:cNvSpPr/>
          <p:nvPr/>
        </p:nvSpPr>
        <p:spPr>
          <a:xfrm>
            <a:off x="8008827" y="792473"/>
            <a:ext cx="1414081" cy="28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연습 일정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08F3B1-E2CC-4145-9EC2-25F4B8B114F6}"/>
              </a:ext>
            </a:extLst>
          </p:cNvPr>
          <p:cNvSpPr/>
          <p:nvPr/>
        </p:nvSpPr>
        <p:spPr>
          <a:xfrm>
            <a:off x="8008828" y="1079843"/>
            <a:ext cx="1414082" cy="1632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연습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8B50C4-4001-405B-8F9F-B11C19544E72}"/>
              </a:ext>
            </a:extLst>
          </p:cNvPr>
          <p:cNvSpPr/>
          <p:nvPr/>
        </p:nvSpPr>
        <p:spPr>
          <a:xfrm>
            <a:off x="9668862" y="791663"/>
            <a:ext cx="1414081" cy="28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청소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5E144C-C5CA-418B-A3F0-EE1FB63764E9}"/>
              </a:ext>
            </a:extLst>
          </p:cNvPr>
          <p:cNvSpPr/>
          <p:nvPr/>
        </p:nvSpPr>
        <p:spPr>
          <a:xfrm>
            <a:off x="9668863" y="1079843"/>
            <a:ext cx="1414082" cy="1632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청소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5ECC0C-F81D-4787-ABBC-295396C6B18D}"/>
              </a:ext>
            </a:extLst>
          </p:cNvPr>
          <p:cNvSpPr/>
          <p:nvPr/>
        </p:nvSpPr>
        <p:spPr>
          <a:xfrm>
            <a:off x="4486274" y="3687378"/>
            <a:ext cx="6829426" cy="29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537E03-5115-4417-9E93-F7EC90E4F1D3}"/>
              </a:ext>
            </a:extLst>
          </p:cNvPr>
          <p:cNvSpPr/>
          <p:nvPr/>
        </p:nvSpPr>
        <p:spPr>
          <a:xfrm>
            <a:off x="4486274" y="3990724"/>
            <a:ext cx="6829426" cy="2502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569402-6244-4F98-8CBE-5D801CA1401E}"/>
              </a:ext>
            </a:extLst>
          </p:cNvPr>
          <p:cNvSpPr/>
          <p:nvPr/>
        </p:nvSpPr>
        <p:spPr>
          <a:xfrm>
            <a:off x="4691442" y="4231065"/>
            <a:ext cx="1414082" cy="29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 사항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0D9849-6986-4DCB-87D6-0B3E102A00B4}"/>
              </a:ext>
            </a:extLst>
          </p:cNvPr>
          <p:cNvSpPr/>
          <p:nvPr/>
        </p:nvSpPr>
        <p:spPr>
          <a:xfrm>
            <a:off x="4691442" y="4534411"/>
            <a:ext cx="1414083" cy="1708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C0E98F-1C0A-48FD-929F-41515CA84728}"/>
              </a:ext>
            </a:extLst>
          </p:cNvPr>
          <p:cNvSpPr/>
          <p:nvPr/>
        </p:nvSpPr>
        <p:spPr>
          <a:xfrm>
            <a:off x="6348789" y="4231065"/>
            <a:ext cx="1414082" cy="29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자유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C8EDD3-07EF-4771-A4FD-3677210F188A}"/>
              </a:ext>
            </a:extLst>
          </p:cNvPr>
          <p:cNvSpPr/>
          <p:nvPr/>
        </p:nvSpPr>
        <p:spPr>
          <a:xfrm>
            <a:off x="6348789" y="4534411"/>
            <a:ext cx="1414083" cy="1708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81E00D-B66E-4309-9620-C8CFFC2C0A31}"/>
              </a:ext>
            </a:extLst>
          </p:cNvPr>
          <p:cNvSpPr/>
          <p:nvPr/>
        </p:nvSpPr>
        <p:spPr>
          <a:xfrm>
            <a:off x="8008826" y="4231065"/>
            <a:ext cx="1414082" cy="29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건의 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E6AB39-968F-4F85-ABA3-8C9C92596CE7}"/>
              </a:ext>
            </a:extLst>
          </p:cNvPr>
          <p:cNvSpPr/>
          <p:nvPr/>
        </p:nvSpPr>
        <p:spPr>
          <a:xfrm>
            <a:off x="8008826" y="4534411"/>
            <a:ext cx="1414083" cy="1708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306243-9CF4-4C38-ABEA-352076CF322D}"/>
              </a:ext>
            </a:extLst>
          </p:cNvPr>
          <p:cNvSpPr/>
          <p:nvPr/>
        </p:nvSpPr>
        <p:spPr>
          <a:xfrm>
            <a:off x="9668861" y="4231065"/>
            <a:ext cx="1414082" cy="29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B99015-901D-49B0-92DA-118CE72D837A}"/>
              </a:ext>
            </a:extLst>
          </p:cNvPr>
          <p:cNvSpPr/>
          <p:nvPr/>
        </p:nvSpPr>
        <p:spPr>
          <a:xfrm>
            <a:off x="9668861" y="4534411"/>
            <a:ext cx="1414083" cy="1708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D7DD2C4-E47A-47DF-950E-6BD0CF515EF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32260" y="2125287"/>
            <a:ext cx="1072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33DE139-7C6E-4840-A1C1-49F963E76FE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105150" y="1758155"/>
            <a:ext cx="138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3192137-5507-44E0-87B3-2F8539EB44FD}"/>
              </a:ext>
            </a:extLst>
          </p:cNvPr>
          <p:cNvCxnSpPr>
            <a:cxnSpLocks/>
          </p:cNvCxnSpPr>
          <p:nvPr/>
        </p:nvCxnSpPr>
        <p:spPr>
          <a:xfrm>
            <a:off x="3105150" y="1758155"/>
            <a:ext cx="0" cy="34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8447574-79F0-49E0-8A7A-EA8B983472A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1080933" y="3077787"/>
            <a:ext cx="1416" cy="119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DCF7345-9ED2-4654-96FC-56564433C45A}"/>
              </a:ext>
            </a:extLst>
          </p:cNvPr>
          <p:cNvCxnSpPr/>
          <p:nvPr/>
        </p:nvCxnSpPr>
        <p:spPr>
          <a:xfrm flipH="1">
            <a:off x="881847" y="4023073"/>
            <a:ext cx="196522" cy="265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4384506-C8F6-494F-ADF8-BFD861AF7A94}"/>
              </a:ext>
            </a:extLst>
          </p:cNvPr>
          <p:cNvCxnSpPr>
            <a:cxnSpLocks/>
          </p:cNvCxnSpPr>
          <p:nvPr/>
        </p:nvCxnSpPr>
        <p:spPr>
          <a:xfrm>
            <a:off x="1078369" y="4023073"/>
            <a:ext cx="202776" cy="265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5BAA465C-32FE-4A53-8A85-7BD5A71E3878}"/>
              </a:ext>
            </a:extLst>
          </p:cNvPr>
          <p:cNvSpPr/>
          <p:nvPr/>
        </p:nvSpPr>
        <p:spPr>
          <a:xfrm>
            <a:off x="948052" y="3771699"/>
            <a:ext cx="260633" cy="251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F1B2257-A09E-4133-9E2C-889507022849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105150" y="5241885"/>
            <a:ext cx="1381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19FB5EA-346A-4273-BB24-EBA2A1FA7B6C}"/>
              </a:ext>
            </a:extLst>
          </p:cNvPr>
          <p:cNvSpPr/>
          <p:nvPr/>
        </p:nvSpPr>
        <p:spPr>
          <a:xfrm rot="15214682">
            <a:off x="3881421" y="1649680"/>
            <a:ext cx="260633" cy="251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6A6E8BB-E416-4898-9BDD-29548BEFB529}"/>
              </a:ext>
            </a:extLst>
          </p:cNvPr>
          <p:cNvCxnSpPr>
            <a:cxnSpLocks/>
          </p:cNvCxnSpPr>
          <p:nvPr/>
        </p:nvCxnSpPr>
        <p:spPr>
          <a:xfrm flipV="1">
            <a:off x="4132297" y="1552576"/>
            <a:ext cx="353977" cy="20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E235418-DE25-4E00-942F-F83707DE67BC}"/>
              </a:ext>
            </a:extLst>
          </p:cNvPr>
          <p:cNvCxnSpPr>
            <a:cxnSpLocks/>
          </p:cNvCxnSpPr>
          <p:nvPr/>
        </p:nvCxnSpPr>
        <p:spPr>
          <a:xfrm>
            <a:off x="4132297" y="1758884"/>
            <a:ext cx="353977" cy="28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6A8F1F6A-A7EF-40AD-B65D-C827ACE82112}"/>
              </a:ext>
            </a:extLst>
          </p:cNvPr>
          <p:cNvSpPr/>
          <p:nvPr/>
        </p:nvSpPr>
        <p:spPr>
          <a:xfrm rot="15214682">
            <a:off x="2383050" y="2002342"/>
            <a:ext cx="260633" cy="251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6E65873-256C-4CDC-AEFE-62D86B514CEB}"/>
              </a:ext>
            </a:extLst>
          </p:cNvPr>
          <p:cNvSpPr/>
          <p:nvPr/>
        </p:nvSpPr>
        <p:spPr>
          <a:xfrm rot="15214682">
            <a:off x="3881420" y="5132681"/>
            <a:ext cx="260633" cy="251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EE97487-9DEE-4A84-A9ED-93813B5BEC01}"/>
              </a:ext>
            </a:extLst>
          </p:cNvPr>
          <p:cNvCxnSpPr>
            <a:cxnSpLocks/>
          </p:cNvCxnSpPr>
          <p:nvPr/>
        </p:nvCxnSpPr>
        <p:spPr>
          <a:xfrm flipV="1">
            <a:off x="4132296" y="5035577"/>
            <a:ext cx="353977" cy="20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1534B32-92CA-45B1-B762-945E4CA039C0}"/>
              </a:ext>
            </a:extLst>
          </p:cNvPr>
          <p:cNvCxnSpPr>
            <a:cxnSpLocks/>
          </p:cNvCxnSpPr>
          <p:nvPr/>
        </p:nvCxnSpPr>
        <p:spPr>
          <a:xfrm>
            <a:off x="4132296" y="5241885"/>
            <a:ext cx="353977" cy="28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B3C3AC7-D1A2-48D5-9EC5-12867DAD6283}"/>
              </a:ext>
            </a:extLst>
          </p:cNvPr>
          <p:cNvCxnSpPr>
            <a:cxnSpLocks/>
          </p:cNvCxnSpPr>
          <p:nvPr/>
        </p:nvCxnSpPr>
        <p:spPr>
          <a:xfrm>
            <a:off x="2028750" y="1851936"/>
            <a:ext cx="353977" cy="28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2FD5FE5-C957-4B0D-937C-B559BFD3E058}"/>
              </a:ext>
            </a:extLst>
          </p:cNvPr>
          <p:cNvCxnSpPr>
            <a:cxnSpLocks/>
          </p:cNvCxnSpPr>
          <p:nvPr/>
        </p:nvCxnSpPr>
        <p:spPr>
          <a:xfrm flipV="1">
            <a:off x="2028749" y="2128716"/>
            <a:ext cx="353977" cy="20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3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84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</cp:revision>
  <dcterms:created xsi:type="dcterms:W3CDTF">2019-03-06T13:19:45Z</dcterms:created>
  <dcterms:modified xsi:type="dcterms:W3CDTF">2019-03-06T13:46:46Z</dcterms:modified>
</cp:coreProperties>
</file>