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5E6D2-19D2-47D0-B567-AA9205235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893D0-4F79-4FB5-939B-562AD6109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7B4C6-A841-4295-B5DA-BFBB4F74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405FC-669A-4B73-AED8-F571991D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7E1D2-0780-47B2-8E2D-0FC6D4D0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8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BD27-5D89-45E6-BFD7-75F4EA00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AF13F-F12F-4AB4-ADA1-A04683EF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355B2-D5F1-4707-BA4A-0EB156B9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8FDB9-B27C-4424-9350-3135E7FC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16FD7-2A34-4608-BDB0-D0BF031B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9457D5-4411-4EC0-8F69-68E8A8284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CFC7B-A060-42B9-BB63-E5D9EF7E6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6F047-FF3A-4750-BAFA-D166AD48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F44B8-A10E-43ED-9978-4F928226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601C1-A059-4288-A237-B1D02DFD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8C6F-3A45-40BA-854C-0100E7E4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76293-8528-43F6-A4E4-DD98C7C8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C8DD2-DF3E-442D-BD72-32E351DE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E412E-F77E-4060-8C6C-4E72C849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69106-237C-4614-AB43-A43E9CB1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0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84EE-A9A0-44FD-99F8-FEADE1B2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D1771-B31E-457C-B828-375BAEAD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F4631-DD22-41DC-8818-362BDC70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C678B-2842-46F2-8CE9-346EF026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3A8F3-F40A-4866-9B17-125D6309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16BC5-9B65-4CE0-A35A-3009918B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F1DB1-6E0C-4745-9EEB-3D8A0AD82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B7042-3098-4B22-8CCD-B4BBD702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FFC11B-5961-4CFB-B17B-6EBAD86B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D2719-C2A0-4AAE-A9ED-BA166F92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06788-5950-4BD4-9AE5-E1502A46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3A24E-1C2A-4E78-A63C-3D0CA659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6EDCB-43BA-4DA6-89B0-1805FE8E3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94F0E-A4D6-4CDF-8A39-1F00D792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641D26-E15D-4D34-A6EA-2EF4A9F6E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861401-5E2F-428A-9D8C-B8101CA1F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D7FA39-FBF7-49C2-8DB9-ECB224CA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CA00F-8BC1-4A16-8BF5-995A6E76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147066-8663-48E1-A47D-09DE2BD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2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655D-7E88-46A8-836E-D3EEDB18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52846-1511-4FC0-9E53-96D2C5B3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DCC551-2456-454E-A322-01E5DC9B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D28D9D-8E01-4A97-A872-1A1EC524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FC28F0-2A8B-4C06-B311-96CAB684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04C912-10E2-4057-871E-F0D1CF96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A8AE-EDF4-4265-BF8E-255D7DD8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0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FE37-3F6B-4D6C-9BF0-5C8305F0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E30C4-FA08-40D3-B924-8C2AC6B9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65C4F-72C2-4D80-9F90-4D55B570C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32D21-B2D4-4A86-9077-3FE8CC75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D22AE-26BB-4C56-9248-41D385E0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768F8-61A5-481D-B3A9-9ED6DE2E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DEA30-41B5-4750-A33C-669DE62C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29064-4EC9-4AC2-B731-7E868B199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A2347-A35A-4BFE-82D8-DB17A40F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163A1-5334-465B-9099-7A18B435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590D0-A7EB-4853-8CD8-6C1B2433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18FAD-9E95-47DA-92EE-53C47D78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255C83-0F70-4CFB-B7C9-72326C93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EEBC3-CE7C-4A0A-911E-F5A1802B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24E05-D469-4BB6-9070-07380D61C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56A9-8B2C-4326-8CD2-657AB56B3A10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1E72B-3C37-4F14-9AF0-CA6EB688A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0F590-9F8F-459D-90D8-AFC3EBD2E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343B-7B08-4F6B-AAB2-43F67CB52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89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hrudwls0824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7CA930E-2932-4122-9041-2EA0C33A1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433" y="576239"/>
            <a:ext cx="2001232" cy="42580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Story</a:t>
            </a:r>
            <a:r>
              <a:rPr lang="ko-KR" altLang="en-US" sz="2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 </a:t>
            </a:r>
            <a:r>
              <a:rPr lang="en-US" altLang="ko-KR" sz="20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Board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92BD721-91DA-4793-AF8B-2609BB7A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61143"/>
              </p:ext>
            </p:extLst>
          </p:nvPr>
        </p:nvGraphicFramePr>
        <p:xfrm>
          <a:off x="642432" y="4221271"/>
          <a:ext cx="10772472" cy="810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118">
                  <a:extLst>
                    <a:ext uri="{9D8B030D-6E8A-4147-A177-3AD203B41FA5}">
                      <a16:colId xmlns:a16="http://schemas.microsoft.com/office/drawing/2014/main" val="3057398083"/>
                    </a:ext>
                  </a:extLst>
                </a:gridCol>
                <a:gridCol w="2693118">
                  <a:extLst>
                    <a:ext uri="{9D8B030D-6E8A-4147-A177-3AD203B41FA5}">
                      <a16:colId xmlns:a16="http://schemas.microsoft.com/office/drawing/2014/main" val="2961914506"/>
                    </a:ext>
                  </a:extLst>
                </a:gridCol>
                <a:gridCol w="2693118">
                  <a:extLst>
                    <a:ext uri="{9D8B030D-6E8A-4147-A177-3AD203B41FA5}">
                      <a16:colId xmlns:a16="http://schemas.microsoft.com/office/drawing/2014/main" val="390301909"/>
                    </a:ext>
                  </a:extLst>
                </a:gridCol>
                <a:gridCol w="2693118">
                  <a:extLst>
                    <a:ext uri="{9D8B030D-6E8A-4147-A177-3AD203B41FA5}">
                      <a16:colId xmlns:a16="http://schemas.microsoft.com/office/drawing/2014/main" val="486698788"/>
                    </a:ext>
                  </a:extLst>
                </a:gridCol>
              </a:tblGrid>
              <a:tr h="425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Document Version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106232" marR="106232" marT="53116" marB="5311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Last Updated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106232" marR="106232" marT="53116" marB="5311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Organization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106232" marR="106232" marT="53116" marB="53116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Author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106232" marR="106232" marT="53116" marB="53116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95350"/>
                  </a:ext>
                </a:extLst>
              </a:tr>
              <a:tr h="38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1.0.0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106232" marR="106232" marT="53116" marB="531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2019.06.14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106232" marR="106232" marT="53116" marB="531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기획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제작</a:t>
                      </a:r>
                    </a:p>
                  </a:txBody>
                  <a:tcPr marL="106232" marR="106232" marT="53116" marB="531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도경진</a:t>
                      </a:r>
                    </a:p>
                  </a:txBody>
                  <a:tcPr marL="106232" marR="106232" marT="53116" marB="5311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406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C09A74-1AA0-4CA7-9B4C-0B9481502045}"/>
              </a:ext>
            </a:extLst>
          </p:cNvPr>
          <p:cNvSpPr txBox="1"/>
          <p:nvPr/>
        </p:nvSpPr>
        <p:spPr>
          <a:xfrm>
            <a:off x="780496" y="5758840"/>
            <a:ext cx="5481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Club Project | Mail. 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ehrudwls0824@naver.com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Tel.010-7152-6215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DB8F79-F06F-4261-97E7-ACBB3D0B35AF}"/>
              </a:ext>
            </a:extLst>
          </p:cNvPr>
          <p:cNvSpPr/>
          <p:nvPr/>
        </p:nvSpPr>
        <p:spPr>
          <a:xfrm>
            <a:off x="2643665" y="745320"/>
            <a:ext cx="8771241" cy="1377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4B108-97F4-440F-B6E7-EEFBC62780DB}"/>
              </a:ext>
            </a:extLst>
          </p:cNvPr>
          <p:cNvSpPr txBox="1"/>
          <p:nvPr/>
        </p:nvSpPr>
        <p:spPr>
          <a:xfrm>
            <a:off x="642432" y="2259780"/>
            <a:ext cx="627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 Black" panose="020B0A04020102020204" pitchFamily="34" charset="0"/>
                <a:ea typeface="HY그래픽M" panose="02030600000101010101" pitchFamily="18" charset="-127"/>
              </a:rPr>
              <a:t>	Club Project</a:t>
            </a:r>
            <a:endParaRPr lang="ko-KR" altLang="en-US" sz="3200" b="1" dirty="0">
              <a:latin typeface="Arial Black" panose="020B0A04020102020204" pitchFamily="34" charset="0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1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4F2BEB70-6020-48F2-A035-39A569E51C46}"/>
              </a:ext>
            </a:extLst>
          </p:cNvPr>
          <p:cNvSpPr txBox="1">
            <a:spLocks/>
          </p:cNvSpPr>
          <p:nvPr/>
        </p:nvSpPr>
        <p:spPr>
          <a:xfrm>
            <a:off x="642430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Arial Black" panose="020B0A04020102020204" pitchFamily="34" charset="0"/>
                <a:cs typeface="Aharoni" panose="020B0604020202020204" pitchFamily="2" charset="-79"/>
              </a:rPr>
              <a:t>Document History</a:t>
            </a:r>
            <a:endParaRPr lang="ko-KR" altLang="en-US" sz="1600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6E6FA48-6232-4652-A667-B040A2DC8B97}"/>
              </a:ext>
            </a:extLst>
          </p:cNvPr>
          <p:cNvSpPr txBox="1">
            <a:spLocks/>
          </p:cNvSpPr>
          <p:nvPr/>
        </p:nvSpPr>
        <p:spPr>
          <a:xfrm>
            <a:off x="7117035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Club Project | 	2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5F166-4876-4540-A9A2-552D75A21383}"/>
              </a:ext>
            </a:extLst>
          </p:cNvPr>
          <p:cNvSpPr/>
          <p:nvPr/>
        </p:nvSpPr>
        <p:spPr>
          <a:xfrm>
            <a:off x="642431" y="745320"/>
            <a:ext cx="10772475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7B3DC3B-E03F-4C46-9A07-AF3DABAA4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84949"/>
              </p:ext>
            </p:extLst>
          </p:nvPr>
        </p:nvGraphicFramePr>
        <p:xfrm>
          <a:off x="642430" y="1025800"/>
          <a:ext cx="10772475" cy="55927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6935">
                  <a:extLst>
                    <a:ext uri="{9D8B030D-6E8A-4147-A177-3AD203B41FA5}">
                      <a16:colId xmlns:a16="http://schemas.microsoft.com/office/drawing/2014/main" val="457090456"/>
                    </a:ext>
                  </a:extLst>
                </a:gridCol>
                <a:gridCol w="1118797">
                  <a:extLst>
                    <a:ext uri="{9D8B030D-6E8A-4147-A177-3AD203B41FA5}">
                      <a16:colId xmlns:a16="http://schemas.microsoft.com/office/drawing/2014/main" val="4148302918"/>
                    </a:ext>
                  </a:extLst>
                </a:gridCol>
                <a:gridCol w="2219572">
                  <a:extLst>
                    <a:ext uri="{9D8B030D-6E8A-4147-A177-3AD203B41FA5}">
                      <a16:colId xmlns:a16="http://schemas.microsoft.com/office/drawing/2014/main" val="141243038"/>
                    </a:ext>
                  </a:extLst>
                </a:gridCol>
                <a:gridCol w="5480817">
                  <a:extLst>
                    <a:ext uri="{9D8B030D-6E8A-4147-A177-3AD203B41FA5}">
                      <a16:colId xmlns:a16="http://schemas.microsoft.com/office/drawing/2014/main" val="358469291"/>
                    </a:ext>
                  </a:extLst>
                </a:gridCol>
                <a:gridCol w="876354">
                  <a:extLst>
                    <a:ext uri="{9D8B030D-6E8A-4147-A177-3AD203B41FA5}">
                      <a16:colId xmlns:a16="http://schemas.microsoft.com/office/drawing/2014/main" val="1831648837"/>
                    </a:ext>
                  </a:extLst>
                </a:gridCol>
              </a:tblGrid>
              <a:tr h="5903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Date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Page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Description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16942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1.0.0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2019.06.14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최초배포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최초배포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도경진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32147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20294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2621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97584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59775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33903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7693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589217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49799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7534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4844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7532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3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3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3">
            <a:extLst>
              <a:ext uri="{FF2B5EF4-FFF2-40B4-BE49-F238E27FC236}">
                <a16:creationId xmlns:a16="http://schemas.microsoft.com/office/drawing/2014/main" id="{4F2BEB70-6020-48F2-A035-39A569E51C46}"/>
              </a:ext>
            </a:extLst>
          </p:cNvPr>
          <p:cNvSpPr txBox="1">
            <a:spLocks/>
          </p:cNvSpPr>
          <p:nvPr/>
        </p:nvSpPr>
        <p:spPr>
          <a:xfrm>
            <a:off x="642430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latin typeface="Arial Black" panose="020B0A04020102020204" pitchFamily="34" charset="0"/>
                <a:cs typeface="Aharoni" panose="020B0604020202020204" pitchFamily="2" charset="-79"/>
              </a:rPr>
              <a:t>Index</a:t>
            </a:r>
            <a:endParaRPr lang="ko-KR" altLang="en-US" sz="1600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6E6FA48-6232-4652-A667-B040A2DC8B97}"/>
              </a:ext>
            </a:extLst>
          </p:cNvPr>
          <p:cNvSpPr txBox="1">
            <a:spLocks/>
          </p:cNvSpPr>
          <p:nvPr/>
        </p:nvSpPr>
        <p:spPr>
          <a:xfrm>
            <a:off x="7117035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Club Project | 	3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26EEF3-F8AD-4978-B8D7-FD73D4B47FA6}"/>
              </a:ext>
            </a:extLst>
          </p:cNvPr>
          <p:cNvSpPr/>
          <p:nvPr/>
        </p:nvSpPr>
        <p:spPr>
          <a:xfrm>
            <a:off x="642431" y="745320"/>
            <a:ext cx="10772475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7746387-829D-4DC4-8072-173A67AC4E0E}"/>
              </a:ext>
            </a:extLst>
          </p:cNvPr>
          <p:cNvGrpSpPr/>
          <p:nvPr/>
        </p:nvGrpSpPr>
        <p:grpSpPr>
          <a:xfrm>
            <a:off x="642430" y="1011463"/>
            <a:ext cx="10772474" cy="5607051"/>
            <a:chOff x="642430" y="1011463"/>
            <a:chExt cx="10772474" cy="538970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17F73FD-D29F-4E67-96FD-A764EF92743C}"/>
                </a:ext>
              </a:extLst>
            </p:cNvPr>
            <p:cNvSpPr/>
            <p:nvPr/>
          </p:nvSpPr>
          <p:spPr>
            <a:xfrm>
              <a:off x="642430" y="1011465"/>
              <a:ext cx="5453570" cy="5389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Information Architecture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General Rule</a:t>
              </a:r>
              <a:endParaRPr lang="en-US" altLang="ko-KR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2.1  Screen Definition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2.2  Popup type</a:t>
              </a:r>
              <a:endParaRPr lang="en-US" altLang="ko-KR" b="1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Main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3.1  case A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3.2  case B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Login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4.1  Login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4.2  Login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회원가입</a:t>
              </a:r>
              <a:endParaRPr lang="en-US" altLang="ko-KR" sz="1400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4.3  login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&gt; error msg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	4.3.1  Login &gt; error msg &gt; ID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찾기</a:t>
              </a:r>
              <a:endParaRPr lang="en-US" altLang="ko-KR" sz="1400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	4.3.2  Login &gt; </a:t>
              </a:r>
              <a:r>
                <a:rPr lang="en-US" altLang="ko-KR" sz="1400" dirty="0" err="1">
                  <a:solidFill>
                    <a:schemeClr val="tx1"/>
                  </a:solidFill>
                  <a:ea typeface="HY그래픽M" panose="02030600000101010101" pitchFamily="18" charset="-127"/>
                </a:rPr>
                <a:t>erroe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 msg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비밀번호 찾기</a:t>
              </a:r>
              <a:endParaRPr lang="en-US" altLang="ko-KR" sz="1400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46A301-862C-4C50-8874-257E942ADDC1}"/>
                </a:ext>
              </a:extLst>
            </p:cNvPr>
            <p:cNvSpPr/>
            <p:nvPr/>
          </p:nvSpPr>
          <p:spPr>
            <a:xfrm>
              <a:off x="5961334" y="1011463"/>
              <a:ext cx="5453570" cy="5389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</a:pPr>
              <a:endParaRPr lang="en-US" altLang="ko-KR" b="1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 startAt="5"/>
              </a:pPr>
              <a:r>
                <a:rPr lang="ko-KR" altLang="en-US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 </a:t>
              </a: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5.1 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하부기능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5.1.1 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하부기능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상세기능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5.1.2 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하부기능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1 &gt; </a:t>
              </a:r>
              <a:r>
                <a:rPr lang="ko-KR" altLang="en-US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상세기능</a:t>
              </a:r>
              <a:r>
                <a:rPr lang="en-US" altLang="ko-KR" sz="1400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buAutoNum type="arabicPeriod" startAt="6"/>
              </a:pPr>
              <a:r>
                <a:rPr lang="ko-KR" altLang="en-US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 </a:t>
              </a: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2</a:t>
              </a:r>
            </a:p>
            <a:p>
              <a:pPr marL="342900" indent="-342900">
                <a:lnSpc>
                  <a:spcPct val="150000"/>
                </a:lnSpc>
                <a:buAutoNum type="arabicPeriod" startAt="6"/>
              </a:pPr>
              <a:r>
                <a:rPr lang="ko-KR" altLang="en-US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주요기능 </a:t>
              </a:r>
              <a:r>
                <a:rPr lang="en-US" altLang="ko-KR" b="1" dirty="0">
                  <a:solidFill>
                    <a:schemeClr val="tx1"/>
                  </a:solidFill>
                  <a:ea typeface="HY그래픽M" panose="02030600000101010101" pitchFamily="18" charset="-127"/>
                </a:rPr>
                <a:t>3</a:t>
              </a:r>
            </a:p>
            <a:p>
              <a:pPr marL="800100" lvl="1" indent="-342900">
                <a:lnSpc>
                  <a:spcPct val="150000"/>
                </a:lnSpc>
                <a:buAutoNum type="arabicPeriod"/>
              </a:pPr>
              <a:endParaRPr lang="en-US" altLang="ko-KR" b="1" dirty="0">
                <a:solidFill>
                  <a:schemeClr val="tx1"/>
                </a:solidFill>
                <a:ea typeface="HY그래픽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21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4D81D65-FBA2-4252-A54F-904C594704F2}"/>
              </a:ext>
            </a:extLst>
          </p:cNvPr>
          <p:cNvSpPr/>
          <p:nvPr/>
        </p:nvSpPr>
        <p:spPr>
          <a:xfrm>
            <a:off x="1316041" y="2893344"/>
            <a:ext cx="1701792" cy="11184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758BD5-DD15-4F02-B930-B72C00AEA4BC}"/>
              </a:ext>
            </a:extLst>
          </p:cNvPr>
          <p:cNvSpPr/>
          <p:nvPr/>
        </p:nvSpPr>
        <p:spPr>
          <a:xfrm>
            <a:off x="642431" y="745320"/>
            <a:ext cx="10772475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6E6FA48-6232-4652-A667-B040A2DC8B97}"/>
              </a:ext>
            </a:extLst>
          </p:cNvPr>
          <p:cNvSpPr txBox="1">
            <a:spLocks/>
          </p:cNvSpPr>
          <p:nvPr/>
        </p:nvSpPr>
        <p:spPr>
          <a:xfrm>
            <a:off x="7117035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Club Project | 	4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020CE793-A62D-4FB7-ADF5-8242DC694E3B}"/>
              </a:ext>
            </a:extLst>
          </p:cNvPr>
          <p:cNvSpPr txBox="1">
            <a:spLocks/>
          </p:cNvSpPr>
          <p:nvPr/>
        </p:nvSpPr>
        <p:spPr>
          <a:xfrm>
            <a:off x="2786742" y="387638"/>
            <a:ext cx="2534558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ea typeface="HY그래픽M" panose="02030600000101010101" pitchFamily="18" charset="-127"/>
              </a:rPr>
              <a:t>Information Architecture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6C48FA-3684-4A55-AF84-0C110629F29A}"/>
              </a:ext>
            </a:extLst>
          </p:cNvPr>
          <p:cNvGrpSpPr/>
          <p:nvPr/>
        </p:nvGrpSpPr>
        <p:grpSpPr>
          <a:xfrm>
            <a:off x="629498" y="383388"/>
            <a:ext cx="2128216" cy="406720"/>
            <a:chOff x="629498" y="392913"/>
            <a:chExt cx="2128216" cy="4067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4AC470-5A02-4171-9826-1BE3308C0C66}"/>
                </a:ext>
              </a:extLst>
            </p:cNvPr>
            <p:cNvSpPr/>
            <p:nvPr/>
          </p:nvSpPr>
          <p:spPr>
            <a:xfrm>
              <a:off x="629498" y="392913"/>
              <a:ext cx="2128216" cy="406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E1FDFD-95BA-4D2D-A344-1EE61F331DFE}"/>
                </a:ext>
              </a:extLst>
            </p:cNvPr>
            <p:cNvSpPr/>
            <p:nvPr/>
          </p:nvSpPr>
          <p:spPr>
            <a:xfrm>
              <a:off x="748067" y="392913"/>
              <a:ext cx="2009647" cy="4067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No.  1.0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3E18A8-A0A2-4CEB-9BEB-D5396BBB7FD5}"/>
              </a:ext>
            </a:extLst>
          </p:cNvPr>
          <p:cNvSpPr/>
          <p:nvPr/>
        </p:nvSpPr>
        <p:spPr>
          <a:xfrm>
            <a:off x="7697785" y="1500437"/>
            <a:ext cx="14400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DAF76D-AD23-4CAC-B135-C88F6F5A9699}"/>
              </a:ext>
            </a:extLst>
          </p:cNvPr>
          <p:cNvSpPr/>
          <p:nvPr/>
        </p:nvSpPr>
        <p:spPr>
          <a:xfrm>
            <a:off x="5145086" y="1148721"/>
            <a:ext cx="1701800" cy="213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Main Page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2BAF776-AA5C-4A05-A140-197FB8A3FDE6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5995986" y="1362033"/>
            <a:ext cx="1" cy="263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66D22FF-1E2F-4F3F-AE9D-D7303C673470}"/>
              </a:ext>
            </a:extLst>
          </p:cNvPr>
          <p:cNvSpPr/>
          <p:nvPr/>
        </p:nvSpPr>
        <p:spPr>
          <a:xfrm>
            <a:off x="5145087" y="1625373"/>
            <a:ext cx="1701799" cy="213312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CFA065-1ACE-464B-8143-336EF2B52B48}"/>
              </a:ext>
            </a:extLst>
          </p:cNvPr>
          <p:cNvSpPr/>
          <p:nvPr/>
        </p:nvSpPr>
        <p:spPr>
          <a:xfrm>
            <a:off x="9174162" y="2701021"/>
            <a:ext cx="1701800" cy="213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7ED23B-8BFE-407F-9015-69EDBB84C540}"/>
              </a:ext>
            </a:extLst>
          </p:cNvPr>
          <p:cNvSpPr/>
          <p:nvPr/>
        </p:nvSpPr>
        <p:spPr>
          <a:xfrm>
            <a:off x="9107487" y="2644529"/>
            <a:ext cx="17018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A630EF7-E534-4F70-94B1-69921442F13C}"/>
              </a:ext>
            </a:extLst>
          </p:cNvPr>
          <p:cNvSpPr/>
          <p:nvPr/>
        </p:nvSpPr>
        <p:spPr>
          <a:xfrm>
            <a:off x="9040812" y="2586832"/>
            <a:ext cx="17018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023D75-F095-48B3-922C-3FDA25B66E16}"/>
              </a:ext>
            </a:extLst>
          </p:cNvPr>
          <p:cNvSpPr/>
          <p:nvPr/>
        </p:nvSpPr>
        <p:spPr>
          <a:xfrm>
            <a:off x="6421437" y="2529067"/>
            <a:ext cx="17018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마켓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FAE320-7EAC-4FC7-9DA2-0A842B417D61}"/>
              </a:ext>
            </a:extLst>
          </p:cNvPr>
          <p:cNvSpPr/>
          <p:nvPr/>
        </p:nvSpPr>
        <p:spPr>
          <a:xfrm>
            <a:off x="3868737" y="2529067"/>
            <a:ext cx="17018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이벤트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D07539-DAE3-4C5B-8DE0-0AAB1D105BBE}"/>
              </a:ext>
            </a:extLst>
          </p:cNvPr>
          <p:cNvSpPr/>
          <p:nvPr/>
        </p:nvSpPr>
        <p:spPr>
          <a:xfrm>
            <a:off x="8974137" y="2529135"/>
            <a:ext cx="17018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8782EB-ED91-44BA-A442-7BF3CCF25BD5}"/>
              </a:ext>
            </a:extLst>
          </p:cNvPr>
          <p:cNvSpPr/>
          <p:nvPr/>
        </p:nvSpPr>
        <p:spPr>
          <a:xfrm>
            <a:off x="1316037" y="2529067"/>
            <a:ext cx="17018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C6E8A5-764C-4573-8338-47D020AE7D7C}"/>
              </a:ext>
            </a:extLst>
          </p:cNvPr>
          <p:cNvSpPr/>
          <p:nvPr/>
        </p:nvSpPr>
        <p:spPr>
          <a:xfrm>
            <a:off x="7697785" y="1750553"/>
            <a:ext cx="14400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ID/PW</a:t>
            </a:r>
            <a:r>
              <a:rPr lang="ko-KR" altLang="en-US" sz="900" dirty="0">
                <a:solidFill>
                  <a:schemeClr val="tx1"/>
                </a:solidFill>
              </a:rPr>
              <a:t> 찾기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E8B165F8-E603-4F0F-B347-5E1765488ADD}"/>
              </a:ext>
            </a:extLst>
          </p:cNvPr>
          <p:cNvCxnSpPr>
            <a:cxnSpLocks/>
            <a:stCxn id="56" idx="1"/>
            <a:endCxn id="55" idx="3"/>
          </p:cNvCxnSpPr>
          <p:nvPr/>
        </p:nvCxnSpPr>
        <p:spPr>
          <a:xfrm rot="10800000" flipV="1">
            <a:off x="6846887" y="1607093"/>
            <a:ext cx="850899" cy="124936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6E27EC0A-AEF2-44B5-8490-2DA16E8C897F}"/>
              </a:ext>
            </a:extLst>
          </p:cNvPr>
          <p:cNvCxnSpPr>
            <a:cxnSpLocks/>
            <a:stCxn id="80" idx="1"/>
            <a:endCxn id="55" idx="3"/>
          </p:cNvCxnSpPr>
          <p:nvPr/>
        </p:nvCxnSpPr>
        <p:spPr>
          <a:xfrm rot="10800000">
            <a:off x="6846887" y="1732029"/>
            <a:ext cx="850899" cy="125180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02DC472-B936-4093-911D-3F0EB4E7E53F}"/>
              </a:ext>
            </a:extLst>
          </p:cNvPr>
          <p:cNvSpPr/>
          <p:nvPr/>
        </p:nvSpPr>
        <p:spPr>
          <a:xfrm>
            <a:off x="7697784" y="1995369"/>
            <a:ext cx="1440000" cy="2133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SNS </a:t>
            </a:r>
            <a:r>
              <a:rPr lang="ko-KR" altLang="en-US" sz="900" dirty="0">
                <a:solidFill>
                  <a:schemeClr val="tx1"/>
                </a:solidFill>
              </a:rPr>
              <a:t>연동 로그인</a:t>
            </a: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8BC36B83-776D-466D-8791-E4FE3E05B44C}"/>
              </a:ext>
            </a:extLst>
          </p:cNvPr>
          <p:cNvCxnSpPr>
            <a:cxnSpLocks/>
            <a:stCxn id="99" idx="1"/>
            <a:endCxn id="55" idx="3"/>
          </p:cNvCxnSpPr>
          <p:nvPr/>
        </p:nvCxnSpPr>
        <p:spPr>
          <a:xfrm rot="10800000">
            <a:off x="6846886" y="1732029"/>
            <a:ext cx="850898" cy="369996"/>
          </a:xfrm>
          <a:prstGeom prst="bentConnector3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DFBDFEE-EBB7-484C-8B12-90426B662661}"/>
              </a:ext>
            </a:extLst>
          </p:cNvPr>
          <p:cNvCxnSpPr>
            <a:cxnSpLocks/>
            <a:stCxn id="55" idx="2"/>
            <a:endCxn id="17" idx="0"/>
          </p:cNvCxnSpPr>
          <p:nvPr/>
        </p:nvCxnSpPr>
        <p:spPr>
          <a:xfrm rot="5400000">
            <a:off x="5012621" y="1545701"/>
            <a:ext cx="690382" cy="1276350"/>
          </a:xfrm>
          <a:prstGeom prst="bentConnector3">
            <a:avLst>
              <a:gd name="adj1" fmla="val 720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D42A1139-49DC-44F0-9FE5-3AC664EF0237}"/>
              </a:ext>
            </a:extLst>
          </p:cNvPr>
          <p:cNvCxnSpPr>
            <a:cxnSpLocks/>
            <a:stCxn id="12" idx="0"/>
            <a:endCxn id="55" idx="2"/>
          </p:cNvCxnSpPr>
          <p:nvPr/>
        </p:nvCxnSpPr>
        <p:spPr>
          <a:xfrm rot="16200000" flipV="1">
            <a:off x="6288971" y="1545701"/>
            <a:ext cx="690382" cy="1276350"/>
          </a:xfrm>
          <a:prstGeom prst="bentConnector3">
            <a:avLst>
              <a:gd name="adj1" fmla="val 279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92C042BD-981F-401B-85EA-9F1F88B88EE0}"/>
              </a:ext>
            </a:extLst>
          </p:cNvPr>
          <p:cNvCxnSpPr>
            <a:cxnSpLocks/>
            <a:stCxn id="19" idx="0"/>
            <a:endCxn id="55" idx="2"/>
          </p:cNvCxnSpPr>
          <p:nvPr/>
        </p:nvCxnSpPr>
        <p:spPr>
          <a:xfrm rot="16200000" flipV="1">
            <a:off x="7565287" y="269385"/>
            <a:ext cx="690450" cy="3829050"/>
          </a:xfrm>
          <a:prstGeom prst="bentConnector3">
            <a:avLst>
              <a:gd name="adj1" fmla="val 279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127ED669-3B64-414D-9A50-4FE204D91C79}"/>
              </a:ext>
            </a:extLst>
          </p:cNvPr>
          <p:cNvCxnSpPr>
            <a:cxnSpLocks/>
            <a:stCxn id="21" idx="0"/>
            <a:endCxn id="55" idx="2"/>
          </p:cNvCxnSpPr>
          <p:nvPr/>
        </p:nvCxnSpPr>
        <p:spPr>
          <a:xfrm rot="5400000" flipH="1" flipV="1">
            <a:off x="3736271" y="269351"/>
            <a:ext cx="690382" cy="3829050"/>
          </a:xfrm>
          <a:prstGeom prst="bentConnector3">
            <a:avLst>
              <a:gd name="adj1" fmla="val 279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D007EE6-3B37-46E5-9D87-07AAC017B6BB}"/>
              </a:ext>
            </a:extLst>
          </p:cNvPr>
          <p:cNvSpPr/>
          <p:nvPr/>
        </p:nvSpPr>
        <p:spPr>
          <a:xfrm>
            <a:off x="1446937" y="2969544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1.  </a:t>
            </a:r>
            <a:r>
              <a:rPr lang="ko-KR" altLang="en-US" sz="900" dirty="0">
                <a:solidFill>
                  <a:schemeClr val="tx1"/>
                </a:solidFill>
              </a:rPr>
              <a:t>상세보기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AA889A2-8AAF-4F3D-82EC-BDCA32C024E9}"/>
              </a:ext>
            </a:extLst>
          </p:cNvPr>
          <p:cNvSpPr/>
          <p:nvPr/>
        </p:nvSpPr>
        <p:spPr>
          <a:xfrm>
            <a:off x="1446937" y="3219449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2.  </a:t>
            </a:r>
            <a:r>
              <a:rPr lang="ko-KR" altLang="en-US" sz="900" dirty="0">
                <a:solidFill>
                  <a:schemeClr val="tx1"/>
                </a:solidFill>
              </a:rPr>
              <a:t>일정등록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9A8CB7E-771E-4EBA-949B-BE4E6BFDAB10}"/>
              </a:ext>
            </a:extLst>
          </p:cNvPr>
          <p:cNvSpPr/>
          <p:nvPr/>
        </p:nvSpPr>
        <p:spPr>
          <a:xfrm>
            <a:off x="1446937" y="3470841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3.  </a:t>
            </a:r>
            <a:r>
              <a:rPr lang="ko-KR" altLang="en-US" sz="900" dirty="0">
                <a:solidFill>
                  <a:schemeClr val="tx1"/>
                </a:solidFill>
              </a:rPr>
              <a:t>일정삭제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4513B796-2428-4FA4-8D72-179A104B4BB4}"/>
              </a:ext>
            </a:extLst>
          </p:cNvPr>
          <p:cNvCxnSpPr>
            <a:cxnSpLocks/>
            <a:stCxn id="21" idx="2"/>
            <a:endCxn id="158" idx="0"/>
          </p:cNvCxnSpPr>
          <p:nvPr/>
        </p:nvCxnSpPr>
        <p:spPr>
          <a:xfrm>
            <a:off x="2166937" y="2742379"/>
            <a:ext cx="0" cy="150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4F470B6-0F50-4CC1-A963-D48833C3158F}"/>
              </a:ext>
            </a:extLst>
          </p:cNvPr>
          <p:cNvSpPr/>
          <p:nvPr/>
        </p:nvSpPr>
        <p:spPr>
          <a:xfrm>
            <a:off x="10083003" y="1995741"/>
            <a:ext cx="1188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Kakao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4EF6BDA-05F6-4C1A-A2E0-C478837459C5}"/>
              </a:ext>
            </a:extLst>
          </p:cNvPr>
          <p:cNvSpPr/>
          <p:nvPr/>
        </p:nvSpPr>
        <p:spPr>
          <a:xfrm>
            <a:off x="10083003" y="1751576"/>
            <a:ext cx="1188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Facebook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B00A167-1792-413A-97C8-A31BEA354D48}"/>
              </a:ext>
            </a:extLst>
          </p:cNvPr>
          <p:cNvSpPr/>
          <p:nvPr/>
        </p:nvSpPr>
        <p:spPr>
          <a:xfrm>
            <a:off x="10083002" y="1499794"/>
            <a:ext cx="1188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Google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C9814C2C-3623-40A2-92CF-2F66C49AFA39}"/>
              </a:ext>
            </a:extLst>
          </p:cNvPr>
          <p:cNvCxnSpPr>
            <a:cxnSpLocks/>
            <a:stCxn id="99" idx="3"/>
            <a:endCxn id="168" idx="1"/>
          </p:cNvCxnSpPr>
          <p:nvPr/>
        </p:nvCxnSpPr>
        <p:spPr>
          <a:xfrm flipV="1">
            <a:off x="9137784" y="1606450"/>
            <a:ext cx="945218" cy="495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852132F7-BA5E-4C90-9CCA-2624762E3A13}"/>
              </a:ext>
            </a:extLst>
          </p:cNvPr>
          <p:cNvCxnSpPr>
            <a:cxnSpLocks/>
            <a:stCxn id="99" idx="3"/>
            <a:endCxn id="167" idx="1"/>
          </p:cNvCxnSpPr>
          <p:nvPr/>
        </p:nvCxnSpPr>
        <p:spPr>
          <a:xfrm flipV="1">
            <a:off x="9137784" y="1858232"/>
            <a:ext cx="945219" cy="243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ABA3B4AB-0663-4F8E-9CD2-7DBD4B00D685}"/>
              </a:ext>
            </a:extLst>
          </p:cNvPr>
          <p:cNvCxnSpPr>
            <a:cxnSpLocks/>
            <a:stCxn id="99" idx="3"/>
            <a:endCxn id="166" idx="1"/>
          </p:cNvCxnSpPr>
          <p:nvPr/>
        </p:nvCxnSpPr>
        <p:spPr>
          <a:xfrm>
            <a:off x="9137784" y="2102025"/>
            <a:ext cx="945219" cy="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F4D04A1-8063-4D57-A418-4C711635F14F}"/>
              </a:ext>
            </a:extLst>
          </p:cNvPr>
          <p:cNvSpPr/>
          <p:nvPr/>
        </p:nvSpPr>
        <p:spPr>
          <a:xfrm>
            <a:off x="2166937" y="3973625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학사일정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A0EF033-E924-49A0-8C57-638074ED5CA6}"/>
              </a:ext>
            </a:extLst>
          </p:cNvPr>
          <p:cNvSpPr/>
          <p:nvPr/>
        </p:nvSpPr>
        <p:spPr>
          <a:xfrm>
            <a:off x="2163714" y="4231246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동아리일정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8D1B791-213A-4919-92A8-551C9F99C8D3}"/>
              </a:ext>
            </a:extLst>
          </p:cNvPr>
          <p:cNvSpPr/>
          <p:nvPr/>
        </p:nvSpPr>
        <p:spPr>
          <a:xfrm>
            <a:off x="2163714" y="4488867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물품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032E669-F5D4-49DC-84E5-DBF377E1035C}"/>
              </a:ext>
            </a:extLst>
          </p:cNvPr>
          <p:cNvSpPr/>
          <p:nvPr/>
        </p:nvSpPr>
        <p:spPr>
          <a:xfrm>
            <a:off x="2163714" y="4746488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색상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82E3C66-5418-4B03-9300-64156EC9135A}"/>
              </a:ext>
            </a:extLst>
          </p:cNvPr>
          <p:cNvSpPr/>
          <p:nvPr/>
        </p:nvSpPr>
        <p:spPr>
          <a:xfrm>
            <a:off x="2163714" y="5004109"/>
            <a:ext cx="1188000" cy="213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투표</a:t>
            </a: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4D19C5BC-A4EF-4379-8DEF-155AD36D9366}"/>
              </a:ext>
            </a:extLst>
          </p:cNvPr>
          <p:cNvGrpSpPr/>
          <p:nvPr/>
        </p:nvGrpSpPr>
        <p:grpSpPr>
          <a:xfrm>
            <a:off x="1446937" y="3722233"/>
            <a:ext cx="1440000" cy="213312"/>
            <a:chOff x="1446937" y="3722233"/>
            <a:chExt cx="1440000" cy="213312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D29DE3F-EEF6-4CAF-BEC0-BBC05F6B9923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4.  </a:t>
              </a:r>
              <a:r>
                <a:rPr lang="ko-KR" altLang="en-US" sz="900" dirty="0">
                  <a:solidFill>
                    <a:schemeClr val="tx1"/>
                  </a:solidFill>
                </a:rPr>
                <a:t>카테고리별로 보기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86F7DC8-6974-46AE-9956-87FB99C783CE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181B4258-E044-4BCB-9443-B014FF418512}"/>
              </a:ext>
            </a:extLst>
          </p:cNvPr>
          <p:cNvGrpSpPr/>
          <p:nvPr/>
        </p:nvGrpSpPr>
        <p:grpSpPr>
          <a:xfrm>
            <a:off x="1805325" y="3935454"/>
            <a:ext cx="361611" cy="1175311"/>
            <a:chOff x="1805325" y="3935454"/>
            <a:chExt cx="361611" cy="1175311"/>
          </a:xfrm>
        </p:grpSpPr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B008429B-5A71-4F16-9A92-6CDCE7CD68E3}"/>
                </a:ext>
              </a:extLst>
            </p:cNvPr>
            <p:cNvCxnSpPr>
              <a:cxnSpLocks/>
              <a:stCxn id="213" idx="2"/>
              <a:endCxn id="200" idx="1"/>
            </p:cNvCxnSpPr>
            <p:nvPr/>
          </p:nvCxnSpPr>
          <p:spPr>
            <a:xfrm rot="16200000" flipH="1">
              <a:off x="1913718" y="3827062"/>
              <a:ext cx="144826" cy="36161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연결선: 꺾임 215">
              <a:extLst>
                <a:ext uri="{FF2B5EF4-FFF2-40B4-BE49-F238E27FC236}">
                  <a16:creationId xmlns:a16="http://schemas.microsoft.com/office/drawing/2014/main" id="{32AAE027-D0BB-46F1-A0BB-F78587DBE2BA}"/>
                </a:ext>
              </a:extLst>
            </p:cNvPr>
            <p:cNvCxnSpPr>
              <a:cxnSpLocks/>
              <a:stCxn id="213" idx="2"/>
              <a:endCxn id="201" idx="1"/>
            </p:cNvCxnSpPr>
            <p:nvPr/>
          </p:nvCxnSpPr>
          <p:spPr>
            <a:xfrm rot="16200000" flipH="1">
              <a:off x="1783297" y="3957484"/>
              <a:ext cx="402447" cy="3583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연결선: 꺾임 218">
              <a:extLst>
                <a:ext uri="{FF2B5EF4-FFF2-40B4-BE49-F238E27FC236}">
                  <a16:creationId xmlns:a16="http://schemas.microsoft.com/office/drawing/2014/main" id="{460C397B-CF28-465A-B791-638AB05D0C31}"/>
                </a:ext>
              </a:extLst>
            </p:cNvPr>
            <p:cNvCxnSpPr>
              <a:cxnSpLocks/>
              <a:stCxn id="213" idx="2"/>
              <a:endCxn id="202" idx="1"/>
            </p:cNvCxnSpPr>
            <p:nvPr/>
          </p:nvCxnSpPr>
          <p:spPr>
            <a:xfrm rot="16200000" flipH="1">
              <a:off x="1654486" y="4086295"/>
              <a:ext cx="660068" cy="3583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연결선: 꺾임 222">
              <a:extLst>
                <a:ext uri="{FF2B5EF4-FFF2-40B4-BE49-F238E27FC236}">
                  <a16:creationId xmlns:a16="http://schemas.microsoft.com/office/drawing/2014/main" id="{6DF6B47F-4CD8-4CAE-A46D-5CDAF5B1E260}"/>
                </a:ext>
              </a:extLst>
            </p:cNvPr>
            <p:cNvCxnSpPr>
              <a:cxnSpLocks/>
              <a:stCxn id="213" idx="2"/>
              <a:endCxn id="203" idx="1"/>
            </p:cNvCxnSpPr>
            <p:nvPr/>
          </p:nvCxnSpPr>
          <p:spPr>
            <a:xfrm rot="16200000" flipH="1">
              <a:off x="1525676" y="4215105"/>
              <a:ext cx="917689" cy="3583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연결선: 꺾임 225">
              <a:extLst>
                <a:ext uri="{FF2B5EF4-FFF2-40B4-BE49-F238E27FC236}">
                  <a16:creationId xmlns:a16="http://schemas.microsoft.com/office/drawing/2014/main" id="{1E53D3F2-24AE-43F6-AFC0-D35BED238050}"/>
                </a:ext>
              </a:extLst>
            </p:cNvPr>
            <p:cNvCxnSpPr>
              <a:cxnSpLocks/>
              <a:stCxn id="213" idx="2"/>
              <a:endCxn id="204" idx="1"/>
            </p:cNvCxnSpPr>
            <p:nvPr/>
          </p:nvCxnSpPr>
          <p:spPr>
            <a:xfrm rot="16200000" flipH="1">
              <a:off x="1396865" y="4343916"/>
              <a:ext cx="1175310" cy="35838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8BF0053-FFC6-4373-99C7-FCD627380B50}"/>
              </a:ext>
            </a:extLst>
          </p:cNvPr>
          <p:cNvSpPr/>
          <p:nvPr/>
        </p:nvSpPr>
        <p:spPr>
          <a:xfrm>
            <a:off x="3868741" y="2897017"/>
            <a:ext cx="1701792" cy="23778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777FF63-579B-4544-B140-A3826566DE66}"/>
              </a:ext>
            </a:extLst>
          </p:cNvPr>
          <p:cNvSpPr/>
          <p:nvPr/>
        </p:nvSpPr>
        <p:spPr>
          <a:xfrm>
            <a:off x="3999637" y="2973217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1.  </a:t>
            </a:r>
            <a:r>
              <a:rPr lang="ko-KR" altLang="en-US" sz="900" dirty="0">
                <a:solidFill>
                  <a:schemeClr val="tx1"/>
                </a:solidFill>
              </a:rPr>
              <a:t>공지사항 등록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4CB2930-4DC9-4DAF-8765-BE6DC2F97954}"/>
              </a:ext>
            </a:extLst>
          </p:cNvPr>
          <p:cNvSpPr/>
          <p:nvPr/>
        </p:nvSpPr>
        <p:spPr>
          <a:xfrm>
            <a:off x="3999637" y="3223122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2.  </a:t>
            </a:r>
            <a:r>
              <a:rPr lang="ko-KR" altLang="en-US" sz="900" dirty="0">
                <a:solidFill>
                  <a:schemeClr val="tx1"/>
                </a:solidFill>
              </a:rPr>
              <a:t>가계부 등록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831659D-969D-4113-9E6B-DFC61DF4C8CB}"/>
              </a:ext>
            </a:extLst>
          </p:cNvPr>
          <p:cNvSpPr/>
          <p:nvPr/>
        </p:nvSpPr>
        <p:spPr>
          <a:xfrm>
            <a:off x="3999637" y="3474514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3.  </a:t>
            </a:r>
            <a:r>
              <a:rPr lang="ko-KR" altLang="en-US" sz="800" dirty="0">
                <a:solidFill>
                  <a:schemeClr val="tx1"/>
                </a:solidFill>
              </a:rPr>
              <a:t>사진 및 앨범 등록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9E0F473C-6304-41FF-BC3B-0D289433D6AD}"/>
              </a:ext>
            </a:extLst>
          </p:cNvPr>
          <p:cNvGrpSpPr/>
          <p:nvPr/>
        </p:nvGrpSpPr>
        <p:grpSpPr>
          <a:xfrm>
            <a:off x="3999637" y="3725906"/>
            <a:ext cx="1440000" cy="213312"/>
            <a:chOff x="1446937" y="3722233"/>
            <a:chExt cx="1440000" cy="213312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08C40B76-3611-4819-A4C3-721762ABD8BD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4.  </a:t>
              </a:r>
              <a:r>
                <a:rPr lang="ko-KR" altLang="en-US" sz="900" dirty="0">
                  <a:solidFill>
                    <a:schemeClr val="tx1"/>
                  </a:solidFill>
                </a:rPr>
                <a:t>일정등록</a:t>
              </a: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16F35AA-79EA-41BF-9387-97053F936A5A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/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0F725D38-0DBF-4FF2-9BCA-8352098F5EAD}"/>
              </a:ext>
            </a:extLst>
          </p:cNvPr>
          <p:cNvCxnSpPr>
            <a:cxnSpLocks/>
            <a:stCxn id="17" idx="2"/>
            <a:endCxn id="230" idx="0"/>
          </p:cNvCxnSpPr>
          <p:nvPr/>
        </p:nvCxnSpPr>
        <p:spPr>
          <a:xfrm>
            <a:off x="4719637" y="2742379"/>
            <a:ext cx="0" cy="154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9F5AA6D4-D3C3-42BA-9E5F-E5384055EA2E}"/>
              </a:ext>
            </a:extLst>
          </p:cNvPr>
          <p:cNvSpPr txBox="1"/>
          <p:nvPr/>
        </p:nvSpPr>
        <p:spPr>
          <a:xfrm>
            <a:off x="2912122" y="3923085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(~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만 보기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545AC58D-32CA-4C7E-916C-1E7F4361F5C9}"/>
              </a:ext>
            </a:extLst>
          </p:cNvPr>
          <p:cNvGrpSpPr/>
          <p:nvPr/>
        </p:nvGrpSpPr>
        <p:grpSpPr>
          <a:xfrm>
            <a:off x="3996414" y="3973625"/>
            <a:ext cx="1440000" cy="213312"/>
            <a:chOff x="1446937" y="3722233"/>
            <a:chExt cx="1440000" cy="213312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BAF52A18-F326-4742-BFA8-A8808AD6C178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5.  SNS </a:t>
              </a:r>
              <a:r>
                <a:rPr lang="ko-KR" altLang="en-US" sz="900" dirty="0">
                  <a:solidFill>
                    <a:schemeClr val="tx1"/>
                  </a:solidFill>
                </a:rPr>
                <a:t>게시글 등록</a:t>
              </a: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4126DAFC-D0A0-49A6-A1A1-822EE7EF38A8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16993AD7-035A-448E-9B41-B59D23148169}"/>
              </a:ext>
            </a:extLst>
          </p:cNvPr>
          <p:cNvGrpSpPr/>
          <p:nvPr/>
        </p:nvGrpSpPr>
        <p:grpSpPr>
          <a:xfrm>
            <a:off x="3999637" y="4221344"/>
            <a:ext cx="1440000" cy="213312"/>
            <a:chOff x="1446937" y="3722233"/>
            <a:chExt cx="1440000" cy="213312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CD0250CA-0274-4CF7-BBFA-5FD250429EDD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6.  </a:t>
              </a:r>
              <a:r>
                <a:rPr lang="ko-KR" altLang="en-US" sz="900" dirty="0">
                  <a:solidFill>
                    <a:schemeClr val="tx1"/>
                  </a:solidFill>
                </a:rPr>
                <a:t>회원 가입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탈퇴</a:t>
              </a: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130959CA-8769-4108-8742-D65EB5F66E4A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/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F4A60B2-4AD8-4122-AB8B-D22A73A46BBE}"/>
              </a:ext>
            </a:extLst>
          </p:cNvPr>
          <p:cNvGrpSpPr/>
          <p:nvPr/>
        </p:nvGrpSpPr>
        <p:grpSpPr>
          <a:xfrm>
            <a:off x="4001176" y="4469063"/>
            <a:ext cx="1440000" cy="213312"/>
            <a:chOff x="1446937" y="3722233"/>
            <a:chExt cx="1440000" cy="213312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5F9E58D8-6201-44E9-835D-95CC6D0367C2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7.  </a:t>
              </a:r>
              <a:r>
                <a:rPr lang="ko-KR" altLang="en-US" sz="900" dirty="0">
                  <a:solidFill>
                    <a:schemeClr val="tx1"/>
                  </a:solidFill>
                </a:rPr>
                <a:t>소그룹 초대</a:t>
              </a: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A3621ED7-12AA-4E56-AFC0-B7F24DC2E26F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/>
            </a:p>
          </p:txBody>
        </p: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39EEAEA8-F377-4FE4-A495-24A334E39EEB}"/>
              </a:ext>
            </a:extLst>
          </p:cNvPr>
          <p:cNvSpPr/>
          <p:nvPr/>
        </p:nvSpPr>
        <p:spPr>
          <a:xfrm>
            <a:off x="3993191" y="4726042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8.  </a:t>
            </a:r>
            <a:r>
              <a:rPr lang="ko-KR" altLang="en-US" sz="900" dirty="0">
                <a:solidFill>
                  <a:schemeClr val="tx1"/>
                </a:solidFill>
              </a:rPr>
              <a:t>출석여부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DFC4314-05EE-4552-94B8-817713B301DD}"/>
              </a:ext>
            </a:extLst>
          </p:cNvPr>
          <p:cNvSpPr/>
          <p:nvPr/>
        </p:nvSpPr>
        <p:spPr>
          <a:xfrm>
            <a:off x="3993191" y="4985370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9.  </a:t>
            </a:r>
            <a:r>
              <a:rPr lang="ko-KR" altLang="en-US" sz="900" dirty="0">
                <a:solidFill>
                  <a:schemeClr val="tx1"/>
                </a:solidFill>
              </a:rPr>
              <a:t>투표 등록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CF48E5E-170F-4666-9A49-EA19A0752982}"/>
              </a:ext>
            </a:extLst>
          </p:cNvPr>
          <p:cNvSpPr txBox="1"/>
          <p:nvPr/>
        </p:nvSpPr>
        <p:spPr>
          <a:xfrm>
            <a:off x="4888373" y="5051805"/>
            <a:ext cx="11608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미 참여시 마감일에도 알림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0005766-60D0-43DE-8D01-41CA6915F1C2}"/>
              </a:ext>
            </a:extLst>
          </p:cNvPr>
          <p:cNvSpPr/>
          <p:nvPr/>
        </p:nvSpPr>
        <p:spPr>
          <a:xfrm>
            <a:off x="6421440" y="2893344"/>
            <a:ext cx="1701792" cy="11184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35AE6EF-125B-49FE-A702-41B4E202DB06}"/>
              </a:ext>
            </a:extLst>
          </p:cNvPr>
          <p:cNvSpPr/>
          <p:nvPr/>
        </p:nvSpPr>
        <p:spPr>
          <a:xfrm>
            <a:off x="6552336" y="2969544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1.  </a:t>
            </a:r>
            <a:r>
              <a:rPr lang="ko-KR" altLang="en-US" sz="900" dirty="0">
                <a:solidFill>
                  <a:schemeClr val="tx1"/>
                </a:solidFill>
              </a:rPr>
              <a:t>미정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8E52681-6F08-4D19-BFCD-680D1106A0F6}"/>
              </a:ext>
            </a:extLst>
          </p:cNvPr>
          <p:cNvSpPr/>
          <p:nvPr/>
        </p:nvSpPr>
        <p:spPr>
          <a:xfrm>
            <a:off x="6552336" y="3219449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2.  </a:t>
            </a:r>
            <a:r>
              <a:rPr lang="ko-KR" altLang="en-US" sz="900" dirty="0">
                <a:solidFill>
                  <a:schemeClr val="tx1"/>
                </a:solidFill>
              </a:rPr>
              <a:t>미정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37E5C4-A3BE-4C86-B12A-90927164954E}"/>
              </a:ext>
            </a:extLst>
          </p:cNvPr>
          <p:cNvSpPr/>
          <p:nvPr/>
        </p:nvSpPr>
        <p:spPr>
          <a:xfrm>
            <a:off x="6552336" y="3470841"/>
            <a:ext cx="1440000" cy="21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3.  </a:t>
            </a:r>
            <a:r>
              <a:rPr lang="ko-KR" altLang="en-US" sz="900" dirty="0">
                <a:solidFill>
                  <a:schemeClr val="tx1"/>
                </a:solidFill>
              </a:rPr>
              <a:t>미정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1412998-A728-449A-A241-F971E5C45365}"/>
              </a:ext>
            </a:extLst>
          </p:cNvPr>
          <p:cNvGrpSpPr/>
          <p:nvPr/>
        </p:nvGrpSpPr>
        <p:grpSpPr>
          <a:xfrm>
            <a:off x="6552336" y="3722233"/>
            <a:ext cx="1440000" cy="213312"/>
            <a:chOff x="1446937" y="3722233"/>
            <a:chExt cx="1440000" cy="2133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51921C4-A74B-4569-BEC8-885521E749CA}"/>
                </a:ext>
              </a:extLst>
            </p:cNvPr>
            <p:cNvSpPr/>
            <p:nvPr/>
          </p:nvSpPr>
          <p:spPr>
            <a:xfrm>
              <a:off x="1446937" y="3722233"/>
              <a:ext cx="1440000" cy="2133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4.  </a:t>
              </a:r>
              <a:r>
                <a:rPr lang="ko-KR" altLang="en-US" sz="900" dirty="0">
                  <a:solidFill>
                    <a:schemeClr val="tx1"/>
                  </a:solidFill>
                </a:rPr>
                <a:t>미정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5543620-48BE-4750-8265-786DAF1475E5}"/>
                </a:ext>
              </a:extLst>
            </p:cNvPr>
            <p:cNvSpPr/>
            <p:nvPr/>
          </p:nvSpPr>
          <p:spPr>
            <a:xfrm>
              <a:off x="1446937" y="3725257"/>
              <a:ext cx="716777" cy="210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80119F-D5B6-4B44-A55A-6B3BC182C284}"/>
              </a:ext>
            </a:extLst>
          </p:cNvPr>
          <p:cNvCxnSpPr>
            <a:cxnSpLocks/>
            <a:stCxn id="12" idx="2"/>
            <a:endCxn id="77" idx="0"/>
          </p:cNvCxnSpPr>
          <p:nvPr/>
        </p:nvCxnSpPr>
        <p:spPr>
          <a:xfrm flipH="1">
            <a:off x="7272336" y="2742379"/>
            <a:ext cx="1" cy="150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1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265D729-A132-4273-8D70-D9EBF042BE2C}"/>
              </a:ext>
            </a:extLst>
          </p:cNvPr>
          <p:cNvGrpSpPr/>
          <p:nvPr/>
        </p:nvGrpSpPr>
        <p:grpSpPr>
          <a:xfrm>
            <a:off x="629498" y="383388"/>
            <a:ext cx="10785408" cy="430052"/>
            <a:chOff x="629498" y="383388"/>
            <a:chExt cx="10785408" cy="4300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758BD5-DD15-4F02-B930-B72C00AEA4BC}"/>
                </a:ext>
              </a:extLst>
            </p:cNvPr>
            <p:cNvSpPr/>
            <p:nvPr/>
          </p:nvSpPr>
          <p:spPr>
            <a:xfrm>
              <a:off x="642431" y="745320"/>
              <a:ext cx="10772475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제목 3">
              <a:extLst>
                <a:ext uri="{FF2B5EF4-FFF2-40B4-BE49-F238E27FC236}">
                  <a16:creationId xmlns:a16="http://schemas.microsoft.com/office/drawing/2014/main" id="{E6E6FA48-6232-4652-A667-B040A2DC8B97}"/>
                </a:ext>
              </a:extLst>
            </p:cNvPr>
            <p:cNvSpPr txBox="1">
              <a:spLocks/>
            </p:cNvSpPr>
            <p:nvPr/>
          </p:nvSpPr>
          <p:spPr>
            <a:xfrm>
              <a:off x="7117035" y="384319"/>
              <a:ext cx="4297870" cy="425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  <a:cs typeface="Aharoni" panose="020B0604020202020204" pitchFamily="2" charset="-79"/>
                </a:rPr>
                <a:t>Club Project | 	4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endParaRPr>
            </a:p>
          </p:txBody>
        </p:sp>
        <p:sp>
          <p:nvSpPr>
            <p:cNvPr id="14" name="제목 3">
              <a:extLst>
                <a:ext uri="{FF2B5EF4-FFF2-40B4-BE49-F238E27FC236}">
                  <a16:creationId xmlns:a16="http://schemas.microsoft.com/office/drawing/2014/main" id="{020CE793-A62D-4FB7-ADF5-8242DC694E3B}"/>
                </a:ext>
              </a:extLst>
            </p:cNvPr>
            <p:cNvSpPr txBox="1">
              <a:spLocks/>
            </p:cNvSpPr>
            <p:nvPr/>
          </p:nvSpPr>
          <p:spPr>
            <a:xfrm>
              <a:off x="2786742" y="387638"/>
              <a:ext cx="2144313" cy="425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  <a:ea typeface="HY그래픽M" panose="02030600000101010101" pitchFamily="18" charset="-127"/>
                </a:rPr>
                <a:t>Layout Type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56C48FA-3684-4A55-AF84-0C110629F29A}"/>
                </a:ext>
              </a:extLst>
            </p:cNvPr>
            <p:cNvGrpSpPr/>
            <p:nvPr/>
          </p:nvGrpSpPr>
          <p:grpSpPr>
            <a:xfrm>
              <a:off x="629498" y="383388"/>
              <a:ext cx="2128216" cy="406720"/>
              <a:chOff x="629498" y="392913"/>
              <a:chExt cx="2128216" cy="40672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4AC470-5A02-4171-9826-1BE3308C0C66}"/>
                  </a:ext>
                </a:extLst>
              </p:cNvPr>
              <p:cNvSpPr/>
              <p:nvPr/>
            </p:nvSpPr>
            <p:spPr>
              <a:xfrm>
                <a:off x="629498" y="392913"/>
                <a:ext cx="2128216" cy="406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1E1FDFD-95BA-4D2D-A344-1EE61F331DFE}"/>
                  </a:ext>
                </a:extLst>
              </p:cNvPr>
              <p:cNvSpPr/>
              <p:nvPr/>
            </p:nvSpPr>
            <p:spPr>
              <a:xfrm>
                <a:off x="748067" y="392913"/>
                <a:ext cx="2009647" cy="40672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No.  2.1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2CA4DD-4742-471E-B948-3386C10957D2}"/>
              </a:ext>
            </a:extLst>
          </p:cNvPr>
          <p:cNvGrpSpPr/>
          <p:nvPr/>
        </p:nvGrpSpPr>
        <p:grpSpPr>
          <a:xfrm>
            <a:off x="1458477" y="1552246"/>
            <a:ext cx="2916000" cy="4331738"/>
            <a:chOff x="1458477" y="1552246"/>
            <a:chExt cx="2916000" cy="433173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5E22897-8458-44A6-9486-A82CBCF4C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8477" y="1552246"/>
              <a:ext cx="2916000" cy="4331738"/>
            </a:xfrm>
            <a:prstGeom prst="roundRect">
              <a:avLst>
                <a:gd name="adj" fmla="val 0"/>
              </a:avLst>
            </a:prstGeom>
            <a:noFill/>
            <a:ln w="38100" cmpd="thinThick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4EDE29-B190-4D28-A070-BD2953EA5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752" y="1590346"/>
              <a:ext cx="2856349" cy="4263157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7D3542-05C7-48B3-9F62-E0D1841F7B96}"/>
              </a:ext>
            </a:extLst>
          </p:cNvPr>
          <p:cNvCxnSpPr>
            <a:cxnSpLocks/>
          </p:cNvCxnSpPr>
          <p:nvPr/>
        </p:nvCxnSpPr>
        <p:spPr>
          <a:xfrm>
            <a:off x="5676900" y="1054086"/>
            <a:ext cx="0" cy="5522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8344359-5E80-4870-BE39-F0A775C57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34098"/>
              </p:ext>
            </p:extLst>
          </p:nvPr>
        </p:nvGraphicFramePr>
        <p:xfrm>
          <a:off x="6096000" y="1196325"/>
          <a:ext cx="5318904" cy="1443772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329726">
                  <a:extLst>
                    <a:ext uri="{9D8B030D-6E8A-4147-A177-3AD203B41FA5}">
                      <a16:colId xmlns:a16="http://schemas.microsoft.com/office/drawing/2014/main" val="2506115013"/>
                    </a:ext>
                  </a:extLst>
                </a:gridCol>
                <a:gridCol w="1329726">
                  <a:extLst>
                    <a:ext uri="{9D8B030D-6E8A-4147-A177-3AD203B41FA5}">
                      <a16:colId xmlns:a16="http://schemas.microsoft.com/office/drawing/2014/main" val="2560784083"/>
                    </a:ext>
                  </a:extLst>
                </a:gridCol>
                <a:gridCol w="1329726">
                  <a:extLst>
                    <a:ext uri="{9D8B030D-6E8A-4147-A177-3AD203B41FA5}">
                      <a16:colId xmlns:a16="http://schemas.microsoft.com/office/drawing/2014/main" val="2218651123"/>
                    </a:ext>
                  </a:extLst>
                </a:gridCol>
                <a:gridCol w="1329726">
                  <a:extLst>
                    <a:ext uri="{9D8B030D-6E8A-4147-A177-3AD203B41FA5}">
                      <a16:colId xmlns:a16="http://schemas.microsoft.com/office/drawing/2014/main" val="2982014204"/>
                    </a:ext>
                  </a:extLst>
                </a:gridCol>
              </a:tblGrid>
              <a:tr h="23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문 서 명</a:t>
                      </a:r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StoryBoard</a:t>
                      </a:r>
                      <a:endParaRPr lang="ko-KR" altLang="en-US" sz="1100" dirty="0"/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Ver</a:t>
                      </a:r>
                      <a:endParaRPr lang="ko-KR" altLang="en-US" sz="1100" b="1" dirty="0"/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</a:t>
                      </a:r>
                      <a:endParaRPr lang="ko-KR" altLang="en-US" sz="1100" dirty="0"/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47407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시스템명</a:t>
                      </a:r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*</a:t>
                      </a:r>
                      <a:endParaRPr lang="ko-KR" altLang="en-US" sz="1100" dirty="0"/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8809" marR="58809" marT="29405" marB="2940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8809" marR="58809" marT="29405" marB="29405"/>
                </a:tc>
                <a:extLst>
                  <a:ext uri="{0D108BD9-81ED-4DB2-BD59-A6C34878D82A}">
                    <a16:rowId xmlns:a16="http://schemas.microsoft.com/office/drawing/2014/main" val="746105247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단위업무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일정등록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8810" marR="58810" marT="29405" marB="29405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8810" marR="58810" marT="29405" marB="29405"/>
                </a:tc>
                <a:extLst>
                  <a:ext uri="{0D108BD9-81ED-4DB2-BD59-A6C34878D82A}">
                    <a16:rowId xmlns:a16="http://schemas.microsoft.com/office/drawing/2014/main" val="3924380220"/>
                  </a:ext>
                </a:extLst>
              </a:tr>
              <a:tr h="120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도경진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2019.06.16</a:t>
                      </a:r>
                      <a:endParaRPr lang="ko-KR" altLang="en-US" sz="1200" dirty="0"/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86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시스템구분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(Client)</a:t>
                      </a:r>
                      <a:endParaRPr lang="ko-KR" altLang="en-US" sz="1200" dirty="0"/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Page</a:t>
                      </a:r>
                      <a:endParaRPr lang="ko-KR" altLang="en-US" sz="1200" b="1" dirty="0"/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72384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디렉토리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Home -&gt; </a:t>
                      </a:r>
                      <a:r>
                        <a:rPr lang="ko-KR" altLang="en-US" sz="1200" dirty="0"/>
                        <a:t>일정등록 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8810" marR="58810" marT="29405" marB="29405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8810" marR="58810" marT="29405" marB="29405"/>
                </a:tc>
                <a:extLst>
                  <a:ext uri="{0D108BD9-81ED-4DB2-BD59-A6C34878D82A}">
                    <a16:rowId xmlns:a16="http://schemas.microsoft.com/office/drawing/2014/main" val="408100960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00F83C60-E71B-45C5-8069-CFD89674ECE2}"/>
              </a:ext>
            </a:extLst>
          </p:cNvPr>
          <p:cNvSpPr/>
          <p:nvPr/>
        </p:nvSpPr>
        <p:spPr>
          <a:xfrm>
            <a:off x="1481376" y="1551071"/>
            <a:ext cx="453649" cy="4536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A67BB0-42D8-40A4-9659-37C4DDAB0EC6}"/>
              </a:ext>
            </a:extLst>
          </p:cNvPr>
          <p:cNvSpPr/>
          <p:nvPr/>
        </p:nvSpPr>
        <p:spPr>
          <a:xfrm>
            <a:off x="1935025" y="363787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48A36C-83BE-44F0-B36C-FA42DACF6D46}"/>
              </a:ext>
            </a:extLst>
          </p:cNvPr>
          <p:cNvSpPr/>
          <p:nvPr/>
        </p:nvSpPr>
        <p:spPr>
          <a:xfrm>
            <a:off x="2109013" y="3637872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F137091-1113-40A2-BD4B-20ADA91BC765}"/>
              </a:ext>
            </a:extLst>
          </p:cNvPr>
          <p:cNvSpPr/>
          <p:nvPr/>
        </p:nvSpPr>
        <p:spPr>
          <a:xfrm>
            <a:off x="2022019" y="3637873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8887056-ED41-49D0-8984-25962A603779}"/>
              </a:ext>
            </a:extLst>
          </p:cNvPr>
          <p:cNvSpPr/>
          <p:nvPr/>
        </p:nvSpPr>
        <p:spPr>
          <a:xfrm>
            <a:off x="1935025" y="400652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07B3960-84DB-41A2-8EC1-53A07C53FFAD}"/>
              </a:ext>
            </a:extLst>
          </p:cNvPr>
          <p:cNvSpPr/>
          <p:nvPr/>
        </p:nvSpPr>
        <p:spPr>
          <a:xfrm>
            <a:off x="2341289" y="400366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0450561-0722-4ACF-96C4-529B72808381}"/>
              </a:ext>
            </a:extLst>
          </p:cNvPr>
          <p:cNvSpPr/>
          <p:nvPr/>
        </p:nvSpPr>
        <p:spPr>
          <a:xfrm>
            <a:off x="2747553" y="4003663"/>
            <a:ext cx="45719" cy="4571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32EDA7-EAB9-4CFB-BFA2-1A32FB4498C6}"/>
              </a:ext>
            </a:extLst>
          </p:cNvPr>
          <p:cNvSpPr/>
          <p:nvPr/>
        </p:nvSpPr>
        <p:spPr>
          <a:xfrm>
            <a:off x="957377" y="3361475"/>
            <a:ext cx="453649" cy="45364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5347FC-33C3-4129-A1BF-49059ACBFCEE}"/>
              </a:ext>
            </a:extLst>
          </p:cNvPr>
          <p:cNvSpPr/>
          <p:nvPr/>
        </p:nvSpPr>
        <p:spPr>
          <a:xfrm>
            <a:off x="1899109" y="3292223"/>
            <a:ext cx="419807" cy="4198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39DCD85-9C87-4F4B-B0DC-0588952454CA}"/>
              </a:ext>
            </a:extLst>
          </p:cNvPr>
          <p:cNvCxnSpPr>
            <a:cxnSpLocks/>
            <a:stCxn id="27" idx="2"/>
          </p:cNvCxnSpPr>
          <p:nvPr/>
        </p:nvCxnSpPr>
        <p:spPr>
          <a:xfrm rot="10800000" flipV="1">
            <a:off x="777096" y="1777895"/>
            <a:ext cx="704281" cy="41337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2A1A15-AB0D-409E-BB4F-F545787E4FBD}"/>
              </a:ext>
            </a:extLst>
          </p:cNvPr>
          <p:cNvSpPr txBox="1"/>
          <p:nvPr/>
        </p:nvSpPr>
        <p:spPr>
          <a:xfrm>
            <a:off x="391248" y="2060465"/>
            <a:ext cx="490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Back</a:t>
            </a:r>
            <a:endParaRPr lang="ko-KR" altLang="en-US" sz="1050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DA0A54B-13B3-4126-B5BA-F3208E336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30371"/>
              </p:ext>
            </p:extLst>
          </p:nvPr>
        </p:nvGraphicFramePr>
        <p:xfrm>
          <a:off x="6096000" y="2775180"/>
          <a:ext cx="5318859" cy="380098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72953">
                  <a:extLst>
                    <a:ext uri="{9D8B030D-6E8A-4147-A177-3AD203B41FA5}">
                      <a16:colId xmlns:a16="http://schemas.microsoft.com/office/drawing/2014/main" val="1705248832"/>
                    </a:ext>
                  </a:extLst>
                </a:gridCol>
                <a:gridCol w="1772953">
                  <a:extLst>
                    <a:ext uri="{9D8B030D-6E8A-4147-A177-3AD203B41FA5}">
                      <a16:colId xmlns:a16="http://schemas.microsoft.com/office/drawing/2014/main" val="260814369"/>
                    </a:ext>
                  </a:extLst>
                </a:gridCol>
                <a:gridCol w="1772953">
                  <a:extLst>
                    <a:ext uri="{9D8B030D-6E8A-4147-A177-3AD203B41FA5}">
                      <a16:colId xmlns:a16="http://schemas.microsoft.com/office/drawing/2014/main" val="4189735863"/>
                    </a:ext>
                  </a:extLst>
                </a:gridCol>
              </a:tblGrid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156262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8753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719662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528146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797451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479466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1012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02352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652016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7430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274685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52021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843564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67709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023045"/>
                  </a:ext>
                </a:extLst>
              </a:tr>
            </a:tbl>
          </a:graphicData>
        </a:graphic>
      </p:graphicFrame>
      <p:pic>
        <p:nvPicPr>
          <p:cNvPr id="53" name="그림 52">
            <a:extLst>
              <a:ext uri="{FF2B5EF4-FFF2-40B4-BE49-F238E27FC236}">
                <a16:creationId xmlns:a16="http://schemas.microsoft.com/office/drawing/2014/main" id="{B62A9276-BA65-49A5-A93B-CC87C68199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1100" y="1551071"/>
            <a:ext cx="2856344" cy="57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6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265D729-A132-4273-8D70-D9EBF042BE2C}"/>
              </a:ext>
            </a:extLst>
          </p:cNvPr>
          <p:cNvGrpSpPr/>
          <p:nvPr/>
        </p:nvGrpSpPr>
        <p:grpSpPr>
          <a:xfrm>
            <a:off x="629498" y="383388"/>
            <a:ext cx="10785408" cy="430052"/>
            <a:chOff x="629498" y="383388"/>
            <a:chExt cx="10785408" cy="43005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758BD5-DD15-4F02-B930-B72C00AEA4BC}"/>
                </a:ext>
              </a:extLst>
            </p:cNvPr>
            <p:cNvSpPr/>
            <p:nvPr/>
          </p:nvSpPr>
          <p:spPr>
            <a:xfrm>
              <a:off x="642431" y="745320"/>
              <a:ext cx="10772475" cy="4571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제목 3">
              <a:extLst>
                <a:ext uri="{FF2B5EF4-FFF2-40B4-BE49-F238E27FC236}">
                  <a16:creationId xmlns:a16="http://schemas.microsoft.com/office/drawing/2014/main" id="{E6E6FA48-6232-4652-A667-B040A2DC8B97}"/>
                </a:ext>
              </a:extLst>
            </p:cNvPr>
            <p:cNvSpPr txBox="1">
              <a:spLocks/>
            </p:cNvSpPr>
            <p:nvPr/>
          </p:nvSpPr>
          <p:spPr>
            <a:xfrm>
              <a:off x="7117035" y="384319"/>
              <a:ext cx="4297870" cy="425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  <a:cs typeface="Aharoni" panose="020B0604020202020204" pitchFamily="2" charset="-79"/>
                </a:rPr>
                <a:t>Club Project | 	4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endParaRPr>
            </a:p>
          </p:txBody>
        </p:sp>
        <p:sp>
          <p:nvSpPr>
            <p:cNvPr id="14" name="제목 3">
              <a:extLst>
                <a:ext uri="{FF2B5EF4-FFF2-40B4-BE49-F238E27FC236}">
                  <a16:creationId xmlns:a16="http://schemas.microsoft.com/office/drawing/2014/main" id="{020CE793-A62D-4FB7-ADF5-8242DC694E3B}"/>
                </a:ext>
              </a:extLst>
            </p:cNvPr>
            <p:cNvSpPr txBox="1">
              <a:spLocks/>
            </p:cNvSpPr>
            <p:nvPr/>
          </p:nvSpPr>
          <p:spPr>
            <a:xfrm>
              <a:off x="2786742" y="387638"/>
              <a:ext cx="2144313" cy="4258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2">
                      <a:lumMod val="75000"/>
                    </a:schemeClr>
                  </a:solidFill>
                  <a:latin typeface="Arial Black" panose="020B0A04020102020204" pitchFamily="34" charset="0"/>
                  <a:ea typeface="HY그래픽M" panose="02030600000101010101" pitchFamily="18" charset="-127"/>
                </a:rPr>
                <a:t>Layout Type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56C48FA-3684-4A55-AF84-0C110629F29A}"/>
                </a:ext>
              </a:extLst>
            </p:cNvPr>
            <p:cNvGrpSpPr/>
            <p:nvPr/>
          </p:nvGrpSpPr>
          <p:grpSpPr>
            <a:xfrm>
              <a:off x="629498" y="383388"/>
              <a:ext cx="2128216" cy="406720"/>
              <a:chOff x="629498" y="392913"/>
              <a:chExt cx="2128216" cy="40672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4AC470-5A02-4171-9826-1BE3308C0C66}"/>
                  </a:ext>
                </a:extLst>
              </p:cNvPr>
              <p:cNvSpPr/>
              <p:nvPr/>
            </p:nvSpPr>
            <p:spPr>
              <a:xfrm>
                <a:off x="629498" y="392913"/>
                <a:ext cx="2128216" cy="406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1E1FDFD-95BA-4D2D-A344-1EE61F331DFE}"/>
                  </a:ext>
                </a:extLst>
              </p:cNvPr>
              <p:cNvSpPr/>
              <p:nvPr/>
            </p:nvSpPr>
            <p:spPr>
              <a:xfrm>
                <a:off x="748067" y="392913"/>
                <a:ext cx="2009647" cy="40672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latin typeface="Arial Black" panose="020B0A04020102020204" pitchFamily="34" charset="0"/>
                  </a:rPr>
                  <a:t>No.  2.1</a:t>
                </a:r>
                <a:endParaRPr lang="ko-KR" altLang="en-US" sz="1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0733A3-F2DB-4E6B-98B1-DA9A6B024C23}"/>
              </a:ext>
            </a:extLst>
          </p:cNvPr>
          <p:cNvGrpSpPr/>
          <p:nvPr/>
        </p:nvGrpSpPr>
        <p:grpSpPr>
          <a:xfrm>
            <a:off x="1458477" y="1552246"/>
            <a:ext cx="2916000" cy="4331738"/>
            <a:chOff x="1458477" y="1552246"/>
            <a:chExt cx="2916000" cy="433173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5E22897-8458-44A6-9486-A82CBCF4CA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8477" y="1552246"/>
              <a:ext cx="2916000" cy="4331738"/>
            </a:xfrm>
            <a:prstGeom prst="roundRect">
              <a:avLst>
                <a:gd name="adj" fmla="val 0"/>
              </a:avLst>
            </a:prstGeom>
            <a:noFill/>
            <a:ln w="38100" cmpd="thinThick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54EDE29-B190-4D28-A070-BD2953EA5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752" y="1590346"/>
              <a:ext cx="2856349" cy="4263157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BA832F-CB99-4E2E-B922-E0D84DCE1943}"/>
              </a:ext>
            </a:extLst>
          </p:cNvPr>
          <p:cNvCxnSpPr>
            <a:cxnSpLocks/>
          </p:cNvCxnSpPr>
          <p:nvPr/>
        </p:nvCxnSpPr>
        <p:spPr>
          <a:xfrm>
            <a:off x="5676900" y="1054086"/>
            <a:ext cx="0" cy="5522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DBAA8D-5173-4087-A6BD-81D0CB03A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39577"/>
              </p:ext>
            </p:extLst>
          </p:nvPr>
        </p:nvGraphicFramePr>
        <p:xfrm>
          <a:off x="6096000" y="1196325"/>
          <a:ext cx="5318904" cy="1443772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329726">
                  <a:extLst>
                    <a:ext uri="{9D8B030D-6E8A-4147-A177-3AD203B41FA5}">
                      <a16:colId xmlns:a16="http://schemas.microsoft.com/office/drawing/2014/main" val="2506115013"/>
                    </a:ext>
                  </a:extLst>
                </a:gridCol>
                <a:gridCol w="1329726">
                  <a:extLst>
                    <a:ext uri="{9D8B030D-6E8A-4147-A177-3AD203B41FA5}">
                      <a16:colId xmlns:a16="http://schemas.microsoft.com/office/drawing/2014/main" val="2560784083"/>
                    </a:ext>
                  </a:extLst>
                </a:gridCol>
                <a:gridCol w="1329726">
                  <a:extLst>
                    <a:ext uri="{9D8B030D-6E8A-4147-A177-3AD203B41FA5}">
                      <a16:colId xmlns:a16="http://schemas.microsoft.com/office/drawing/2014/main" val="2218651123"/>
                    </a:ext>
                  </a:extLst>
                </a:gridCol>
                <a:gridCol w="1329726">
                  <a:extLst>
                    <a:ext uri="{9D8B030D-6E8A-4147-A177-3AD203B41FA5}">
                      <a16:colId xmlns:a16="http://schemas.microsoft.com/office/drawing/2014/main" val="2982014204"/>
                    </a:ext>
                  </a:extLst>
                </a:gridCol>
              </a:tblGrid>
              <a:tr h="23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문 서 명</a:t>
                      </a:r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StoryBoard</a:t>
                      </a:r>
                      <a:endParaRPr lang="ko-KR" altLang="en-US" sz="1100" dirty="0"/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Ver</a:t>
                      </a:r>
                      <a:endParaRPr lang="ko-KR" altLang="en-US" sz="1100" b="1" dirty="0"/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</a:t>
                      </a:r>
                      <a:endParaRPr lang="ko-KR" altLang="en-US" sz="1100" dirty="0"/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47407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시스템명</a:t>
                      </a:r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*</a:t>
                      </a:r>
                      <a:endParaRPr lang="ko-KR" altLang="en-US" sz="1100" dirty="0"/>
                    </a:p>
                  </a:txBody>
                  <a:tcPr marL="58809" marR="58809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8809" marR="58809" marT="29405" marB="2940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8809" marR="58809" marT="29405" marB="29405"/>
                </a:tc>
                <a:extLst>
                  <a:ext uri="{0D108BD9-81ED-4DB2-BD59-A6C34878D82A}">
                    <a16:rowId xmlns:a16="http://schemas.microsoft.com/office/drawing/2014/main" val="746105247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단위업무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일정등록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8810" marR="58810" marT="29405" marB="29405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8810" marR="58810" marT="29405" marB="29405"/>
                </a:tc>
                <a:extLst>
                  <a:ext uri="{0D108BD9-81ED-4DB2-BD59-A6C34878D82A}">
                    <a16:rowId xmlns:a16="http://schemas.microsoft.com/office/drawing/2014/main" val="3924380220"/>
                  </a:ext>
                </a:extLst>
              </a:tr>
              <a:tr h="120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도경진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2019.06.16</a:t>
                      </a:r>
                      <a:endParaRPr lang="ko-KR" altLang="en-US" sz="1200" dirty="0"/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86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시스템구분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</a:t>
                      </a:r>
                      <a:r>
                        <a:rPr lang="en-US" altLang="ko-KR" sz="1200" dirty="0"/>
                        <a:t>(Client)</a:t>
                      </a:r>
                      <a:endParaRPr lang="ko-KR" altLang="en-US" sz="1200" dirty="0"/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Page</a:t>
                      </a:r>
                      <a:endParaRPr lang="ko-KR" altLang="en-US" sz="1200" b="1" dirty="0"/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72384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디렉토리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Home -&gt; </a:t>
                      </a:r>
                      <a:r>
                        <a:rPr lang="ko-KR" altLang="en-US" sz="1200" dirty="0"/>
                        <a:t>일정등록 </a:t>
                      </a:r>
                    </a:p>
                  </a:txBody>
                  <a:tcPr marL="58810" marR="58810" marT="29405" marB="29405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8810" marR="58810" marT="29405" marB="29405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58810" marR="58810" marT="29405" marB="29405"/>
                </a:tc>
                <a:extLst>
                  <a:ext uri="{0D108BD9-81ED-4DB2-BD59-A6C34878D82A}">
                    <a16:rowId xmlns:a16="http://schemas.microsoft.com/office/drawing/2014/main" val="40810096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517657F-7FAF-44FD-B703-FCBF2C37E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05157"/>
              </p:ext>
            </p:extLst>
          </p:nvPr>
        </p:nvGraphicFramePr>
        <p:xfrm>
          <a:off x="6096000" y="2775180"/>
          <a:ext cx="5318859" cy="380098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72953">
                  <a:extLst>
                    <a:ext uri="{9D8B030D-6E8A-4147-A177-3AD203B41FA5}">
                      <a16:colId xmlns:a16="http://schemas.microsoft.com/office/drawing/2014/main" val="1705248832"/>
                    </a:ext>
                  </a:extLst>
                </a:gridCol>
                <a:gridCol w="1772953">
                  <a:extLst>
                    <a:ext uri="{9D8B030D-6E8A-4147-A177-3AD203B41FA5}">
                      <a16:colId xmlns:a16="http://schemas.microsoft.com/office/drawing/2014/main" val="260814369"/>
                    </a:ext>
                  </a:extLst>
                </a:gridCol>
                <a:gridCol w="1772953">
                  <a:extLst>
                    <a:ext uri="{9D8B030D-6E8A-4147-A177-3AD203B41FA5}">
                      <a16:colId xmlns:a16="http://schemas.microsoft.com/office/drawing/2014/main" val="4189735863"/>
                    </a:ext>
                  </a:extLst>
                </a:gridCol>
              </a:tblGrid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156262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28753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719662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528146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797451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479466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1012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402352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652016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7430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274685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152021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843564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67709"/>
                  </a:ext>
                </a:extLst>
              </a:tr>
              <a:tr h="25339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58297" marR="58297" marT="29148" marB="29148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023045"/>
                  </a:ext>
                </a:extLst>
              </a:tr>
            </a:tbl>
          </a:graphicData>
        </a:graphic>
      </p:graphicFrame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BBC00020-0489-4C05-BD64-BF05FDA16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" y="-621801"/>
            <a:ext cx="12192000" cy="6315456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59E35406-8A1D-436B-A4B3-A64A6690A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5917" y="-76200"/>
            <a:ext cx="6858000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B009890-4CEF-4DC1-A861-74885D48D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58" y="271272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C706273-DEBB-4CD3-B7BF-90B6A147455F}"/>
              </a:ext>
            </a:extLst>
          </p:cNvPr>
          <p:cNvSpPr/>
          <p:nvPr/>
        </p:nvSpPr>
        <p:spPr>
          <a:xfrm>
            <a:off x="642430" y="1171121"/>
            <a:ext cx="10772474" cy="5389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chemeClr val="tx1"/>
              </a:solidFill>
              <a:latin typeface="Arial Black" panose="020B0A04020102020204" pitchFamily="34" charset="0"/>
              <a:ea typeface="HY그래픽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758BD5-DD15-4F02-B930-B72C00AEA4BC}"/>
              </a:ext>
            </a:extLst>
          </p:cNvPr>
          <p:cNvSpPr/>
          <p:nvPr/>
        </p:nvSpPr>
        <p:spPr>
          <a:xfrm>
            <a:off x="642431" y="745320"/>
            <a:ext cx="10772475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E6E6FA48-6232-4652-A667-B040A2DC8B97}"/>
              </a:ext>
            </a:extLst>
          </p:cNvPr>
          <p:cNvSpPr txBox="1">
            <a:spLocks/>
          </p:cNvSpPr>
          <p:nvPr/>
        </p:nvSpPr>
        <p:spPr>
          <a:xfrm>
            <a:off x="7117035" y="384319"/>
            <a:ext cx="4297870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Club Project | 	4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020CE793-A62D-4FB7-ADF5-8242DC694E3B}"/>
              </a:ext>
            </a:extLst>
          </p:cNvPr>
          <p:cNvSpPr txBox="1">
            <a:spLocks/>
          </p:cNvSpPr>
          <p:nvPr/>
        </p:nvSpPr>
        <p:spPr>
          <a:xfrm>
            <a:off x="2786742" y="387638"/>
            <a:ext cx="2144313" cy="42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ea typeface="HY그래픽M" panose="02030600000101010101" pitchFamily="18" charset="-127"/>
              </a:rPr>
              <a:t>Temp Data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6C48FA-3684-4A55-AF84-0C110629F29A}"/>
              </a:ext>
            </a:extLst>
          </p:cNvPr>
          <p:cNvGrpSpPr/>
          <p:nvPr/>
        </p:nvGrpSpPr>
        <p:grpSpPr>
          <a:xfrm>
            <a:off x="629498" y="383388"/>
            <a:ext cx="2128216" cy="406720"/>
            <a:chOff x="629498" y="392913"/>
            <a:chExt cx="2128216" cy="4067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84AC470-5A02-4171-9826-1BE3308C0C66}"/>
                </a:ext>
              </a:extLst>
            </p:cNvPr>
            <p:cNvSpPr/>
            <p:nvPr/>
          </p:nvSpPr>
          <p:spPr>
            <a:xfrm>
              <a:off x="629498" y="392913"/>
              <a:ext cx="2128216" cy="406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E1FDFD-95BA-4D2D-A344-1EE61F331DFE}"/>
                </a:ext>
              </a:extLst>
            </p:cNvPr>
            <p:cNvSpPr/>
            <p:nvPr/>
          </p:nvSpPr>
          <p:spPr>
            <a:xfrm>
              <a:off x="748067" y="392913"/>
              <a:ext cx="2009647" cy="40672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Arial Black" panose="020B0A04020102020204" pitchFamily="34" charset="0"/>
                </a:rPr>
                <a:t>No.  1.0</a:t>
              </a:r>
              <a:endParaRPr lang="ko-KR" alt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6DE52A-5314-461E-8B14-E13F84FFFBB8}"/>
              </a:ext>
            </a:extLst>
          </p:cNvPr>
          <p:cNvSpPr>
            <a:spLocks noChangeAspect="1"/>
          </p:cNvSpPr>
          <p:nvPr/>
        </p:nvSpPr>
        <p:spPr>
          <a:xfrm>
            <a:off x="4638000" y="1167803"/>
            <a:ext cx="2916000" cy="5183999"/>
          </a:xfrm>
          <a:prstGeom prst="roundRect">
            <a:avLst/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248DC6-8B04-45C5-AFD2-2B9CDE42A4CD}"/>
              </a:ext>
            </a:extLst>
          </p:cNvPr>
          <p:cNvSpPr>
            <a:spLocks noChangeAspect="1"/>
          </p:cNvSpPr>
          <p:nvPr/>
        </p:nvSpPr>
        <p:spPr>
          <a:xfrm>
            <a:off x="4638000" y="1167803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8B8DABC-2883-497F-A890-9F72996AA518}"/>
              </a:ext>
            </a:extLst>
          </p:cNvPr>
          <p:cNvSpPr>
            <a:spLocks noChangeAspect="1"/>
          </p:cNvSpPr>
          <p:nvPr/>
        </p:nvSpPr>
        <p:spPr>
          <a:xfrm>
            <a:off x="1458477" y="1174441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C1F181-0793-4E68-94E2-C958CC28641B}"/>
              </a:ext>
            </a:extLst>
          </p:cNvPr>
          <p:cNvSpPr>
            <a:spLocks noChangeAspect="1"/>
          </p:cNvSpPr>
          <p:nvPr/>
        </p:nvSpPr>
        <p:spPr>
          <a:xfrm>
            <a:off x="7817523" y="1167803"/>
            <a:ext cx="2916000" cy="5183999"/>
          </a:xfrm>
          <a:prstGeom prst="roundRect">
            <a:avLst>
              <a:gd name="adj" fmla="val 0"/>
            </a:avLst>
          </a:prstGeom>
          <a:noFill/>
          <a:ln w="38100" cmpd="thinThick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5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sz="9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290</Words>
  <Application>Microsoft Office PowerPoint</Application>
  <PresentationFormat>와이드스크린</PresentationFormat>
  <Paragraphs>131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HY그래픽M</vt:lpstr>
      <vt:lpstr>맑은 고딕</vt:lpstr>
      <vt:lpstr>Arial</vt:lpstr>
      <vt:lpstr>Arial Black</vt:lpstr>
      <vt:lpstr>Office 테마</vt:lpstr>
      <vt:lpstr>Story 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Board</dc:title>
  <dc:creator>경진 도</dc:creator>
  <cp:lastModifiedBy>경진 도</cp:lastModifiedBy>
  <cp:revision>62</cp:revision>
  <dcterms:created xsi:type="dcterms:W3CDTF">2019-06-14T06:33:31Z</dcterms:created>
  <dcterms:modified xsi:type="dcterms:W3CDTF">2019-06-17T08:04:58Z</dcterms:modified>
</cp:coreProperties>
</file>