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78" r:id="rId40"/>
    <p:sldId id="303" r:id="rId41"/>
    <p:sldId id="307" r:id="rId42"/>
    <p:sldId id="304" r:id="rId43"/>
    <p:sldId id="305" r:id="rId44"/>
    <p:sldId id="306" r:id="rId45"/>
    <p:sldId id="30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E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1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5.jpg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ata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5.jpg"/></Relationships>
</file>

<file path=ppt/diagrams/_rels/drawing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6BE91-FA82-486C-B69D-669D5F9FFDF3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FDA205-1667-446C-85B8-5B817E6A8D6B}">
      <dgm:prSet phldrT="[텍스트]"/>
      <dgm:spPr/>
      <dgm:t>
        <a:bodyPr/>
        <a:lstStyle/>
        <a:p>
          <a:pPr latinLnBrk="1"/>
          <a:r>
            <a:rPr lang="en-US" altLang="ko-KR" dirty="0"/>
            <a:t>KARION</a:t>
          </a:r>
          <a:endParaRPr lang="ko-KR" altLang="en-US" dirty="0"/>
        </a:p>
      </dgm:t>
    </dgm:pt>
    <dgm:pt modelId="{F61E50A2-D6E9-41BF-8211-CF41EF206C29}" type="parTrans" cxnId="{04216D86-511A-4023-80AA-0BE15250DA10}">
      <dgm:prSet/>
      <dgm:spPr/>
      <dgm:t>
        <a:bodyPr/>
        <a:lstStyle/>
        <a:p>
          <a:pPr latinLnBrk="1"/>
          <a:endParaRPr lang="ko-KR" altLang="en-US"/>
        </a:p>
      </dgm:t>
    </dgm:pt>
    <dgm:pt modelId="{D8E76C00-4E09-457C-A985-3210BB208E10}" type="sibTrans" cxnId="{04216D86-511A-4023-80AA-0BE15250DA10}">
      <dgm:prSet/>
      <dgm:spPr/>
      <dgm:t>
        <a:bodyPr/>
        <a:lstStyle/>
        <a:p>
          <a:pPr latinLnBrk="1"/>
          <a:endParaRPr lang="ko-KR" altLang="en-US"/>
        </a:p>
      </dgm:t>
    </dgm:pt>
    <dgm:pt modelId="{498D3AAE-F0A4-491D-9D07-1E461CF81668}">
      <dgm:prSet phldrT="[텍스트]" custT="1"/>
      <dgm:spPr/>
      <dgm:t>
        <a:bodyPr/>
        <a:lstStyle/>
        <a:p>
          <a:pPr algn="l" latinLnBrk="1"/>
          <a:r>
            <a:rPr lang="ko-KR" altLang="en-US" sz="1700" dirty="0"/>
            <a:t>참여 임원</a:t>
          </a:r>
        </a:p>
      </dgm:t>
    </dgm:pt>
    <dgm:pt modelId="{B9C58F2D-5C04-496B-8116-EA444E45C735}" type="parTrans" cxnId="{6C0A5E14-656A-428B-A59A-8018A5A3A096}">
      <dgm:prSet/>
      <dgm:spPr/>
      <dgm:t>
        <a:bodyPr/>
        <a:lstStyle/>
        <a:p>
          <a:pPr latinLnBrk="1"/>
          <a:endParaRPr lang="ko-KR" altLang="en-US"/>
        </a:p>
      </dgm:t>
    </dgm:pt>
    <dgm:pt modelId="{27F97942-444D-4C87-8560-5C6B2B3E2341}" type="sibTrans" cxnId="{6C0A5E14-656A-428B-A59A-8018A5A3A096}">
      <dgm:prSet/>
      <dgm:spPr/>
      <dgm:t>
        <a:bodyPr/>
        <a:lstStyle/>
        <a:p>
          <a:pPr latinLnBrk="1"/>
          <a:endParaRPr lang="ko-KR" altLang="en-US"/>
        </a:p>
      </dgm:t>
    </dgm:pt>
    <dgm:pt modelId="{A362E930-265A-4957-8408-189FA690EEB4}">
      <dgm:prSet phldrT="[텍스트]"/>
      <dgm:spPr/>
      <dgm:t>
        <a:bodyPr/>
        <a:lstStyle/>
        <a:p>
          <a:pPr latinLnBrk="1"/>
          <a:r>
            <a:rPr lang="en-US" altLang="ko-KR" dirty="0"/>
            <a:t>FGC</a:t>
          </a:r>
          <a:endParaRPr lang="ko-KR" altLang="en-US" dirty="0"/>
        </a:p>
      </dgm:t>
    </dgm:pt>
    <dgm:pt modelId="{45AC1D45-3E15-4266-8403-46CB48D13686}" type="parTrans" cxnId="{99A59E21-62A6-4FE2-8183-D6403F630D2E}">
      <dgm:prSet/>
      <dgm:spPr/>
      <dgm:t>
        <a:bodyPr/>
        <a:lstStyle/>
        <a:p>
          <a:pPr latinLnBrk="1"/>
          <a:endParaRPr lang="ko-KR" altLang="en-US"/>
        </a:p>
      </dgm:t>
    </dgm:pt>
    <dgm:pt modelId="{52552357-1C1C-4454-95FC-954D422CFD35}" type="sibTrans" cxnId="{99A59E21-62A6-4FE2-8183-D6403F630D2E}">
      <dgm:prSet/>
      <dgm:spPr/>
      <dgm:t>
        <a:bodyPr/>
        <a:lstStyle/>
        <a:p>
          <a:pPr latinLnBrk="1"/>
          <a:endParaRPr lang="ko-KR" altLang="en-US"/>
        </a:p>
      </dgm:t>
    </dgm:pt>
    <dgm:pt modelId="{1301E844-18C0-4F8F-8571-B090C4991159}">
      <dgm:prSet phldrT="[텍스트]" custT="1"/>
      <dgm:spPr/>
      <dgm:t>
        <a:bodyPr/>
        <a:lstStyle/>
        <a:p>
          <a:pPr latinLnBrk="1"/>
          <a:r>
            <a:rPr lang="ko-KR" altLang="en-US" sz="1700" dirty="0"/>
            <a:t>참여 임원</a:t>
          </a:r>
        </a:p>
      </dgm:t>
    </dgm:pt>
    <dgm:pt modelId="{3FA48FBC-85BC-46FF-8365-47EFB9C60715}" type="parTrans" cxnId="{885BA344-CF37-48EC-BE32-F4780BC96E8E}">
      <dgm:prSet/>
      <dgm:spPr/>
      <dgm:t>
        <a:bodyPr/>
        <a:lstStyle/>
        <a:p>
          <a:pPr latinLnBrk="1"/>
          <a:endParaRPr lang="ko-KR" altLang="en-US"/>
        </a:p>
      </dgm:t>
    </dgm:pt>
    <dgm:pt modelId="{DAA1B073-8C35-4126-A2C1-1CEB901284DF}" type="sibTrans" cxnId="{885BA344-CF37-48EC-BE32-F4780BC96E8E}">
      <dgm:prSet/>
      <dgm:spPr/>
      <dgm:t>
        <a:bodyPr/>
        <a:lstStyle/>
        <a:p>
          <a:pPr latinLnBrk="1"/>
          <a:endParaRPr lang="ko-KR" altLang="en-US"/>
        </a:p>
      </dgm:t>
    </dgm:pt>
    <dgm:pt modelId="{833C65C8-5BBB-4188-86D0-AC516DD541D0}">
      <dgm:prSet phldrT="[텍스트]"/>
      <dgm:spPr/>
      <dgm:t>
        <a:bodyPr/>
        <a:lstStyle/>
        <a:p>
          <a:pPr latinLnBrk="1"/>
          <a:r>
            <a:rPr lang="en-US" altLang="ko-KR" dirty="0"/>
            <a:t>STREETS</a:t>
          </a:r>
          <a:endParaRPr lang="ko-KR" altLang="en-US" dirty="0"/>
        </a:p>
      </dgm:t>
    </dgm:pt>
    <dgm:pt modelId="{055281D2-9438-40B0-A1D5-B900DCFD4BB8}" type="parTrans" cxnId="{AC5A382B-6ADE-4F17-B3DA-851CCAA07CD6}">
      <dgm:prSet/>
      <dgm:spPr/>
      <dgm:t>
        <a:bodyPr/>
        <a:lstStyle/>
        <a:p>
          <a:pPr latinLnBrk="1"/>
          <a:endParaRPr lang="ko-KR" altLang="en-US"/>
        </a:p>
      </dgm:t>
    </dgm:pt>
    <dgm:pt modelId="{525B8CAD-CE86-42C4-A4A5-16383820BC7B}" type="sibTrans" cxnId="{AC5A382B-6ADE-4F17-B3DA-851CCAA07CD6}">
      <dgm:prSet/>
      <dgm:spPr/>
      <dgm:t>
        <a:bodyPr/>
        <a:lstStyle/>
        <a:p>
          <a:pPr latinLnBrk="1"/>
          <a:endParaRPr lang="ko-KR" altLang="en-US"/>
        </a:p>
      </dgm:t>
    </dgm:pt>
    <dgm:pt modelId="{1EB44062-9B6D-49D1-BF21-A98D0FF457EC}">
      <dgm:prSet phldrT="[텍스트]" custT="1"/>
      <dgm:spPr/>
      <dgm:t>
        <a:bodyPr/>
        <a:lstStyle/>
        <a:p>
          <a:pPr algn="l" latinLnBrk="1"/>
          <a:r>
            <a:rPr lang="ko-KR" altLang="en-US" sz="1700" dirty="0"/>
            <a:t>참여 임원</a:t>
          </a:r>
        </a:p>
      </dgm:t>
    </dgm:pt>
    <dgm:pt modelId="{7008F5B2-C731-4339-B41E-FA986F4A797E}" type="parTrans" cxnId="{B52B712F-7A44-42E9-B359-ADA35DFEC91A}">
      <dgm:prSet/>
      <dgm:spPr/>
      <dgm:t>
        <a:bodyPr/>
        <a:lstStyle/>
        <a:p>
          <a:pPr latinLnBrk="1"/>
          <a:endParaRPr lang="ko-KR" altLang="en-US"/>
        </a:p>
      </dgm:t>
    </dgm:pt>
    <dgm:pt modelId="{AEC26C5C-FB37-481C-8B11-672C18BC0AAF}" type="sibTrans" cxnId="{B52B712F-7A44-42E9-B359-ADA35DFEC91A}">
      <dgm:prSet/>
      <dgm:spPr/>
      <dgm:t>
        <a:bodyPr/>
        <a:lstStyle/>
        <a:p>
          <a:pPr latinLnBrk="1"/>
          <a:endParaRPr lang="ko-KR" altLang="en-US"/>
        </a:p>
      </dgm:t>
    </dgm:pt>
    <dgm:pt modelId="{9D9A14FF-029C-4A76-9716-EA04E641640F}">
      <dgm:prSet/>
      <dgm:spPr/>
      <dgm:t>
        <a:bodyPr/>
        <a:lstStyle/>
        <a:p>
          <a:pPr algn="l" latinLnBrk="1"/>
          <a:r>
            <a:rPr lang="en-US" altLang="ko-KR" sz="1700" dirty="0"/>
            <a:t>17 </a:t>
          </a:r>
          <a:r>
            <a:rPr lang="ko-KR" altLang="en-US" sz="1700" dirty="0"/>
            <a:t>명</a:t>
          </a:r>
        </a:p>
      </dgm:t>
    </dgm:pt>
    <dgm:pt modelId="{73104862-938C-4142-B2FE-E55E6A0E2181}" type="parTrans" cxnId="{65065133-A204-4545-AACC-138CD3E20056}">
      <dgm:prSet/>
      <dgm:spPr/>
      <dgm:t>
        <a:bodyPr/>
        <a:lstStyle/>
        <a:p>
          <a:pPr latinLnBrk="1"/>
          <a:endParaRPr lang="ko-KR" altLang="en-US"/>
        </a:p>
      </dgm:t>
    </dgm:pt>
    <dgm:pt modelId="{598AD213-1620-47AF-9D13-0EF1ED04DEDC}" type="sibTrans" cxnId="{65065133-A204-4545-AACC-138CD3E20056}">
      <dgm:prSet/>
      <dgm:spPr/>
      <dgm:t>
        <a:bodyPr/>
        <a:lstStyle/>
        <a:p>
          <a:pPr latinLnBrk="1"/>
          <a:endParaRPr lang="ko-KR" altLang="en-US"/>
        </a:p>
      </dgm:t>
    </dgm:pt>
    <dgm:pt modelId="{B9C5E3AE-3A3E-4BF0-8780-29508A4F175C}">
      <dgm:prSet/>
      <dgm:spPr/>
      <dgm:t>
        <a:bodyPr/>
        <a:lstStyle/>
        <a:p>
          <a:pPr latinLnBrk="1"/>
          <a:r>
            <a:rPr lang="en-US" altLang="ko-KR" sz="1700" dirty="0"/>
            <a:t>6 </a:t>
          </a:r>
          <a:r>
            <a:rPr lang="ko-KR" altLang="en-US" sz="1700" dirty="0"/>
            <a:t>명</a:t>
          </a:r>
        </a:p>
      </dgm:t>
    </dgm:pt>
    <dgm:pt modelId="{6BB59A7C-3DA5-401A-9CC6-A131887D4B26}" type="parTrans" cxnId="{71ED3BF1-7FC9-4A88-B31B-14D1B6D39E8D}">
      <dgm:prSet/>
      <dgm:spPr/>
      <dgm:t>
        <a:bodyPr/>
        <a:lstStyle/>
        <a:p>
          <a:pPr latinLnBrk="1"/>
          <a:endParaRPr lang="ko-KR" altLang="en-US"/>
        </a:p>
      </dgm:t>
    </dgm:pt>
    <dgm:pt modelId="{06AF9214-8B25-4132-B744-E7FBC80CB273}" type="sibTrans" cxnId="{71ED3BF1-7FC9-4A88-B31B-14D1B6D39E8D}">
      <dgm:prSet/>
      <dgm:spPr/>
      <dgm:t>
        <a:bodyPr/>
        <a:lstStyle/>
        <a:p>
          <a:pPr latinLnBrk="1"/>
          <a:endParaRPr lang="ko-KR" altLang="en-US"/>
        </a:p>
      </dgm:t>
    </dgm:pt>
    <dgm:pt modelId="{8126FF42-1A37-4F7D-BB0B-377012A641CD}">
      <dgm:prSet/>
      <dgm:spPr/>
      <dgm:t>
        <a:bodyPr/>
        <a:lstStyle/>
        <a:p>
          <a:pPr algn="l" latinLnBrk="1"/>
          <a:r>
            <a:rPr lang="en-US" altLang="ko-KR" sz="1700" dirty="0"/>
            <a:t>7 </a:t>
          </a:r>
          <a:r>
            <a:rPr lang="ko-KR" altLang="en-US" sz="1700" dirty="0"/>
            <a:t>명</a:t>
          </a:r>
        </a:p>
      </dgm:t>
    </dgm:pt>
    <dgm:pt modelId="{998E7666-D416-4378-8038-817B51070D35}" type="parTrans" cxnId="{FA6771F3-7787-482C-B099-F000172558A8}">
      <dgm:prSet/>
      <dgm:spPr/>
      <dgm:t>
        <a:bodyPr/>
        <a:lstStyle/>
        <a:p>
          <a:pPr latinLnBrk="1"/>
          <a:endParaRPr lang="ko-KR" altLang="en-US"/>
        </a:p>
      </dgm:t>
    </dgm:pt>
    <dgm:pt modelId="{EB814974-6398-4CEA-95E3-3B92ACBD1697}" type="sibTrans" cxnId="{FA6771F3-7787-482C-B099-F000172558A8}">
      <dgm:prSet/>
      <dgm:spPr/>
      <dgm:t>
        <a:bodyPr/>
        <a:lstStyle/>
        <a:p>
          <a:pPr latinLnBrk="1"/>
          <a:endParaRPr lang="ko-KR" altLang="en-US"/>
        </a:p>
      </dgm:t>
    </dgm:pt>
    <dgm:pt modelId="{7D0C3833-E514-4758-999A-B2A7ADABB225}" type="pres">
      <dgm:prSet presAssocID="{7956BE91-FA82-486C-B69D-669D5F9FFDF3}" presName="Name0" presStyleCnt="0">
        <dgm:presLayoutVars>
          <dgm:dir/>
        </dgm:presLayoutVars>
      </dgm:prSet>
      <dgm:spPr/>
    </dgm:pt>
    <dgm:pt modelId="{4F36CBFD-8B29-48D9-8CE7-D291472546DC}" type="pres">
      <dgm:prSet presAssocID="{F0FDA205-1667-446C-85B8-5B817E6A8D6B}" presName="composite" presStyleCnt="0"/>
      <dgm:spPr/>
    </dgm:pt>
    <dgm:pt modelId="{09CC5B7D-52D8-4918-A164-22707AE2DEAC}" type="pres">
      <dgm:prSet presAssocID="{F0FDA205-1667-446C-85B8-5B817E6A8D6B}" presName="Accent" presStyleLbl="alignAcc1" presStyleIdx="0" presStyleCnt="3"/>
      <dgm:spPr/>
    </dgm:pt>
    <dgm:pt modelId="{BCD87561-6858-4C6A-A30B-2540830A9DF4}" type="pres">
      <dgm:prSet presAssocID="{F0FDA205-1667-446C-85B8-5B817E6A8D6B}" presName="Image" presStyleLbl="node1" presStyleIdx="0" presStyleCnt="3"/>
      <dgm:spPr/>
    </dgm:pt>
    <dgm:pt modelId="{FFFF8D39-4A42-427C-A6E2-80A890298FD6}" type="pres">
      <dgm:prSet presAssocID="{F0FDA205-1667-446C-85B8-5B817E6A8D6B}" presName="Child" presStyleLbl="revTx" presStyleIdx="0" presStyleCnt="3">
        <dgm:presLayoutVars>
          <dgm:bulletEnabled val="1"/>
        </dgm:presLayoutVars>
      </dgm:prSet>
      <dgm:spPr/>
    </dgm:pt>
    <dgm:pt modelId="{F030B5B2-B9D6-4E6A-B01F-5DCDC465F03A}" type="pres">
      <dgm:prSet presAssocID="{F0FDA205-1667-446C-85B8-5B817E6A8D6B}" presName="Parent" presStyleLbl="alignNode1" presStyleIdx="0" presStyleCnt="3">
        <dgm:presLayoutVars>
          <dgm:bulletEnabled val="1"/>
        </dgm:presLayoutVars>
      </dgm:prSet>
      <dgm:spPr/>
    </dgm:pt>
    <dgm:pt modelId="{9B0C158D-668D-4C86-9CC6-A2DA17D790F4}" type="pres">
      <dgm:prSet presAssocID="{D8E76C00-4E09-457C-A985-3210BB208E10}" presName="sibTrans" presStyleCnt="0"/>
      <dgm:spPr/>
    </dgm:pt>
    <dgm:pt modelId="{2F90F7FC-8654-4D5A-867E-3310630236FC}" type="pres">
      <dgm:prSet presAssocID="{A362E930-265A-4957-8408-189FA690EEB4}" presName="composite" presStyleCnt="0"/>
      <dgm:spPr/>
    </dgm:pt>
    <dgm:pt modelId="{97658B5D-24C9-4DBB-80DA-2DFA80BEA69E}" type="pres">
      <dgm:prSet presAssocID="{A362E930-265A-4957-8408-189FA690EEB4}" presName="Accent" presStyleLbl="alignAcc1" presStyleIdx="1" presStyleCnt="3"/>
      <dgm:spPr/>
    </dgm:pt>
    <dgm:pt modelId="{887279D0-A848-4DAC-AA05-9B7677DC1A1B}" type="pres">
      <dgm:prSet presAssocID="{A362E930-265A-4957-8408-189FA690EEB4}" presName="Image" presStyleLbl="node1" presStyleIdx="1" presStyleCnt="3"/>
      <dgm:spPr/>
    </dgm:pt>
    <dgm:pt modelId="{51CB16C6-A7BC-4550-8066-607E940AA19F}" type="pres">
      <dgm:prSet presAssocID="{A362E930-265A-4957-8408-189FA690EEB4}" presName="Child" presStyleLbl="revTx" presStyleIdx="1" presStyleCnt="3">
        <dgm:presLayoutVars>
          <dgm:bulletEnabled val="1"/>
        </dgm:presLayoutVars>
      </dgm:prSet>
      <dgm:spPr/>
    </dgm:pt>
    <dgm:pt modelId="{83202742-B0EF-4413-8141-A7D9FEA10364}" type="pres">
      <dgm:prSet presAssocID="{A362E930-265A-4957-8408-189FA690EEB4}" presName="Parent" presStyleLbl="alignNode1" presStyleIdx="1" presStyleCnt="3">
        <dgm:presLayoutVars>
          <dgm:bulletEnabled val="1"/>
        </dgm:presLayoutVars>
      </dgm:prSet>
      <dgm:spPr/>
    </dgm:pt>
    <dgm:pt modelId="{9C61656D-2BE6-41C1-972B-AFEF27F4EE53}" type="pres">
      <dgm:prSet presAssocID="{52552357-1C1C-4454-95FC-954D422CFD35}" presName="sibTrans" presStyleCnt="0"/>
      <dgm:spPr/>
    </dgm:pt>
    <dgm:pt modelId="{F3613FC8-31D6-4660-8D83-4F0BEB925F2B}" type="pres">
      <dgm:prSet presAssocID="{833C65C8-5BBB-4188-86D0-AC516DD541D0}" presName="composite" presStyleCnt="0"/>
      <dgm:spPr/>
    </dgm:pt>
    <dgm:pt modelId="{B7E8F814-9F75-44A4-A4FB-1D27A59230A3}" type="pres">
      <dgm:prSet presAssocID="{833C65C8-5BBB-4188-86D0-AC516DD541D0}" presName="Accent" presStyleLbl="alignAcc1" presStyleIdx="2" presStyleCnt="3"/>
      <dgm:spPr/>
    </dgm:pt>
    <dgm:pt modelId="{AA506F31-108A-4432-96DE-AF9F483C3894}" type="pres">
      <dgm:prSet presAssocID="{833C65C8-5BBB-4188-86D0-AC516DD541D0}" presName="Image" presStyleLbl="node1" presStyleIdx="2" presStyleCnt="3"/>
      <dgm:spPr/>
    </dgm:pt>
    <dgm:pt modelId="{404B6BCB-473F-4294-85E9-AADCA58DC7A7}" type="pres">
      <dgm:prSet presAssocID="{833C65C8-5BBB-4188-86D0-AC516DD541D0}" presName="Child" presStyleLbl="revTx" presStyleIdx="2" presStyleCnt="3">
        <dgm:presLayoutVars>
          <dgm:bulletEnabled val="1"/>
        </dgm:presLayoutVars>
      </dgm:prSet>
      <dgm:spPr/>
    </dgm:pt>
    <dgm:pt modelId="{117AF1CB-6DC9-4E5D-8292-00AA4457F77B}" type="pres">
      <dgm:prSet presAssocID="{833C65C8-5BBB-4188-86D0-AC516DD541D0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E29B950A-C9D6-453F-968E-D7AEA60E222A}" type="presOf" srcId="{F0FDA205-1667-446C-85B8-5B817E6A8D6B}" destId="{F030B5B2-B9D6-4E6A-B01F-5DCDC465F03A}" srcOrd="0" destOrd="0" presId="urn:microsoft.com/office/officeart/2008/layout/TitlePictureLineup"/>
    <dgm:cxn modelId="{6C0A5E14-656A-428B-A59A-8018A5A3A096}" srcId="{F0FDA205-1667-446C-85B8-5B817E6A8D6B}" destId="{498D3AAE-F0A4-491D-9D07-1E461CF81668}" srcOrd="0" destOrd="0" parTransId="{B9C58F2D-5C04-496B-8116-EA444E45C735}" sibTransId="{27F97942-444D-4C87-8560-5C6B2B3E2341}"/>
    <dgm:cxn modelId="{27442E1A-3B66-4C07-AB07-6170953FF57A}" type="presOf" srcId="{9D9A14FF-029C-4A76-9716-EA04E641640F}" destId="{FFFF8D39-4A42-427C-A6E2-80A890298FD6}" srcOrd="0" destOrd="1" presId="urn:microsoft.com/office/officeart/2008/layout/TitlePictureLineup"/>
    <dgm:cxn modelId="{99A59E21-62A6-4FE2-8183-D6403F630D2E}" srcId="{7956BE91-FA82-486C-B69D-669D5F9FFDF3}" destId="{A362E930-265A-4957-8408-189FA690EEB4}" srcOrd="1" destOrd="0" parTransId="{45AC1D45-3E15-4266-8403-46CB48D13686}" sibTransId="{52552357-1C1C-4454-95FC-954D422CFD35}"/>
    <dgm:cxn modelId="{AAF1C625-BB34-4481-8442-9F37DF5A5DB0}" type="presOf" srcId="{8126FF42-1A37-4F7D-BB0B-377012A641CD}" destId="{404B6BCB-473F-4294-85E9-AADCA58DC7A7}" srcOrd="0" destOrd="1" presId="urn:microsoft.com/office/officeart/2008/layout/TitlePictureLineup"/>
    <dgm:cxn modelId="{AC5A382B-6ADE-4F17-B3DA-851CCAA07CD6}" srcId="{7956BE91-FA82-486C-B69D-669D5F9FFDF3}" destId="{833C65C8-5BBB-4188-86D0-AC516DD541D0}" srcOrd="2" destOrd="0" parTransId="{055281D2-9438-40B0-A1D5-B900DCFD4BB8}" sibTransId="{525B8CAD-CE86-42C4-A4A5-16383820BC7B}"/>
    <dgm:cxn modelId="{B52B712F-7A44-42E9-B359-ADA35DFEC91A}" srcId="{833C65C8-5BBB-4188-86D0-AC516DD541D0}" destId="{1EB44062-9B6D-49D1-BF21-A98D0FF457EC}" srcOrd="0" destOrd="0" parTransId="{7008F5B2-C731-4339-B41E-FA986F4A797E}" sibTransId="{AEC26C5C-FB37-481C-8B11-672C18BC0AAF}"/>
    <dgm:cxn modelId="{8A794E33-4579-4BD5-9A4F-6A98A3D74757}" type="presOf" srcId="{833C65C8-5BBB-4188-86D0-AC516DD541D0}" destId="{117AF1CB-6DC9-4E5D-8292-00AA4457F77B}" srcOrd="0" destOrd="0" presId="urn:microsoft.com/office/officeart/2008/layout/TitlePictureLineup"/>
    <dgm:cxn modelId="{65065133-A204-4545-AACC-138CD3E20056}" srcId="{498D3AAE-F0A4-491D-9D07-1E461CF81668}" destId="{9D9A14FF-029C-4A76-9716-EA04E641640F}" srcOrd="0" destOrd="0" parTransId="{73104862-938C-4142-B2FE-E55E6A0E2181}" sibTransId="{598AD213-1620-47AF-9D13-0EF1ED04DEDC}"/>
    <dgm:cxn modelId="{5B896836-CB8B-409B-963E-F648659335D3}" type="presOf" srcId="{7956BE91-FA82-486C-B69D-669D5F9FFDF3}" destId="{7D0C3833-E514-4758-999A-B2A7ADABB225}" srcOrd="0" destOrd="0" presId="urn:microsoft.com/office/officeart/2008/layout/TitlePictureLineup"/>
    <dgm:cxn modelId="{22659162-58B3-41B0-8AA2-9E67281C4ACB}" type="presOf" srcId="{1301E844-18C0-4F8F-8571-B090C4991159}" destId="{51CB16C6-A7BC-4550-8066-607E940AA19F}" srcOrd="0" destOrd="0" presId="urn:microsoft.com/office/officeart/2008/layout/TitlePictureLineup"/>
    <dgm:cxn modelId="{885BA344-CF37-48EC-BE32-F4780BC96E8E}" srcId="{A362E930-265A-4957-8408-189FA690EEB4}" destId="{1301E844-18C0-4F8F-8571-B090C4991159}" srcOrd="0" destOrd="0" parTransId="{3FA48FBC-85BC-46FF-8365-47EFB9C60715}" sibTransId="{DAA1B073-8C35-4126-A2C1-1CEB901284DF}"/>
    <dgm:cxn modelId="{04216D86-511A-4023-80AA-0BE15250DA10}" srcId="{7956BE91-FA82-486C-B69D-669D5F9FFDF3}" destId="{F0FDA205-1667-446C-85B8-5B817E6A8D6B}" srcOrd="0" destOrd="0" parTransId="{F61E50A2-D6E9-41BF-8211-CF41EF206C29}" sibTransId="{D8E76C00-4E09-457C-A985-3210BB208E10}"/>
    <dgm:cxn modelId="{13FE01AD-8817-49F3-9F08-459A2334A106}" type="presOf" srcId="{B9C5E3AE-3A3E-4BF0-8780-29508A4F175C}" destId="{51CB16C6-A7BC-4550-8066-607E940AA19F}" srcOrd="0" destOrd="1" presId="urn:microsoft.com/office/officeart/2008/layout/TitlePictureLineup"/>
    <dgm:cxn modelId="{1A491DB1-3AC0-4359-99CB-49F99ADC980C}" type="presOf" srcId="{1EB44062-9B6D-49D1-BF21-A98D0FF457EC}" destId="{404B6BCB-473F-4294-85E9-AADCA58DC7A7}" srcOrd="0" destOrd="0" presId="urn:microsoft.com/office/officeart/2008/layout/TitlePictureLineup"/>
    <dgm:cxn modelId="{10D9DDB5-A39C-4E34-A1A5-3503FED1AB78}" type="presOf" srcId="{498D3AAE-F0A4-491D-9D07-1E461CF81668}" destId="{FFFF8D39-4A42-427C-A6E2-80A890298FD6}" srcOrd="0" destOrd="0" presId="urn:microsoft.com/office/officeart/2008/layout/TitlePictureLineup"/>
    <dgm:cxn modelId="{364521EC-BC9E-4D02-A6EF-3E52D22FEAE1}" type="presOf" srcId="{A362E930-265A-4957-8408-189FA690EEB4}" destId="{83202742-B0EF-4413-8141-A7D9FEA10364}" srcOrd="0" destOrd="0" presId="urn:microsoft.com/office/officeart/2008/layout/TitlePictureLineup"/>
    <dgm:cxn modelId="{71ED3BF1-7FC9-4A88-B31B-14D1B6D39E8D}" srcId="{1301E844-18C0-4F8F-8571-B090C4991159}" destId="{B9C5E3AE-3A3E-4BF0-8780-29508A4F175C}" srcOrd="0" destOrd="0" parTransId="{6BB59A7C-3DA5-401A-9CC6-A131887D4B26}" sibTransId="{06AF9214-8B25-4132-B744-E7FBC80CB273}"/>
    <dgm:cxn modelId="{FA6771F3-7787-482C-B099-F000172558A8}" srcId="{1EB44062-9B6D-49D1-BF21-A98D0FF457EC}" destId="{8126FF42-1A37-4F7D-BB0B-377012A641CD}" srcOrd="0" destOrd="0" parTransId="{998E7666-D416-4378-8038-817B51070D35}" sibTransId="{EB814974-6398-4CEA-95E3-3B92ACBD1697}"/>
    <dgm:cxn modelId="{FA87F929-9752-4BBE-83A8-8669FC97AFD0}" type="presParOf" srcId="{7D0C3833-E514-4758-999A-B2A7ADABB225}" destId="{4F36CBFD-8B29-48D9-8CE7-D291472546DC}" srcOrd="0" destOrd="0" presId="urn:microsoft.com/office/officeart/2008/layout/TitlePictureLineup"/>
    <dgm:cxn modelId="{1DBA075B-58A4-4E11-8C5D-B81B4FDDA685}" type="presParOf" srcId="{4F36CBFD-8B29-48D9-8CE7-D291472546DC}" destId="{09CC5B7D-52D8-4918-A164-22707AE2DEAC}" srcOrd="0" destOrd="0" presId="urn:microsoft.com/office/officeart/2008/layout/TitlePictureLineup"/>
    <dgm:cxn modelId="{77452AE6-DB5B-4492-B404-8BD230D7D01F}" type="presParOf" srcId="{4F36CBFD-8B29-48D9-8CE7-D291472546DC}" destId="{BCD87561-6858-4C6A-A30B-2540830A9DF4}" srcOrd="1" destOrd="0" presId="urn:microsoft.com/office/officeart/2008/layout/TitlePictureLineup"/>
    <dgm:cxn modelId="{445B2F4D-E6E3-4894-AB78-4FD3C2EAD37C}" type="presParOf" srcId="{4F36CBFD-8B29-48D9-8CE7-D291472546DC}" destId="{FFFF8D39-4A42-427C-A6E2-80A890298FD6}" srcOrd="2" destOrd="0" presId="urn:microsoft.com/office/officeart/2008/layout/TitlePictureLineup"/>
    <dgm:cxn modelId="{3CA5D206-17FC-407C-9209-73C5CF65FF27}" type="presParOf" srcId="{4F36CBFD-8B29-48D9-8CE7-D291472546DC}" destId="{F030B5B2-B9D6-4E6A-B01F-5DCDC465F03A}" srcOrd="3" destOrd="0" presId="urn:microsoft.com/office/officeart/2008/layout/TitlePictureLineup"/>
    <dgm:cxn modelId="{000D0703-F3D3-42F9-96BC-CCFD42BB2406}" type="presParOf" srcId="{7D0C3833-E514-4758-999A-B2A7ADABB225}" destId="{9B0C158D-668D-4C86-9CC6-A2DA17D790F4}" srcOrd="1" destOrd="0" presId="urn:microsoft.com/office/officeart/2008/layout/TitlePictureLineup"/>
    <dgm:cxn modelId="{2A66D73F-2067-4B46-8D56-49935ACC6808}" type="presParOf" srcId="{7D0C3833-E514-4758-999A-B2A7ADABB225}" destId="{2F90F7FC-8654-4D5A-867E-3310630236FC}" srcOrd="2" destOrd="0" presId="urn:microsoft.com/office/officeart/2008/layout/TitlePictureLineup"/>
    <dgm:cxn modelId="{AA22CDD5-F3CF-43DF-9D4F-83959B69F4B5}" type="presParOf" srcId="{2F90F7FC-8654-4D5A-867E-3310630236FC}" destId="{97658B5D-24C9-4DBB-80DA-2DFA80BEA69E}" srcOrd="0" destOrd="0" presId="urn:microsoft.com/office/officeart/2008/layout/TitlePictureLineup"/>
    <dgm:cxn modelId="{1B45F73C-E621-4A9B-8EA2-3304ABD93BAE}" type="presParOf" srcId="{2F90F7FC-8654-4D5A-867E-3310630236FC}" destId="{887279D0-A848-4DAC-AA05-9B7677DC1A1B}" srcOrd="1" destOrd="0" presId="urn:microsoft.com/office/officeart/2008/layout/TitlePictureLineup"/>
    <dgm:cxn modelId="{664AFA1A-8090-47F0-8BAA-A63736CC4ACB}" type="presParOf" srcId="{2F90F7FC-8654-4D5A-867E-3310630236FC}" destId="{51CB16C6-A7BC-4550-8066-607E940AA19F}" srcOrd="2" destOrd="0" presId="urn:microsoft.com/office/officeart/2008/layout/TitlePictureLineup"/>
    <dgm:cxn modelId="{CC51C9C2-BA1F-4828-85C3-207EE522E5CB}" type="presParOf" srcId="{2F90F7FC-8654-4D5A-867E-3310630236FC}" destId="{83202742-B0EF-4413-8141-A7D9FEA10364}" srcOrd="3" destOrd="0" presId="urn:microsoft.com/office/officeart/2008/layout/TitlePictureLineup"/>
    <dgm:cxn modelId="{D8AD4430-FFD6-4119-A383-114C79B080D2}" type="presParOf" srcId="{7D0C3833-E514-4758-999A-B2A7ADABB225}" destId="{9C61656D-2BE6-41C1-972B-AFEF27F4EE53}" srcOrd="3" destOrd="0" presId="urn:microsoft.com/office/officeart/2008/layout/TitlePictureLineup"/>
    <dgm:cxn modelId="{4FBCA9B2-AEE7-484B-B2CD-2C942BB1A18E}" type="presParOf" srcId="{7D0C3833-E514-4758-999A-B2A7ADABB225}" destId="{F3613FC8-31D6-4660-8D83-4F0BEB925F2B}" srcOrd="4" destOrd="0" presId="urn:microsoft.com/office/officeart/2008/layout/TitlePictureLineup"/>
    <dgm:cxn modelId="{588FD58B-FA30-42F5-BA37-86BED3CD2A78}" type="presParOf" srcId="{F3613FC8-31D6-4660-8D83-4F0BEB925F2B}" destId="{B7E8F814-9F75-44A4-A4FB-1D27A59230A3}" srcOrd="0" destOrd="0" presId="urn:microsoft.com/office/officeart/2008/layout/TitlePictureLineup"/>
    <dgm:cxn modelId="{BA16AD18-F572-4CBA-B673-2B7CA2F60E02}" type="presParOf" srcId="{F3613FC8-31D6-4660-8D83-4F0BEB925F2B}" destId="{AA506F31-108A-4432-96DE-AF9F483C3894}" srcOrd="1" destOrd="0" presId="urn:microsoft.com/office/officeart/2008/layout/TitlePictureLineup"/>
    <dgm:cxn modelId="{2C279D87-2E79-45C5-B9D4-314BB402D46A}" type="presParOf" srcId="{F3613FC8-31D6-4660-8D83-4F0BEB925F2B}" destId="{404B6BCB-473F-4294-85E9-AADCA58DC7A7}" srcOrd="2" destOrd="0" presId="urn:microsoft.com/office/officeart/2008/layout/TitlePictureLineup"/>
    <dgm:cxn modelId="{27B66E94-516F-4187-B4CB-779269AC44BD}" type="presParOf" srcId="{F3613FC8-31D6-4660-8D83-4F0BEB925F2B}" destId="{117AF1CB-6DC9-4E5D-8292-00AA4457F77B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B912FE1A-4952-4554-967E-D7A80AE4804A}">
      <dgm:prSet phldrT="[텍스트]" custT="1"/>
      <dgm:spPr/>
      <dgm:t>
        <a:bodyPr/>
        <a:lstStyle/>
        <a:p>
          <a:pPr latinLnBrk="1"/>
          <a:r>
            <a:rPr lang="ko-KR" altLang="en-US" sz="16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단톡기능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DAC289BA-EF66-4B93-B8C9-086DBD73F7CD}" type="parTrans" cxnId="{1F0924F0-B4C9-4DBE-8541-D87F09E079ED}">
      <dgm:prSet/>
      <dgm:spPr/>
      <dgm:t>
        <a:bodyPr/>
        <a:lstStyle/>
        <a:p>
          <a:pPr latinLnBrk="1"/>
          <a:endParaRPr lang="ko-KR" altLang="en-US"/>
        </a:p>
      </dgm:t>
    </dgm:pt>
    <dgm:pt modelId="{16DF1235-4D18-4FF7-9BD8-A130DA675FB1}" type="sibTrans" cxnId="{1F0924F0-B4C9-4DBE-8541-D87F09E079ED}">
      <dgm:prSet/>
      <dgm:spPr/>
      <dgm:t>
        <a:bodyPr/>
        <a:lstStyle/>
        <a:p>
          <a:pPr latinLnBrk="1"/>
          <a:endParaRPr lang="ko-KR" altLang="en-US"/>
        </a:p>
      </dgm:t>
    </dgm:pt>
    <dgm:pt modelId="{63A88BB1-2578-46E7-B8D1-50AB69357932}">
      <dgm:prSet phldrT="[텍스트]" custT="1"/>
      <dgm:spPr/>
      <dgm:t>
        <a:bodyPr/>
        <a:lstStyle/>
        <a:p>
          <a:pPr latinLnBrk="1"/>
          <a:r>
            <a:rPr lang="ko-KR" altLang="en-US" sz="1600">
              <a:latin typeface="휴먼매직체" panose="02030504000101010101" pitchFamily="18" charset="-127"/>
              <a:ea typeface="휴먼매직체" panose="02030504000101010101" pitchFamily="18" charset="-127"/>
            </a:rPr>
            <a:t>편리함</a:t>
          </a:r>
          <a:endParaRPr lang="ko-KR" altLang="en-US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75A4E17-492B-4616-9499-CB7AE83043E0}" type="parTrans" cxnId="{96EC49A0-5738-4374-808F-37ADBCAE58E9}">
      <dgm:prSet/>
      <dgm:spPr/>
      <dgm:t>
        <a:bodyPr/>
        <a:lstStyle/>
        <a:p>
          <a:pPr latinLnBrk="1"/>
          <a:endParaRPr lang="ko-KR" altLang="en-US"/>
        </a:p>
      </dgm:t>
    </dgm:pt>
    <dgm:pt modelId="{C55146CA-F38B-4ABB-9757-EC7A65835A34}" type="sibTrans" cxnId="{96EC49A0-5738-4374-808F-37ADBCAE58E9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2"/>
      <dgm:spPr/>
    </dgm:pt>
    <dgm:pt modelId="{88C9D189-6966-4F98-B04C-5C74FAF838D3}" type="pres">
      <dgm:prSet presAssocID="{50D1F3B1-ECB3-4963-BD66-7F101DA24CA1}" presName="rootConnector" presStyleLbl="node1" presStyleIdx="0" presStyleCnt="2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4"/>
      <dgm:spPr/>
    </dgm:pt>
    <dgm:pt modelId="{98FAF759-8C31-4023-BE2C-24DC29BDD848}" type="pres">
      <dgm:prSet presAssocID="{C02F99F4-65FE-492D-A005-0795C6FE3FDD}" presName="childText" presStyleLbl="bgAcc1" presStyleIdx="0" presStyleCnt="4">
        <dgm:presLayoutVars>
          <dgm:bulletEnabled val="1"/>
        </dgm:presLayoutVars>
      </dgm:prSet>
      <dgm:spPr/>
    </dgm:pt>
    <dgm:pt modelId="{E6E88F7E-D69A-4FD3-9DAD-C9C7BEE60177}" type="pres">
      <dgm:prSet presAssocID="{975A4E17-492B-4616-9499-CB7AE83043E0}" presName="Name13" presStyleLbl="parChTrans1D2" presStyleIdx="1" presStyleCnt="4"/>
      <dgm:spPr/>
    </dgm:pt>
    <dgm:pt modelId="{77C5F6A0-220F-4D3D-8734-6041DC49E468}" type="pres">
      <dgm:prSet presAssocID="{63A88BB1-2578-46E7-B8D1-50AB69357932}" presName="childText" presStyleLbl="bgAcc1" presStyleIdx="1" presStyleCnt="4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2"/>
      <dgm:spPr/>
    </dgm:pt>
    <dgm:pt modelId="{635CCE0A-3B5D-4F64-AB15-F5D423945482}" type="pres">
      <dgm:prSet presAssocID="{D0917DC4-0AC9-401B-91D1-8C298B76992A}" presName="rootConnector" presStyleLbl="node1" presStyleIdx="1" presStyleCnt="2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2" presStyleCnt="4"/>
      <dgm:spPr/>
    </dgm:pt>
    <dgm:pt modelId="{FB334388-449A-423E-A182-401266459439}" type="pres">
      <dgm:prSet presAssocID="{0B609378-6D17-42A7-8763-2FC9F0D46095}" presName="childText" presStyleLbl="bgAcc1" presStyleIdx="2" presStyleCnt="4">
        <dgm:presLayoutVars>
          <dgm:bulletEnabled val="1"/>
        </dgm:presLayoutVars>
      </dgm:prSet>
      <dgm:spPr/>
    </dgm:pt>
    <dgm:pt modelId="{493B9A78-7C10-4522-B333-15B608B26830}" type="pres">
      <dgm:prSet presAssocID="{DAC289BA-EF66-4B93-B8C9-086DBD73F7CD}" presName="Name13" presStyleLbl="parChTrans1D2" presStyleIdx="3" presStyleCnt="4"/>
      <dgm:spPr/>
    </dgm:pt>
    <dgm:pt modelId="{DEDB3C70-9AC0-4456-9FB6-93E4917B6C86}" type="pres">
      <dgm:prSet presAssocID="{B912FE1A-4952-4554-967E-D7A80AE4804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4E5B463E-5141-404D-BA19-6901AE907992}" type="presOf" srcId="{DAC289BA-EF66-4B93-B8C9-086DBD73F7CD}" destId="{493B9A78-7C10-4522-B333-15B608B26830}" srcOrd="0" destOrd="0" presId="urn:microsoft.com/office/officeart/2005/8/layout/hierarchy3"/>
    <dgm:cxn modelId="{5511E37D-00EC-4AD4-AC4D-95CD01D9E14B}" type="presOf" srcId="{63A88BB1-2578-46E7-B8D1-50AB69357932}" destId="{77C5F6A0-220F-4D3D-8734-6041DC49E468}" srcOrd="0" destOrd="0" presId="urn:microsoft.com/office/officeart/2005/8/layout/hierarchy3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9810BD86-9494-47A8-98CA-28A6D93B2E88}" type="presOf" srcId="{B912FE1A-4952-4554-967E-D7A80AE4804A}" destId="{DEDB3C70-9AC0-4456-9FB6-93E4917B6C86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96EC49A0-5738-4374-808F-37ADBCAE58E9}" srcId="{50D1F3B1-ECB3-4963-BD66-7F101DA24CA1}" destId="{63A88BB1-2578-46E7-B8D1-50AB69357932}" srcOrd="1" destOrd="0" parTransId="{975A4E17-492B-4616-9499-CB7AE83043E0}" sibTransId="{C55146CA-F38B-4ABB-9757-EC7A65835A3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1F0924F0-B4C9-4DBE-8541-D87F09E079ED}" srcId="{D0917DC4-0AC9-401B-91D1-8C298B76992A}" destId="{B912FE1A-4952-4554-967E-D7A80AE4804A}" srcOrd="1" destOrd="0" parTransId="{DAC289BA-EF66-4B93-B8C9-086DBD73F7CD}" sibTransId="{16DF1235-4D18-4FF7-9BD8-A130DA675FB1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F78B19F5-1A8A-4112-B812-A34515585C7F}" type="presOf" srcId="{975A4E17-492B-4616-9499-CB7AE83043E0}" destId="{E6E88F7E-D69A-4FD3-9DAD-C9C7BEE60177}" srcOrd="0" destOrd="0" presId="urn:microsoft.com/office/officeart/2005/8/layout/hierarchy3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5065DED7-0160-4F14-994A-713F39337257}" type="presParOf" srcId="{8D74C108-3496-4797-8030-47EA6EF63D45}" destId="{E6E88F7E-D69A-4FD3-9DAD-C9C7BEE60177}" srcOrd="2" destOrd="0" presId="urn:microsoft.com/office/officeart/2005/8/layout/hierarchy3"/>
    <dgm:cxn modelId="{25600FF2-BB2A-42A7-8964-859C87641A2A}" type="presParOf" srcId="{8D74C108-3496-4797-8030-47EA6EF63D45}" destId="{77C5F6A0-220F-4D3D-8734-6041DC49E468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550051A6-93F1-4EC5-A8D8-527D3AF56B1C}" type="presParOf" srcId="{40B3952B-82C8-497D-A3C4-B6DD36FFA76F}" destId="{493B9A78-7C10-4522-B333-15B608B26830}" srcOrd="2" destOrd="0" presId="urn:microsoft.com/office/officeart/2005/8/layout/hierarchy3"/>
    <dgm:cxn modelId="{32486604-B50D-4CC3-BFE9-3544F3CE8A5C}" type="presParOf" srcId="{40B3952B-82C8-497D-A3C4-B6DD36FFA76F}" destId="{DEDB3C70-9AC0-4456-9FB6-93E4917B6C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7FFA17-F676-4F1F-9256-542D512E70F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90EF8D9B-62D5-4A06-8505-892CCC95AC28}" type="par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4B2FD6-D20A-47F7-A918-C4342C2962EA}" type="sib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0733FFD-8BBA-4432-A5A1-2C6993350429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활동 저조</a:t>
          </a:r>
          <a:endParaRPr lang="ko-KR" altLang="en-US" sz="8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D1E353D-7C8E-41F7-8B3A-BC1AA609AFF3}" type="par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CE8628B-DC5C-49E8-8A53-569FBA7CC7E6}" type="sib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9302039-517D-4173-B462-9D525AA2BF48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 읽고 무시</a:t>
          </a:r>
        </a:p>
      </dgm:t>
    </dgm:pt>
    <dgm:pt modelId="{3CA394C2-2E6F-4053-A4ED-63CAE455BE06}" type="par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DEB1127-A8CE-4F58-BDB2-246652F9A08E}" type="sib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2195F65D-96E9-4906-8AF6-D162CF4854D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보지 않음</a:t>
          </a:r>
        </a:p>
      </dgm:t>
    </dgm:pt>
    <dgm:pt modelId="{255A2A19-E38B-44AF-86C3-E72A4C4A650B}" type="parTrans" cxnId="{8DE031F8-77AB-4B4F-9B4B-893B363ED6F1}">
      <dgm:prSet/>
      <dgm:spPr/>
      <dgm:t>
        <a:bodyPr/>
        <a:lstStyle/>
        <a:p>
          <a:pPr latinLnBrk="1"/>
          <a:endParaRPr lang="ko-KR" altLang="en-US"/>
        </a:p>
      </dgm:t>
    </dgm:pt>
    <dgm:pt modelId="{17773CF9-6615-495E-AA45-0734DD3A7C7E}" type="sibTrans" cxnId="{8DE031F8-77AB-4B4F-9B4B-893B363ED6F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0" presStyleCnt="2"/>
      <dgm:spPr/>
    </dgm:pt>
    <dgm:pt modelId="{635CCE0A-3B5D-4F64-AB15-F5D423945482}" type="pres">
      <dgm:prSet presAssocID="{D0917DC4-0AC9-401B-91D1-8C298B76992A}" presName="rootConnector" presStyleLbl="node1" presStyleIdx="0" presStyleCnt="2"/>
      <dgm:spPr/>
    </dgm:pt>
    <dgm:pt modelId="{40B3952B-82C8-497D-A3C4-B6DD36FFA76F}" type="pres">
      <dgm:prSet presAssocID="{D0917DC4-0AC9-401B-91D1-8C298B76992A}" presName="childShape" presStyleCnt="0"/>
      <dgm:spPr/>
    </dgm:pt>
    <dgm:pt modelId="{4C2A8B2C-6978-4A47-99C0-003FE39F1EE1}" type="pres">
      <dgm:prSet presAssocID="{3CA394C2-2E6F-4053-A4ED-63CAE455BE06}" presName="Name13" presStyleLbl="parChTrans1D2" presStyleIdx="0" presStyleCnt="3"/>
      <dgm:spPr/>
    </dgm:pt>
    <dgm:pt modelId="{F21B9766-8410-4061-A88C-54508DD9C93A}" type="pres">
      <dgm:prSet presAssocID="{99302039-517D-4173-B462-9D525AA2BF48}" presName="childText" presStyleLbl="bgAcc1" presStyleIdx="0" presStyleCnt="3">
        <dgm:presLayoutVars>
          <dgm:bulletEnabled val="1"/>
        </dgm:presLayoutVars>
      </dgm:prSet>
      <dgm:spPr/>
    </dgm:pt>
    <dgm:pt modelId="{809A60A6-A380-4680-8CE8-0483D3E7C91B}" type="pres">
      <dgm:prSet presAssocID="{255A2A19-E38B-44AF-86C3-E72A4C4A650B}" presName="Name13" presStyleLbl="parChTrans1D2" presStyleIdx="1" presStyleCnt="3"/>
      <dgm:spPr/>
    </dgm:pt>
    <dgm:pt modelId="{FE08BBAA-908F-4C61-BF97-3523A55FF992}" type="pres">
      <dgm:prSet presAssocID="{2195F65D-96E9-4906-8AF6-D162CF4854DA}" presName="childText" presStyleLbl="bgAcc1" presStyleIdx="1" presStyleCnt="3">
        <dgm:presLayoutVars>
          <dgm:bulletEnabled val="1"/>
        </dgm:presLayoutVars>
      </dgm:prSet>
      <dgm:spPr/>
    </dgm:pt>
    <dgm:pt modelId="{6A4A3177-7027-490D-B6CE-A22B587FCB4C}" type="pres">
      <dgm:prSet presAssocID="{A87FFA17-F676-4F1F-9256-542D512E70F1}" presName="root" presStyleCnt="0"/>
      <dgm:spPr/>
    </dgm:pt>
    <dgm:pt modelId="{34001959-A59A-43E5-AD4C-07B6ADA0892C}" type="pres">
      <dgm:prSet presAssocID="{A87FFA17-F676-4F1F-9256-542D512E70F1}" presName="rootComposite" presStyleCnt="0"/>
      <dgm:spPr/>
    </dgm:pt>
    <dgm:pt modelId="{5B1F3505-DD53-4B1B-8CBF-72348945C749}" type="pres">
      <dgm:prSet presAssocID="{A87FFA17-F676-4F1F-9256-542D512E70F1}" presName="rootText" presStyleLbl="node1" presStyleIdx="1" presStyleCnt="2"/>
      <dgm:spPr/>
    </dgm:pt>
    <dgm:pt modelId="{AE0FC7ED-9C19-4DB5-BF5E-53E0B0A000CB}" type="pres">
      <dgm:prSet presAssocID="{A87FFA17-F676-4F1F-9256-542D512E70F1}" presName="rootConnector" presStyleLbl="node1" presStyleIdx="1" presStyleCnt="2"/>
      <dgm:spPr/>
    </dgm:pt>
    <dgm:pt modelId="{82F38A94-51FD-490F-85C7-0E4FED503DFE}" type="pres">
      <dgm:prSet presAssocID="{A87FFA17-F676-4F1F-9256-542D512E70F1}" presName="childShape" presStyleCnt="0"/>
      <dgm:spPr/>
    </dgm:pt>
    <dgm:pt modelId="{068FE81B-A9D1-4FF9-AD58-6EDE30B77276}" type="pres">
      <dgm:prSet presAssocID="{7D1E353D-7C8E-41F7-8B3A-BC1AA609AFF3}" presName="Name13" presStyleLbl="parChTrans1D2" presStyleIdx="2" presStyleCnt="3"/>
      <dgm:spPr/>
    </dgm:pt>
    <dgm:pt modelId="{D256CD1F-7D5B-4CDA-9270-504014170662}" type="pres">
      <dgm:prSet presAssocID="{50733FFD-8BBA-4432-A5A1-2C699335042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8D6C3010-24E0-4687-BDC2-98AFB270E7A8}" srcId="{A87FFA17-F676-4F1F-9256-542D512E70F1}" destId="{50733FFD-8BBA-4432-A5A1-2C6993350429}" srcOrd="0" destOrd="0" parTransId="{7D1E353D-7C8E-41F7-8B3A-BC1AA609AFF3}" sibTransId="{0CE8628B-DC5C-49E8-8A53-569FBA7CC7E6}"/>
    <dgm:cxn modelId="{872DB211-D719-4A54-AB32-1CC8ADF9303F}" type="presOf" srcId="{7D1E353D-7C8E-41F7-8B3A-BC1AA609AFF3}" destId="{068FE81B-A9D1-4FF9-AD58-6EDE30B77276}" srcOrd="0" destOrd="0" presId="urn:microsoft.com/office/officeart/2005/8/layout/hierarchy3"/>
    <dgm:cxn modelId="{46382817-145F-4C16-BA38-0F4E9BA63EF7}" type="presOf" srcId="{3CA394C2-2E6F-4053-A4ED-63CAE455BE06}" destId="{4C2A8B2C-6978-4A47-99C0-003FE39F1EE1}" srcOrd="0" destOrd="0" presId="urn:microsoft.com/office/officeart/2005/8/layout/hierarchy3"/>
    <dgm:cxn modelId="{E88A3B4C-FAF7-4F97-9AFE-D86EB5744A01}" type="presOf" srcId="{50733FFD-8BBA-4432-A5A1-2C6993350429}" destId="{D256CD1F-7D5B-4CDA-9270-504014170662}" srcOrd="0" destOrd="0" presId="urn:microsoft.com/office/officeart/2005/8/layout/hierarchy3"/>
    <dgm:cxn modelId="{C347F689-032E-43CF-A79C-08B6D738DAC8}" srcId="{DF21B7F2-4B09-44DD-A7B7-EE0120E25643}" destId="{A87FFA17-F676-4F1F-9256-542D512E70F1}" srcOrd="1" destOrd="0" parTransId="{90EF8D9B-62D5-4A06-8505-892CCC95AC28}" sibTransId="{E84B2FD6-D20A-47F7-A918-C4342C2962EA}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0" destOrd="0" parTransId="{25E4F704-5492-44BC-85D0-6C7974E241BE}" sibTransId="{6C4B2A6A-7C19-4757-8CC0-C55A7AEF092B}"/>
    <dgm:cxn modelId="{20F0D19A-3068-4381-8C48-A5A8C403AFB3}" type="presOf" srcId="{A87FFA17-F676-4F1F-9256-542D512E70F1}" destId="{AE0FC7ED-9C19-4DB5-BF5E-53E0B0A000CB}" srcOrd="1" destOrd="0" presId="urn:microsoft.com/office/officeart/2005/8/layout/hierarchy3"/>
    <dgm:cxn modelId="{88CDBDA3-F2D5-4B5B-A52B-A3A5F2432DCC}" type="presOf" srcId="{99302039-517D-4173-B462-9D525AA2BF48}" destId="{F21B9766-8410-4061-A88C-54508DD9C93A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BE1712D8-09B3-46E1-AC54-0C66B499D791}" type="presOf" srcId="{2195F65D-96E9-4906-8AF6-D162CF4854DA}" destId="{FE08BBAA-908F-4C61-BF97-3523A55FF992}" srcOrd="0" destOrd="0" presId="urn:microsoft.com/office/officeart/2005/8/layout/hierarchy3"/>
    <dgm:cxn modelId="{02E57ADF-64AB-456C-987E-5F54D9BBBF71}" type="presOf" srcId="{A87FFA17-F676-4F1F-9256-542D512E70F1}" destId="{5B1F3505-DD53-4B1B-8CBF-72348945C749}" srcOrd="0" destOrd="0" presId="urn:microsoft.com/office/officeart/2005/8/layout/hierarchy3"/>
    <dgm:cxn modelId="{A34A54F5-C786-4693-94B3-A56181D5C94D}" type="presOf" srcId="{255A2A19-E38B-44AF-86C3-E72A4C4A650B}" destId="{809A60A6-A380-4680-8CE8-0483D3E7C91B}" srcOrd="0" destOrd="0" presId="urn:microsoft.com/office/officeart/2005/8/layout/hierarchy3"/>
    <dgm:cxn modelId="{EDFC0DF7-CD78-4C2A-8E61-11441B2A20D9}" srcId="{D0917DC4-0AC9-401B-91D1-8C298B76992A}" destId="{99302039-517D-4173-B462-9D525AA2BF48}" srcOrd="0" destOrd="0" parTransId="{3CA394C2-2E6F-4053-A4ED-63CAE455BE06}" sibTransId="{5DEB1127-A8CE-4F58-BDB2-246652F9A08E}"/>
    <dgm:cxn modelId="{8DE031F8-77AB-4B4F-9B4B-893B363ED6F1}" srcId="{D0917DC4-0AC9-401B-91D1-8C298B76992A}" destId="{2195F65D-96E9-4906-8AF6-D162CF4854DA}" srcOrd="1" destOrd="0" parTransId="{255A2A19-E38B-44AF-86C3-E72A4C4A650B}" sibTransId="{17773CF9-6615-495E-AA45-0734DD3A7C7E}"/>
    <dgm:cxn modelId="{DBA90299-22D8-4F82-BA95-BE932A3F496A}" type="presParOf" srcId="{EC4CD204-9EF0-49D0-A2A8-00BB3DA5BA67}" destId="{B9814D1F-FE9A-4CEB-8030-DB3E2F810E1D}" srcOrd="0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BAB41179-4B1F-44AB-9A4E-A97CDBABD49A}" type="presParOf" srcId="{40B3952B-82C8-497D-A3C4-B6DD36FFA76F}" destId="{4C2A8B2C-6978-4A47-99C0-003FE39F1EE1}" srcOrd="0" destOrd="0" presId="urn:microsoft.com/office/officeart/2005/8/layout/hierarchy3"/>
    <dgm:cxn modelId="{2258D504-487B-48B9-ADF0-EC3B6C3788E9}" type="presParOf" srcId="{40B3952B-82C8-497D-A3C4-B6DD36FFA76F}" destId="{F21B9766-8410-4061-A88C-54508DD9C93A}" srcOrd="1" destOrd="0" presId="urn:microsoft.com/office/officeart/2005/8/layout/hierarchy3"/>
    <dgm:cxn modelId="{48409530-DD37-4D18-8D6A-F33E949C80F8}" type="presParOf" srcId="{40B3952B-82C8-497D-A3C4-B6DD36FFA76F}" destId="{809A60A6-A380-4680-8CE8-0483D3E7C91B}" srcOrd="2" destOrd="0" presId="urn:microsoft.com/office/officeart/2005/8/layout/hierarchy3"/>
    <dgm:cxn modelId="{D100FA4A-9046-42FD-8135-DADE7229DEEE}" type="presParOf" srcId="{40B3952B-82C8-497D-A3C4-B6DD36FFA76F}" destId="{FE08BBAA-908F-4C61-BF97-3523A55FF992}" srcOrd="3" destOrd="0" presId="urn:microsoft.com/office/officeart/2005/8/layout/hierarchy3"/>
    <dgm:cxn modelId="{22D2E2BC-920C-47FD-B164-1DCC0F8FE2BC}" type="presParOf" srcId="{EC4CD204-9EF0-49D0-A2A8-00BB3DA5BA67}" destId="{6A4A3177-7027-490D-B6CE-A22B587FCB4C}" srcOrd="1" destOrd="0" presId="urn:microsoft.com/office/officeart/2005/8/layout/hierarchy3"/>
    <dgm:cxn modelId="{2396E03A-DA48-4A7F-B56C-A1598E03547E}" type="presParOf" srcId="{6A4A3177-7027-490D-B6CE-A22B587FCB4C}" destId="{34001959-A59A-43E5-AD4C-07B6ADA0892C}" srcOrd="0" destOrd="0" presId="urn:microsoft.com/office/officeart/2005/8/layout/hierarchy3"/>
    <dgm:cxn modelId="{61EC56FE-6178-458E-B8DC-667584C3CA85}" type="presParOf" srcId="{34001959-A59A-43E5-AD4C-07B6ADA0892C}" destId="{5B1F3505-DD53-4B1B-8CBF-72348945C749}" srcOrd="0" destOrd="0" presId="urn:microsoft.com/office/officeart/2005/8/layout/hierarchy3"/>
    <dgm:cxn modelId="{0E404E9C-14C3-411C-839A-D1A29EF896E6}" type="presParOf" srcId="{34001959-A59A-43E5-AD4C-07B6ADA0892C}" destId="{AE0FC7ED-9C19-4DB5-BF5E-53E0B0A000CB}" srcOrd="1" destOrd="0" presId="urn:microsoft.com/office/officeart/2005/8/layout/hierarchy3"/>
    <dgm:cxn modelId="{00694916-F359-40C9-8CC7-D123486BF089}" type="presParOf" srcId="{6A4A3177-7027-490D-B6CE-A22B587FCB4C}" destId="{82F38A94-51FD-490F-85C7-0E4FED503DFE}" srcOrd="1" destOrd="0" presId="urn:microsoft.com/office/officeart/2005/8/layout/hierarchy3"/>
    <dgm:cxn modelId="{7F58F484-D493-4CDA-A6CD-3840B66F7026}" type="presParOf" srcId="{82F38A94-51FD-490F-85C7-0E4FED503DFE}" destId="{068FE81B-A9D1-4FF9-AD58-6EDE30B77276}" srcOrd="0" destOrd="0" presId="urn:microsoft.com/office/officeart/2005/8/layout/hierarchy3"/>
    <dgm:cxn modelId="{52A665F7-AA19-49F0-94D2-7DC9100D1885}" type="presParOf" srcId="{82F38A94-51FD-490F-85C7-0E4FED503DFE}" destId="{D256CD1F-7D5B-4CDA-9270-5040141706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59067F-CF76-4D7D-BA04-4A12F78F5C8A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 phldr="1"/>
      <dgm:spPr/>
    </dgm:pt>
    <dgm:pt modelId="{81AE1D79-02C3-4BD0-807E-5D808DF5DCD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카카오톡과</a:t>
          </a:r>
          <a:endParaRPr lang="en-US" altLang="ko-KR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페이스북</a:t>
          </a:r>
        </a:p>
      </dgm:t>
    </dgm:pt>
    <dgm:pt modelId="{A5B82FBA-BC05-4BC4-B58F-A253E3BFA445}" type="par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AAFF2809-AC8D-4879-BAC3-4A48A8EFD063}" type="sib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1B46D132-63CC-4645-ACCD-86D766B76E9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알바 천국</a:t>
          </a:r>
        </a:p>
      </dgm:t>
    </dgm:pt>
    <dgm:pt modelId="{7A9183D9-4D84-4AF1-ACC3-00EAFA55F4B9}" type="parTrans" cxnId="{0B06404D-F7F8-4A8D-BA71-08F0CB95A68B}">
      <dgm:prSet/>
      <dgm:spPr/>
      <dgm:t>
        <a:bodyPr/>
        <a:lstStyle/>
        <a:p>
          <a:pPr latinLnBrk="1"/>
          <a:endParaRPr lang="ko-KR" altLang="en-US"/>
        </a:p>
      </dgm:t>
    </dgm:pt>
    <dgm:pt modelId="{AC1E69D9-7B80-4CBD-901B-4F1978245DD9}" type="sibTrans" cxnId="{0B06404D-F7F8-4A8D-BA71-08F0CB95A68B}">
      <dgm:prSet/>
      <dgm:spPr/>
      <dgm:t>
        <a:bodyPr/>
        <a:lstStyle/>
        <a:p>
          <a:pPr latinLnBrk="1"/>
          <a:endParaRPr lang="ko-KR" altLang="en-US"/>
        </a:p>
      </dgm:t>
    </dgm:pt>
    <dgm:pt modelId="{E13FA0A0-5D4B-478F-9A04-48CB0FEA3C68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애플 공식 </a:t>
          </a:r>
          <a:endParaRPr lang="en-US" altLang="ko-KR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홈페이지</a:t>
          </a:r>
        </a:p>
      </dgm:t>
    </dgm:pt>
    <dgm:pt modelId="{D3D09E5A-65FE-4B1D-9633-257A58180698}" type="parTrans" cxnId="{78B54FFD-A77F-4EEA-9825-FE4CE8803D25}">
      <dgm:prSet/>
      <dgm:spPr/>
      <dgm:t>
        <a:bodyPr/>
        <a:lstStyle/>
        <a:p>
          <a:pPr latinLnBrk="1"/>
          <a:endParaRPr lang="ko-KR" altLang="en-US"/>
        </a:p>
      </dgm:t>
    </dgm:pt>
    <dgm:pt modelId="{01810DF9-67BB-4376-81A2-E769E2D3D374}" type="sibTrans" cxnId="{78B54FFD-A77F-4EEA-9825-FE4CE8803D25}">
      <dgm:prSet/>
      <dgm:spPr/>
      <dgm:t>
        <a:bodyPr/>
        <a:lstStyle/>
        <a:p>
          <a:pPr latinLnBrk="1"/>
          <a:endParaRPr lang="ko-KR" altLang="en-US"/>
        </a:p>
      </dgm:t>
    </dgm:pt>
    <dgm:pt modelId="{83F3D90F-E123-41BC-83FE-E50A2D2B09E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gm:t>
    </dgm:pt>
    <dgm:pt modelId="{8DB1EBF5-F6D6-4BBA-8FEE-C0B7D42FC570}" type="par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4802D058-CA43-4A99-98BD-932100EB005E}" type="sib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FED9F1C9-BE4D-4F74-B628-234D96CC6052}" type="pres">
      <dgm:prSet presAssocID="{8759067F-CF76-4D7D-BA04-4A12F78F5C8A}" presName="arrowDiagram" presStyleCnt="0">
        <dgm:presLayoutVars>
          <dgm:chMax val="5"/>
          <dgm:dir/>
          <dgm:resizeHandles val="exact"/>
        </dgm:presLayoutVars>
      </dgm:prSet>
      <dgm:spPr/>
    </dgm:pt>
    <dgm:pt modelId="{F90B971D-52CA-481A-8AFA-0C9FFEFB9C90}" type="pres">
      <dgm:prSet presAssocID="{8759067F-CF76-4D7D-BA04-4A12F78F5C8A}" presName="arrow" presStyleLbl="bgShp" presStyleIdx="0" presStyleCnt="1"/>
      <dgm:spPr/>
    </dgm:pt>
    <dgm:pt modelId="{1AE7E7D5-FB0A-4B69-AAC4-AB36DCF9B17A}" type="pres">
      <dgm:prSet presAssocID="{8759067F-CF76-4D7D-BA04-4A12F78F5C8A}" presName="arrowDiagram4" presStyleCnt="0"/>
      <dgm:spPr/>
    </dgm:pt>
    <dgm:pt modelId="{5EBFB5A1-50E9-4510-94E8-4B3FD8CDF0C2}" type="pres">
      <dgm:prSet presAssocID="{81AE1D79-02C3-4BD0-807E-5D808DF5DCD3}" presName="bullet4a" presStyleLbl="node1" presStyleIdx="0" presStyleCnt="4"/>
      <dgm:spPr/>
    </dgm:pt>
    <dgm:pt modelId="{45A0AAA5-D9EE-4CAC-B68A-A75E59D53238}" type="pres">
      <dgm:prSet presAssocID="{81AE1D79-02C3-4BD0-807E-5D808DF5DCD3}" presName="textBox4a" presStyleLbl="revTx" presStyleIdx="0" presStyleCnt="4">
        <dgm:presLayoutVars>
          <dgm:bulletEnabled val="1"/>
        </dgm:presLayoutVars>
      </dgm:prSet>
      <dgm:spPr/>
    </dgm:pt>
    <dgm:pt modelId="{BC031264-57D9-4BE8-9B29-DC2AAD567ACD}" type="pres">
      <dgm:prSet presAssocID="{1B46D132-63CC-4645-ACCD-86D766B76E93}" presName="bullet4b" presStyleLbl="node1" presStyleIdx="1" presStyleCnt="4"/>
      <dgm:spPr/>
    </dgm:pt>
    <dgm:pt modelId="{7EAC4F66-86AB-429D-B24B-FDB3F4ADDB59}" type="pres">
      <dgm:prSet presAssocID="{1B46D132-63CC-4645-ACCD-86D766B76E93}" presName="textBox4b" presStyleLbl="revTx" presStyleIdx="1" presStyleCnt="4">
        <dgm:presLayoutVars>
          <dgm:bulletEnabled val="1"/>
        </dgm:presLayoutVars>
      </dgm:prSet>
      <dgm:spPr/>
    </dgm:pt>
    <dgm:pt modelId="{4BF41312-A6C9-497C-855D-F23D8E89DFE5}" type="pres">
      <dgm:prSet presAssocID="{E13FA0A0-5D4B-478F-9A04-48CB0FEA3C68}" presName="bullet4c" presStyleLbl="node1" presStyleIdx="2" presStyleCnt="4"/>
      <dgm:spPr/>
    </dgm:pt>
    <dgm:pt modelId="{68892C8C-BFFF-4F7A-B7B7-D35FE2B9DDA2}" type="pres">
      <dgm:prSet presAssocID="{E13FA0A0-5D4B-478F-9A04-48CB0FEA3C68}" presName="textBox4c" presStyleLbl="revTx" presStyleIdx="2" presStyleCnt="4">
        <dgm:presLayoutVars>
          <dgm:bulletEnabled val="1"/>
        </dgm:presLayoutVars>
      </dgm:prSet>
      <dgm:spPr/>
    </dgm:pt>
    <dgm:pt modelId="{C38F04A7-B228-4184-8DC9-5085EA5B4DA9}" type="pres">
      <dgm:prSet presAssocID="{83F3D90F-E123-41BC-83FE-E50A2D2B09E4}" presName="bullet4d" presStyleLbl="node1" presStyleIdx="3" presStyleCnt="4"/>
      <dgm:spPr/>
    </dgm:pt>
    <dgm:pt modelId="{5F639DB2-DBB4-4265-9F1F-659A385B0D4D}" type="pres">
      <dgm:prSet presAssocID="{83F3D90F-E123-41BC-83FE-E50A2D2B09E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A20FB0F-5418-4363-AAAB-27470A636E8C}" type="presOf" srcId="{83F3D90F-E123-41BC-83FE-E50A2D2B09E4}" destId="{5F639DB2-DBB4-4265-9F1F-659A385B0D4D}" srcOrd="0" destOrd="0" presId="urn:microsoft.com/office/officeart/2005/8/layout/arrow2"/>
    <dgm:cxn modelId="{CC480011-B783-4A30-A026-692B50D2E9D1}" srcId="{8759067F-CF76-4D7D-BA04-4A12F78F5C8A}" destId="{81AE1D79-02C3-4BD0-807E-5D808DF5DCD3}" srcOrd="0" destOrd="0" parTransId="{A5B82FBA-BC05-4BC4-B58F-A253E3BFA445}" sibTransId="{AAFF2809-AC8D-4879-BAC3-4A48A8EFD063}"/>
    <dgm:cxn modelId="{37EC6836-64DD-403D-95AA-C39D9C8F3A4A}" srcId="{8759067F-CF76-4D7D-BA04-4A12F78F5C8A}" destId="{83F3D90F-E123-41BC-83FE-E50A2D2B09E4}" srcOrd="3" destOrd="0" parTransId="{8DB1EBF5-F6D6-4BBA-8FEE-C0B7D42FC570}" sibTransId="{4802D058-CA43-4A99-98BD-932100EB005E}"/>
    <dgm:cxn modelId="{21CF033F-E7C8-4EF8-A276-10067526C581}" type="presOf" srcId="{1B46D132-63CC-4645-ACCD-86D766B76E93}" destId="{7EAC4F66-86AB-429D-B24B-FDB3F4ADDB59}" srcOrd="0" destOrd="0" presId="urn:microsoft.com/office/officeart/2005/8/layout/arrow2"/>
    <dgm:cxn modelId="{8A80B162-10C9-4764-B254-B3C49CA83486}" type="presOf" srcId="{8759067F-CF76-4D7D-BA04-4A12F78F5C8A}" destId="{FED9F1C9-BE4D-4F74-B628-234D96CC6052}" srcOrd="0" destOrd="0" presId="urn:microsoft.com/office/officeart/2005/8/layout/arrow2"/>
    <dgm:cxn modelId="{627FEE62-B874-4D95-BEFC-1B0FBECD2428}" type="presOf" srcId="{E13FA0A0-5D4B-478F-9A04-48CB0FEA3C68}" destId="{68892C8C-BFFF-4F7A-B7B7-D35FE2B9DDA2}" srcOrd="0" destOrd="0" presId="urn:microsoft.com/office/officeart/2005/8/layout/arrow2"/>
    <dgm:cxn modelId="{0B06404D-F7F8-4A8D-BA71-08F0CB95A68B}" srcId="{8759067F-CF76-4D7D-BA04-4A12F78F5C8A}" destId="{1B46D132-63CC-4645-ACCD-86D766B76E93}" srcOrd="1" destOrd="0" parTransId="{7A9183D9-4D84-4AF1-ACC3-00EAFA55F4B9}" sibTransId="{AC1E69D9-7B80-4CBD-901B-4F1978245DD9}"/>
    <dgm:cxn modelId="{BFF092A7-2ECB-4F28-A4D7-DD8E7F7299E7}" type="presOf" srcId="{81AE1D79-02C3-4BD0-807E-5D808DF5DCD3}" destId="{45A0AAA5-D9EE-4CAC-B68A-A75E59D53238}" srcOrd="0" destOrd="0" presId="urn:microsoft.com/office/officeart/2005/8/layout/arrow2"/>
    <dgm:cxn modelId="{78B54FFD-A77F-4EEA-9825-FE4CE8803D25}" srcId="{8759067F-CF76-4D7D-BA04-4A12F78F5C8A}" destId="{E13FA0A0-5D4B-478F-9A04-48CB0FEA3C68}" srcOrd="2" destOrd="0" parTransId="{D3D09E5A-65FE-4B1D-9633-257A58180698}" sibTransId="{01810DF9-67BB-4376-81A2-E769E2D3D374}"/>
    <dgm:cxn modelId="{A913E601-AC59-4AB7-8363-C1D3F57AAF50}" type="presParOf" srcId="{FED9F1C9-BE4D-4F74-B628-234D96CC6052}" destId="{F90B971D-52CA-481A-8AFA-0C9FFEFB9C90}" srcOrd="0" destOrd="0" presId="urn:microsoft.com/office/officeart/2005/8/layout/arrow2"/>
    <dgm:cxn modelId="{C6004CF5-A300-491F-ADD8-2A6158FCE767}" type="presParOf" srcId="{FED9F1C9-BE4D-4F74-B628-234D96CC6052}" destId="{1AE7E7D5-FB0A-4B69-AAC4-AB36DCF9B17A}" srcOrd="1" destOrd="0" presId="urn:microsoft.com/office/officeart/2005/8/layout/arrow2"/>
    <dgm:cxn modelId="{DD6BA242-FAC9-486F-9645-D1FA7BB84FF0}" type="presParOf" srcId="{1AE7E7D5-FB0A-4B69-AAC4-AB36DCF9B17A}" destId="{5EBFB5A1-50E9-4510-94E8-4B3FD8CDF0C2}" srcOrd="0" destOrd="0" presId="urn:microsoft.com/office/officeart/2005/8/layout/arrow2"/>
    <dgm:cxn modelId="{82C1A51A-102F-4427-B3B1-CE71B8A56E9D}" type="presParOf" srcId="{1AE7E7D5-FB0A-4B69-AAC4-AB36DCF9B17A}" destId="{45A0AAA5-D9EE-4CAC-B68A-A75E59D53238}" srcOrd="1" destOrd="0" presId="urn:microsoft.com/office/officeart/2005/8/layout/arrow2"/>
    <dgm:cxn modelId="{300083A0-5545-4C5E-BE8C-635A4E5B7500}" type="presParOf" srcId="{1AE7E7D5-FB0A-4B69-AAC4-AB36DCF9B17A}" destId="{BC031264-57D9-4BE8-9B29-DC2AAD567ACD}" srcOrd="2" destOrd="0" presId="urn:microsoft.com/office/officeart/2005/8/layout/arrow2"/>
    <dgm:cxn modelId="{5EA7DBCC-1C76-4A5C-B604-CBCBCE608952}" type="presParOf" srcId="{1AE7E7D5-FB0A-4B69-AAC4-AB36DCF9B17A}" destId="{7EAC4F66-86AB-429D-B24B-FDB3F4ADDB59}" srcOrd="3" destOrd="0" presId="urn:microsoft.com/office/officeart/2005/8/layout/arrow2"/>
    <dgm:cxn modelId="{B79EFB06-F332-4740-949F-5E1B1246E563}" type="presParOf" srcId="{1AE7E7D5-FB0A-4B69-AAC4-AB36DCF9B17A}" destId="{4BF41312-A6C9-497C-855D-F23D8E89DFE5}" srcOrd="4" destOrd="0" presId="urn:microsoft.com/office/officeart/2005/8/layout/arrow2"/>
    <dgm:cxn modelId="{D1D2968B-EF57-4DEA-B212-0D88FA62F77D}" type="presParOf" srcId="{1AE7E7D5-FB0A-4B69-AAC4-AB36DCF9B17A}" destId="{68892C8C-BFFF-4F7A-B7B7-D35FE2B9DDA2}" srcOrd="5" destOrd="0" presId="urn:microsoft.com/office/officeart/2005/8/layout/arrow2"/>
    <dgm:cxn modelId="{A8FB0C58-58B6-4353-BD03-71FBEDF3058E}" type="presParOf" srcId="{1AE7E7D5-FB0A-4B69-AAC4-AB36DCF9B17A}" destId="{C38F04A7-B228-4184-8DC9-5085EA5B4DA9}" srcOrd="6" destOrd="0" presId="urn:microsoft.com/office/officeart/2005/8/layout/arrow2"/>
    <dgm:cxn modelId="{8BB4DC2A-D067-4AD0-BC4C-21302AEA2F3C}" type="presParOf" srcId="{1AE7E7D5-FB0A-4B69-AAC4-AB36DCF9B17A}" destId="{5F639DB2-DBB4-4265-9F1F-659A385B0D4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실용적인 어플을 기획하여 주셔서 감사합니다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줄 수 있는 아이디어가 없어서 죄송합니다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ㅠㅠ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C37459D2-EA53-4A53-9E87-47950B5C831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감사합니다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125FB5B-4ECC-4E7A-BBBC-9A2B093AB6B7}" type="parTrans" cxnId="{F17A0951-6877-4533-8A0B-358605D3C84A}">
      <dgm:prSet/>
      <dgm:spPr/>
      <dgm:t>
        <a:bodyPr/>
        <a:lstStyle/>
        <a:p>
          <a:pPr latinLnBrk="1"/>
          <a:endParaRPr lang="ko-KR" altLang="en-US"/>
        </a:p>
      </dgm:t>
    </dgm:pt>
    <dgm:pt modelId="{ABE5FAB7-0711-4FFB-9570-989D44084B0E}" type="sibTrans" cxnId="{F17A0951-6877-4533-8A0B-358605D3C84A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4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4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3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4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3"/>
      <dgm:spPr/>
    </dgm:pt>
    <dgm:pt modelId="{88DE4AD8-8254-45D3-8B21-7612D09A1760}" type="pres">
      <dgm:prSet presAssocID="{8AD43836-EBB3-452F-88EE-99E803796B35}" presName="vertSpace2b" presStyleCnt="0"/>
      <dgm:spPr/>
    </dgm:pt>
    <dgm:pt modelId="{C7334E71-D7BC-4903-9834-F788109BCC0B}" type="pres">
      <dgm:prSet presAssocID="{C37459D2-EA53-4A53-9E87-47950B5C831D}" presName="horz2" presStyleCnt="0"/>
      <dgm:spPr/>
    </dgm:pt>
    <dgm:pt modelId="{9880DC16-B61D-4114-966D-CFE6730DB85A}" type="pres">
      <dgm:prSet presAssocID="{C37459D2-EA53-4A53-9E87-47950B5C831D}" presName="horzSpace2" presStyleCnt="0"/>
      <dgm:spPr/>
    </dgm:pt>
    <dgm:pt modelId="{FF447110-D8B3-4957-8724-956CD9848AED}" type="pres">
      <dgm:prSet presAssocID="{C37459D2-EA53-4A53-9E87-47950B5C831D}" presName="tx2" presStyleLbl="revTx" presStyleIdx="3" presStyleCnt="4"/>
      <dgm:spPr/>
    </dgm:pt>
    <dgm:pt modelId="{C7ED6567-B296-4422-A4DA-7098743A2227}" type="pres">
      <dgm:prSet presAssocID="{C37459D2-EA53-4A53-9E87-47950B5C831D}" presName="vert2" presStyleCnt="0"/>
      <dgm:spPr/>
    </dgm:pt>
    <dgm:pt modelId="{715ACF0C-DABE-45A2-88E3-D7E05315B067}" type="pres">
      <dgm:prSet presAssocID="{C37459D2-EA53-4A53-9E87-47950B5C831D}" presName="thinLine2b" presStyleLbl="callout" presStyleIdx="2" presStyleCnt="3"/>
      <dgm:spPr/>
    </dgm:pt>
    <dgm:pt modelId="{2DBE1EBA-FE98-4E48-8278-4FAA51F4FEAC}" type="pres">
      <dgm:prSet presAssocID="{C37459D2-EA53-4A53-9E87-47950B5C831D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F17A0951-6877-4533-8A0B-358605D3C84A}" srcId="{11D02308-679A-4F4A-A5CC-DF6393700326}" destId="{C37459D2-EA53-4A53-9E87-47950B5C831D}" srcOrd="2" destOrd="0" parTransId="{F125FB5B-4ECC-4E7A-BBBC-9A2B093AB6B7}" sibTransId="{ABE5FAB7-0711-4FFB-9570-989D44084B0E}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9F11FAA2-849A-486A-BCAA-8F6DEC5467C3}" type="presOf" srcId="{C37459D2-EA53-4A53-9E87-47950B5C831D}" destId="{FF447110-D8B3-4957-8724-956CD9848AED}" srcOrd="0" destOrd="0" presId="urn:microsoft.com/office/officeart/2008/layout/LinedList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  <dgm:cxn modelId="{EBEBE964-C41E-49EE-9EDE-9CF1C249FE63}" type="presParOf" srcId="{39555E7C-5395-4BE9-A692-C70ED5649DA7}" destId="{C7334E71-D7BC-4903-9834-F788109BCC0B}" srcOrd="7" destOrd="0" presId="urn:microsoft.com/office/officeart/2008/layout/LinedList"/>
    <dgm:cxn modelId="{F4A1EB8B-0F79-4DBA-9EDD-8CE4655506A4}" type="presParOf" srcId="{C7334E71-D7BC-4903-9834-F788109BCC0B}" destId="{9880DC16-B61D-4114-966D-CFE6730DB85A}" srcOrd="0" destOrd="0" presId="urn:microsoft.com/office/officeart/2008/layout/LinedList"/>
    <dgm:cxn modelId="{A9724274-7405-4618-A267-C9049F1C2B89}" type="presParOf" srcId="{C7334E71-D7BC-4903-9834-F788109BCC0B}" destId="{FF447110-D8B3-4957-8724-956CD9848AED}" srcOrd="1" destOrd="0" presId="urn:microsoft.com/office/officeart/2008/layout/LinedList"/>
    <dgm:cxn modelId="{8916F696-2F9D-4C6D-83DF-FDBF8742FE46}" type="presParOf" srcId="{C7334E71-D7BC-4903-9834-F788109BCC0B}" destId="{C7ED6567-B296-4422-A4DA-7098743A2227}" srcOrd="2" destOrd="0" presId="urn:microsoft.com/office/officeart/2008/layout/LinedList"/>
    <dgm:cxn modelId="{3D081738-3A26-4F06-AB3C-403EAFDFDEB1}" type="presParOf" srcId="{39555E7C-5395-4BE9-A692-C70ED5649DA7}" destId="{715ACF0C-DABE-45A2-88E3-D7E05315B067}" srcOrd="8" destOrd="0" presId="urn:microsoft.com/office/officeart/2008/layout/LinedList"/>
    <dgm:cxn modelId="{9E51EB92-087C-4835-9AB2-2F86F4D6883C}" type="presParOf" srcId="{39555E7C-5395-4BE9-A692-C70ED5649DA7}" destId="{2DBE1EBA-FE98-4E48-8278-4FAA51F4FEA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3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3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2" destOrd="0" parTransId="{5AE24213-D018-485C-8CAC-ECAA4183B0BD}" sibTransId="{667B8B13-5EDC-49A9-B27F-695EDE119158}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38E8A8ED-E67A-45E0-BD91-554614021EF3}" type="presParOf" srcId="{043C2FC0-0F09-49D7-AAB8-77963A4B5ACE}" destId="{A85C6335-5F48-4306-8F97-833F22144597}" srcOrd="4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동아리 원 이외의 </a:t>
          </a:r>
          <a:endParaRPr lang="en-US" altLang="ko-KR" sz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인원에게 동아리 소식 전파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A29E6FB0-D6FC-4A28-9AF4-7B2AEB2C112C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gm:t>
    </dgm:pt>
    <dgm:pt modelId="{B8AA4F9B-DEE4-490E-9BCF-579F367D1D7C}" type="par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0449220E-2BF0-4F5A-B42D-E51F4EA7EF0D}" type="sib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공연영상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 및 공유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B9CD632F-3A44-41BB-B8D0-8D06071BAD5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지난 공연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열람 가능</a:t>
          </a:r>
        </a:p>
      </dgm:t>
    </dgm:pt>
    <dgm:pt modelId="{93F67D31-8956-44B1-9E88-3A4B970D7987}" type="par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C43BC662-023E-41E9-A674-DBCD89508027}" type="sib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F98F93D6-D0F7-4F7B-BC9D-0C5C1BFDB552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rPr>
            <a:t>밴드 </a:t>
          </a:r>
          <a:r>
            <a: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rPr>
            <a:t>– </a:t>
          </a:r>
          <a:r>
            <a: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rPr>
            <a:t>용량이 큰 영상 공유 </a:t>
          </a:r>
        </a:p>
      </dgm:t>
    </dgm:pt>
    <dgm:pt modelId="{4220DBF8-F56A-4645-ABCC-02324572D190}" type="parTrans" cxnId="{131DEAB9-73C1-4749-9594-625A4AEC8E6C}">
      <dgm:prSet/>
      <dgm:spPr/>
      <dgm:t>
        <a:bodyPr/>
        <a:lstStyle/>
        <a:p>
          <a:pPr latinLnBrk="1"/>
          <a:endParaRPr lang="ko-KR" altLang="en-US"/>
        </a:p>
      </dgm:t>
    </dgm:pt>
    <dgm:pt modelId="{E332E987-4C4E-4304-B3BE-FCFB1C5DDC6B}" type="sibTrans" cxnId="{131DEAB9-73C1-4749-9594-625A4AEC8E6C}">
      <dgm:prSet/>
      <dgm:spPr/>
      <dgm:t>
        <a:bodyPr/>
        <a:lstStyle/>
        <a:p>
          <a:pPr latinLnBrk="1"/>
          <a:endParaRPr lang="ko-KR" altLang="en-US"/>
        </a:p>
      </dgm:t>
    </dgm:pt>
    <dgm:pt modelId="{4D03426D-FA11-448C-A452-BDEB3540A0AB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친목도모</a:t>
          </a:r>
        </a:p>
      </dgm:t>
    </dgm:pt>
    <dgm:pt modelId="{D51414A3-8930-4ABD-BB3B-68B0E1F9B56B}" type="parTrans" cxnId="{585CD77F-5291-46AF-9FE9-28D20A16C394}">
      <dgm:prSet/>
      <dgm:spPr/>
      <dgm:t>
        <a:bodyPr/>
        <a:lstStyle/>
        <a:p>
          <a:pPr latinLnBrk="1"/>
          <a:endParaRPr lang="ko-KR" altLang="en-US"/>
        </a:p>
      </dgm:t>
    </dgm:pt>
    <dgm:pt modelId="{3E4F21F5-D903-4B24-8A0A-86D2F2D43860}" type="sibTrans" cxnId="{585CD77F-5291-46AF-9FE9-28D20A16C394}">
      <dgm:prSet/>
      <dgm:spPr/>
      <dgm:t>
        <a:bodyPr/>
        <a:lstStyle/>
        <a:p>
          <a:pPr latinLnBrk="1"/>
          <a:endParaRPr lang="ko-KR" altLang="en-US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8"/>
      <dgm:spPr/>
    </dgm:pt>
    <dgm:pt modelId="{98FAF759-8C31-4023-BE2C-24DC29BDD848}" type="pres">
      <dgm:prSet presAssocID="{C02F99F4-65FE-492D-A005-0795C6FE3FDD}" presName="childText" presStyleLbl="bgAcc1" presStyleIdx="0" presStyleCnt="8">
        <dgm:presLayoutVars>
          <dgm:bulletEnabled val="1"/>
        </dgm:presLayoutVars>
      </dgm:prSet>
      <dgm:spPr/>
    </dgm:pt>
    <dgm:pt modelId="{630BD71C-8E74-4097-BE7F-103BD0413F44}" type="pres">
      <dgm:prSet presAssocID="{26AD1151-98B9-4E2A-A5C1-0334440375EC}" presName="Name13" presStyleLbl="parChTrans1D2" presStyleIdx="1" presStyleCnt="8"/>
      <dgm:spPr/>
    </dgm:pt>
    <dgm:pt modelId="{9FBF5F46-895C-4AA3-936E-B0BE87821577}" type="pres">
      <dgm:prSet presAssocID="{0F808E8E-49C4-4CCD-B121-77D561D89624}" presName="childText" presStyleLbl="bgAcc1" presStyleIdx="1" presStyleCnt="8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2" presStyleCnt="8"/>
      <dgm:spPr/>
    </dgm:pt>
    <dgm:pt modelId="{FB334388-449A-423E-A182-401266459439}" type="pres">
      <dgm:prSet presAssocID="{0B609378-6D17-42A7-8763-2FC9F0D46095}" presName="childText" presStyleLbl="bgAcc1" presStyleIdx="2" presStyleCnt="8">
        <dgm:presLayoutVars>
          <dgm:bulletEnabled val="1"/>
        </dgm:presLayoutVars>
      </dgm:prSet>
      <dgm:spPr/>
    </dgm:pt>
    <dgm:pt modelId="{A4551BC3-AA15-4852-9167-E3780F8D3639}" type="pres">
      <dgm:prSet presAssocID="{B8AA4F9B-DEE4-490E-9BCF-579F367D1D7C}" presName="Name13" presStyleLbl="parChTrans1D2" presStyleIdx="3" presStyleCnt="8"/>
      <dgm:spPr/>
    </dgm:pt>
    <dgm:pt modelId="{F85649B7-CDC7-496F-A5F8-C3133D5912C9}" type="pres">
      <dgm:prSet presAssocID="{A29E6FB0-D6FC-4A28-9AF4-7B2AEB2C112C}" presName="childText" presStyleLbl="bgAcc1" presStyleIdx="3" presStyleCnt="8">
        <dgm:presLayoutVars>
          <dgm:bulletEnabled val="1"/>
        </dgm:presLayoutVars>
      </dgm:prSet>
      <dgm:spPr/>
    </dgm:pt>
    <dgm:pt modelId="{CFE82BF7-F26E-4D8C-8E8A-6990FC43AFCC}" type="pres">
      <dgm:prSet presAssocID="{D51414A3-8930-4ABD-BB3B-68B0E1F9B56B}" presName="Name13" presStyleLbl="parChTrans1D2" presStyleIdx="4" presStyleCnt="8"/>
      <dgm:spPr/>
    </dgm:pt>
    <dgm:pt modelId="{C0FB7331-C260-4A88-A203-BC57739CFA3B}" type="pres">
      <dgm:prSet presAssocID="{4D03426D-FA11-448C-A452-BDEB3540A0AB}" presName="childText" presStyleLbl="bgAcc1" presStyleIdx="4" presStyleCnt="8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5" presStyleCnt="8"/>
      <dgm:spPr/>
    </dgm:pt>
    <dgm:pt modelId="{E7B4E421-F421-4145-B1D9-DA95ADA0AD93}" type="pres">
      <dgm:prSet presAssocID="{7C829D99-289D-4169-83BE-5926BAB18F84}" presName="childText" presStyleLbl="bgAcc1" presStyleIdx="5" presStyleCnt="8">
        <dgm:presLayoutVars>
          <dgm:bulletEnabled val="1"/>
        </dgm:presLayoutVars>
      </dgm:prSet>
      <dgm:spPr/>
    </dgm:pt>
    <dgm:pt modelId="{55AE092E-2BE9-4B00-9190-44B815D49CED}" type="pres">
      <dgm:prSet presAssocID="{93F67D31-8956-44B1-9E88-3A4B970D7987}" presName="Name13" presStyleLbl="parChTrans1D2" presStyleIdx="6" presStyleCnt="8"/>
      <dgm:spPr/>
    </dgm:pt>
    <dgm:pt modelId="{49ADF11B-7F47-47AF-BEAF-FD4E5D93FBE4}" type="pres">
      <dgm:prSet presAssocID="{B9CD632F-3A44-41BB-B8D0-8D06071BAD50}" presName="childText" presStyleLbl="bgAcc1" presStyleIdx="6" presStyleCnt="8">
        <dgm:presLayoutVars>
          <dgm:bulletEnabled val="1"/>
        </dgm:presLayoutVars>
      </dgm:prSet>
      <dgm:spPr/>
    </dgm:pt>
    <dgm:pt modelId="{0AAEDED8-8543-4FB1-BFD0-BD3C203CC4E7}" type="pres">
      <dgm:prSet presAssocID="{4220DBF8-F56A-4645-ABCC-02324572D190}" presName="Name13" presStyleLbl="parChTrans1D2" presStyleIdx="7" presStyleCnt="8"/>
      <dgm:spPr/>
    </dgm:pt>
    <dgm:pt modelId="{C646BC68-658D-4427-A010-8B1AAAB4BB52}" type="pres">
      <dgm:prSet presAssocID="{F98F93D6-D0F7-4F7B-BC9D-0C5C1BFDB552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96AC107-5F85-4698-B2D7-5125DA11FD46}" type="presOf" srcId="{0F808E8E-49C4-4CCD-B121-77D561D89624}" destId="{9FBF5F46-895C-4AA3-936E-B0BE87821577}" srcOrd="0" destOrd="0" presId="urn:microsoft.com/office/officeart/2005/8/layout/hierarchy3"/>
    <dgm:cxn modelId="{E7130A0D-9294-4CCD-A57D-E8FDB092524A}" type="presOf" srcId="{D51414A3-8930-4ABD-BB3B-68B0E1F9B56B}" destId="{CFE82BF7-F26E-4D8C-8E8A-6990FC43AFCC}" srcOrd="0" destOrd="0" presId="urn:microsoft.com/office/officeart/2005/8/layout/hierarchy3"/>
    <dgm:cxn modelId="{1A8E721A-3BFB-4F22-B45A-10B8F10458D2}" type="presOf" srcId="{F98F93D6-D0F7-4F7B-BC9D-0C5C1BFDB552}" destId="{C646BC68-658D-4427-A010-8B1AAAB4BB52}" srcOrd="0" destOrd="0" presId="urn:microsoft.com/office/officeart/2005/8/layout/hierarchy3"/>
    <dgm:cxn modelId="{FCC5171B-6C4B-4797-A2E1-8A3369A6869F}" srcId="{D0917DC4-0AC9-401B-91D1-8C298B76992A}" destId="{A29E6FB0-D6FC-4A28-9AF4-7B2AEB2C112C}" srcOrd="1" destOrd="0" parTransId="{B8AA4F9B-DEE4-490E-9BCF-579F367D1D7C}" sibTransId="{0449220E-2BF0-4F5A-B42D-E51F4EA7EF0D}"/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332EAD45-6114-4C39-969F-A9E60C123AB4}" type="presOf" srcId="{A29E6FB0-D6FC-4A28-9AF4-7B2AEB2C112C}" destId="{F85649B7-CDC7-496F-A5F8-C3133D5912C9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585CD77F-5291-46AF-9FE9-28D20A16C394}" srcId="{D0917DC4-0AC9-401B-91D1-8C298B76992A}" destId="{4D03426D-FA11-448C-A452-BDEB3540A0AB}" srcOrd="2" destOrd="0" parTransId="{D51414A3-8930-4ABD-BB3B-68B0E1F9B56B}" sibTransId="{3E4F21F5-D903-4B24-8A0A-86D2F2D43860}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C8CD5D89-1C8C-463D-8B11-5891872CF22F}" type="presOf" srcId="{93F67D31-8956-44B1-9E88-3A4B970D7987}" destId="{55AE092E-2BE9-4B00-9190-44B815D49CED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131DEAB9-73C1-4749-9594-625A4AEC8E6C}" srcId="{1D940715-9347-41CC-968B-A5E35D07B9EA}" destId="{F98F93D6-D0F7-4F7B-BC9D-0C5C1BFDB552}" srcOrd="2" destOrd="0" parTransId="{4220DBF8-F56A-4645-ABCC-02324572D190}" sibTransId="{E332E987-4C4E-4304-B3BE-FCFB1C5DDC6B}"/>
    <dgm:cxn modelId="{BCE469BB-4A47-4BFC-846D-E3EA07084988}" type="presOf" srcId="{B8AA4F9B-DEE4-490E-9BCF-579F367D1D7C}" destId="{A4551BC3-AA15-4852-9167-E3780F8D3639}" srcOrd="0" destOrd="0" presId="urn:microsoft.com/office/officeart/2005/8/layout/hierarchy3"/>
    <dgm:cxn modelId="{6C77FDBB-CCBF-41BD-8ED2-BC2919C5737D}" type="presOf" srcId="{4D03426D-FA11-448C-A452-BDEB3540A0AB}" destId="{C0FB7331-C260-4A88-A203-BC57739CFA3B}" srcOrd="0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07F98BCB-68E0-455C-BD0F-DE8D627FA065}" type="presOf" srcId="{4220DBF8-F56A-4645-ABCC-02324572D190}" destId="{0AAEDED8-8543-4FB1-BFD0-BD3C203CC4E7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68889AE1-DA66-441F-955C-69AA0613BDCB}" type="presOf" srcId="{26AD1151-98B9-4E2A-A5C1-0334440375EC}" destId="{630BD71C-8E74-4097-BE7F-103BD0413F44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6AE3FEE9-17F0-46DE-9520-D23420672EFF}" type="presOf" srcId="{B9CD632F-3A44-41BB-B8D0-8D06071BAD50}" destId="{49ADF11B-7F47-47AF-BEAF-FD4E5D93FBE4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5975C6FC-ED43-4A92-AC0E-CD09DAB1DD11}" srcId="{1D940715-9347-41CC-968B-A5E35D07B9EA}" destId="{B9CD632F-3A44-41BB-B8D0-8D06071BAD50}" srcOrd="1" destOrd="0" parTransId="{93F67D31-8956-44B1-9E88-3A4B970D7987}" sibTransId="{C43BC662-023E-41E9-A674-DBCD8950802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87DA01E4-42DD-4754-BC28-426ED315194D}" type="presParOf" srcId="{8D74C108-3496-4797-8030-47EA6EF63D45}" destId="{630BD71C-8E74-4097-BE7F-103BD0413F44}" srcOrd="2" destOrd="0" presId="urn:microsoft.com/office/officeart/2005/8/layout/hierarchy3"/>
    <dgm:cxn modelId="{1C497275-180A-472F-90F1-86DB9AE19EFC}" type="presParOf" srcId="{8D74C108-3496-4797-8030-47EA6EF63D45}" destId="{9FBF5F46-895C-4AA3-936E-B0BE87821577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72517DB0-FB95-466C-8FC4-FAF117EA218F}" type="presParOf" srcId="{40B3952B-82C8-497D-A3C4-B6DD36FFA76F}" destId="{A4551BC3-AA15-4852-9167-E3780F8D3639}" srcOrd="2" destOrd="0" presId="urn:microsoft.com/office/officeart/2005/8/layout/hierarchy3"/>
    <dgm:cxn modelId="{80D6EFE1-EE7D-4C68-A334-E8B33744A953}" type="presParOf" srcId="{40B3952B-82C8-497D-A3C4-B6DD36FFA76F}" destId="{F85649B7-CDC7-496F-A5F8-C3133D5912C9}" srcOrd="3" destOrd="0" presId="urn:microsoft.com/office/officeart/2005/8/layout/hierarchy3"/>
    <dgm:cxn modelId="{0C2FA2A0-E5C7-42FB-8CD9-83D3D66D8952}" type="presParOf" srcId="{40B3952B-82C8-497D-A3C4-B6DD36FFA76F}" destId="{CFE82BF7-F26E-4D8C-8E8A-6990FC43AFCC}" srcOrd="4" destOrd="0" presId="urn:microsoft.com/office/officeart/2005/8/layout/hierarchy3"/>
    <dgm:cxn modelId="{77E814C7-EB7B-42D5-A070-2EB2336ACDC0}" type="presParOf" srcId="{40B3952B-82C8-497D-A3C4-B6DD36FFA76F}" destId="{C0FB7331-C260-4A88-A203-BC57739CFA3B}" srcOrd="5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  <dgm:cxn modelId="{4A7810DC-BAA0-435B-804B-D71B4EFD13DD}" type="presParOf" srcId="{221D60C4-2825-4B9E-A45D-0F0CC17357BB}" destId="{55AE092E-2BE9-4B00-9190-44B815D49CED}" srcOrd="2" destOrd="0" presId="urn:microsoft.com/office/officeart/2005/8/layout/hierarchy3"/>
    <dgm:cxn modelId="{4F70EE4C-28F7-47EC-9566-CA657C017BED}" type="presParOf" srcId="{221D60C4-2825-4B9E-A45D-0F0CC17357BB}" destId="{49ADF11B-7F47-47AF-BEAF-FD4E5D93FBE4}" srcOrd="3" destOrd="0" presId="urn:microsoft.com/office/officeart/2005/8/layout/hierarchy3"/>
    <dgm:cxn modelId="{E58B3185-AC40-4D5F-8268-C94CADE53DCF}" type="presParOf" srcId="{221D60C4-2825-4B9E-A45D-0F0CC17357BB}" destId="{0AAEDED8-8543-4FB1-BFD0-BD3C203CC4E7}" srcOrd="4" destOrd="0" presId="urn:microsoft.com/office/officeart/2005/8/layout/hierarchy3"/>
    <dgm:cxn modelId="{B39D2055-922A-4988-BF23-ABE82A716170}" type="presParOf" srcId="{221D60C4-2825-4B9E-A45D-0F0CC17357BB}" destId="{C646BC68-658D-4427-A010-8B1AAAB4BB5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공유 불가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7FFA17-F676-4F1F-9256-542D512E70F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90EF8D9B-62D5-4A06-8505-892CCC95AC28}" type="par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4B2FD6-D20A-47F7-A918-C4342C2962EA}" type="sib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7DB8FF0-6CC4-4EC4-889E-D13B76E0BB14}">
      <dgm:prSet phldrT="[텍스트]" custT="1"/>
      <dgm:spPr/>
      <dgm:t>
        <a:bodyPr/>
        <a:lstStyle/>
        <a:p>
          <a:pPr latinLnBrk="1"/>
          <a:r>
            <a:rPr lang="ko-KR" altLang="en-US" sz="1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영상 다운 및 업로드에 시간이 많이 걸림</a:t>
          </a:r>
        </a:p>
      </dgm:t>
    </dgm:pt>
    <dgm:pt modelId="{14E13F98-E42D-487E-AF08-7A0DD26C4B79}" type="par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23682E5-A96F-4AC3-8DD5-E1A1757ABB42}" type="sib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D67C84-B1E7-4CF7-A7B4-21CB777F67FC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딱히 느끼지 못함</a:t>
          </a:r>
        </a:p>
      </dgm:t>
    </dgm:pt>
    <dgm:pt modelId="{5E001B85-647E-45CD-AFB7-0EA226667756}" type="par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7268D2B-3724-48B1-9ED4-D4730793B5F7}" type="sib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524BB68-B02E-4616-9ADD-2F91C53D82F0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홍보에 보다 적합했기에 동아리내 소통 기능이 필요</a:t>
          </a:r>
        </a:p>
      </dgm:t>
    </dgm:pt>
    <dgm:pt modelId="{28A6DFD5-72BE-4D35-9D1A-7F2537DCA6BD}" type="parTrans" cxnId="{1F76A75F-C832-4F41-82DE-8FDC5BDD654E}">
      <dgm:prSet/>
      <dgm:spPr/>
      <dgm:t>
        <a:bodyPr/>
        <a:lstStyle/>
        <a:p>
          <a:pPr latinLnBrk="1"/>
          <a:endParaRPr lang="ko-KR" altLang="en-US"/>
        </a:p>
      </dgm:t>
    </dgm:pt>
    <dgm:pt modelId="{599829E9-617F-42BD-99E2-838527D0ECB0}" type="sibTrans" cxnId="{1F76A75F-C832-4F41-82DE-8FDC5BDD654E}">
      <dgm:prSet/>
      <dgm:spPr/>
      <dgm:t>
        <a:bodyPr/>
        <a:lstStyle/>
        <a:p>
          <a:pPr latinLnBrk="1"/>
          <a:endParaRPr lang="ko-KR" altLang="en-US"/>
        </a:p>
      </dgm:t>
    </dgm:pt>
    <dgm:pt modelId="{57DCDCE0-E28A-4F72-9869-04BB6137DE29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 이용을 위해 앱마다 따로 사용해야 함</a:t>
          </a:r>
        </a:p>
      </dgm:t>
    </dgm:pt>
    <dgm:pt modelId="{3DA04181-C9BE-48F9-96C4-4F62F1503E1F}" type="parTrans" cxnId="{E0C54A5B-8D68-4919-AB89-A4D1F8BEC094}">
      <dgm:prSet/>
      <dgm:spPr/>
      <dgm:t>
        <a:bodyPr/>
        <a:lstStyle/>
        <a:p>
          <a:pPr latinLnBrk="1"/>
          <a:endParaRPr lang="ko-KR" altLang="en-US"/>
        </a:p>
      </dgm:t>
    </dgm:pt>
    <dgm:pt modelId="{59CF2F00-2844-46AB-A4D7-0FE23A90C8A5}" type="sibTrans" cxnId="{E0C54A5B-8D68-4919-AB89-A4D1F8BEC094}">
      <dgm:prSet/>
      <dgm:spPr/>
      <dgm:t>
        <a:bodyPr/>
        <a:lstStyle/>
        <a:p>
          <a:pPr latinLnBrk="1"/>
          <a:endParaRPr lang="ko-KR" altLang="en-US"/>
        </a:p>
      </dgm:t>
    </dgm:pt>
    <dgm:pt modelId="{214B3F70-FC76-461C-A7DA-69ED68577D97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소통</a:t>
          </a:r>
          <a:r>
            <a:rPr lang="en-US" altLang="ko-KR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영상</a:t>
          </a:r>
          <a:r>
            <a:rPr lang="en-US" altLang="ko-KR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홍보를 한번에 정리 불가</a:t>
          </a:r>
        </a:p>
      </dgm:t>
    </dgm:pt>
    <dgm:pt modelId="{7CA0D1DB-A50A-46F9-B1CC-428CA59A4116}" type="parTrans" cxnId="{705D5C26-3652-40B0-B6E0-6043064798B1}">
      <dgm:prSet/>
      <dgm:spPr/>
      <dgm:t>
        <a:bodyPr/>
        <a:lstStyle/>
        <a:p>
          <a:pPr latinLnBrk="1"/>
          <a:endParaRPr lang="ko-KR" altLang="en-US"/>
        </a:p>
      </dgm:t>
    </dgm:pt>
    <dgm:pt modelId="{3334542C-7D74-4802-8FA9-130D4EE0D649}" type="sibTrans" cxnId="{705D5C26-3652-40B0-B6E0-6043064798B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911886E6-8BDE-40CD-B583-676F009D1C0E}" type="pres">
      <dgm:prSet presAssocID="{14E13F98-E42D-487E-AF08-7A0DD26C4B79}" presName="Name13" presStyleLbl="parChTrans1D2" presStyleIdx="0" presStyleCnt="6"/>
      <dgm:spPr/>
    </dgm:pt>
    <dgm:pt modelId="{330EB095-402E-4864-A264-E41D0E72B026}" type="pres">
      <dgm:prSet presAssocID="{57DB8FF0-6CC4-4EC4-889E-D13B76E0BB14}" presName="childText" presStyleLbl="bgAcc1" presStyleIdx="0" presStyleCnt="6">
        <dgm:presLayoutVars>
          <dgm:bulletEnabled val="1"/>
        </dgm:presLayoutVars>
      </dgm:prSet>
      <dgm:spPr/>
    </dgm:pt>
    <dgm:pt modelId="{3306BD8C-F1E5-45C8-909D-F7C2A4B52F62}" type="pres">
      <dgm:prSet presAssocID="{26AD1151-98B9-4E2A-A5C1-0334440375EC}" presName="Name13" presStyleLbl="parChTrans1D2" presStyleIdx="1" presStyleCnt="6"/>
      <dgm:spPr/>
    </dgm:pt>
    <dgm:pt modelId="{29AB1F35-1544-4270-98DC-B42CE89788B3}" type="pres">
      <dgm:prSet presAssocID="{0F808E8E-49C4-4CCD-B121-77D561D89624}" presName="childText" presStyleLbl="bgAcc1" presStyleIdx="1" presStyleCnt="6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9B93321C-37F8-40B0-99FB-F9F5F957F76E}" type="pres">
      <dgm:prSet presAssocID="{28A6DFD5-72BE-4D35-9D1A-7F2537DCA6BD}" presName="Name13" presStyleLbl="parChTrans1D2" presStyleIdx="2" presStyleCnt="6"/>
      <dgm:spPr/>
    </dgm:pt>
    <dgm:pt modelId="{4A5A4564-FF05-470E-82D8-61D2ECAD8BBE}" type="pres">
      <dgm:prSet presAssocID="{C524BB68-B02E-4616-9ADD-2F91C53D82F0}" presName="childText" presStyleLbl="bgAcc1" presStyleIdx="2" presStyleCnt="6">
        <dgm:presLayoutVars>
          <dgm:bulletEnabled val="1"/>
        </dgm:presLayoutVars>
      </dgm:prSet>
      <dgm:spPr/>
    </dgm:pt>
    <dgm:pt modelId="{514F3235-8073-4E82-8683-5FAB7905A869}" type="pres">
      <dgm:prSet presAssocID="{3DA04181-C9BE-48F9-96C4-4F62F1503E1F}" presName="Name13" presStyleLbl="parChTrans1D2" presStyleIdx="3" presStyleCnt="6"/>
      <dgm:spPr/>
    </dgm:pt>
    <dgm:pt modelId="{6F33AE24-0033-41D6-9C8E-F121C4764174}" type="pres">
      <dgm:prSet presAssocID="{57DCDCE0-E28A-4F72-9869-04BB6137DE29}" presName="childText" presStyleLbl="bgAcc1" presStyleIdx="3" presStyleCnt="6">
        <dgm:presLayoutVars>
          <dgm:bulletEnabled val="1"/>
        </dgm:presLayoutVars>
      </dgm:prSet>
      <dgm:spPr/>
    </dgm:pt>
    <dgm:pt modelId="{A296FDA2-DEAB-4547-879B-808FA3C3B540}" type="pres">
      <dgm:prSet presAssocID="{7CA0D1DB-A50A-46F9-B1CC-428CA59A4116}" presName="Name13" presStyleLbl="parChTrans1D2" presStyleIdx="4" presStyleCnt="6"/>
      <dgm:spPr/>
    </dgm:pt>
    <dgm:pt modelId="{83998FEE-05CD-469B-B6BF-C2DFE549F747}" type="pres">
      <dgm:prSet presAssocID="{214B3F70-FC76-461C-A7DA-69ED68577D97}" presName="childText" presStyleLbl="bgAcc1" presStyleIdx="4" presStyleCnt="6">
        <dgm:presLayoutVars>
          <dgm:bulletEnabled val="1"/>
        </dgm:presLayoutVars>
      </dgm:prSet>
      <dgm:spPr/>
    </dgm:pt>
    <dgm:pt modelId="{6A4A3177-7027-490D-B6CE-A22B587FCB4C}" type="pres">
      <dgm:prSet presAssocID="{A87FFA17-F676-4F1F-9256-542D512E70F1}" presName="root" presStyleCnt="0"/>
      <dgm:spPr/>
    </dgm:pt>
    <dgm:pt modelId="{34001959-A59A-43E5-AD4C-07B6ADA0892C}" type="pres">
      <dgm:prSet presAssocID="{A87FFA17-F676-4F1F-9256-542D512E70F1}" presName="rootComposite" presStyleCnt="0"/>
      <dgm:spPr/>
    </dgm:pt>
    <dgm:pt modelId="{5B1F3505-DD53-4B1B-8CBF-72348945C749}" type="pres">
      <dgm:prSet presAssocID="{A87FFA17-F676-4F1F-9256-542D512E70F1}" presName="rootText" presStyleLbl="node1" presStyleIdx="2" presStyleCnt="3"/>
      <dgm:spPr/>
    </dgm:pt>
    <dgm:pt modelId="{AE0FC7ED-9C19-4DB5-BF5E-53E0B0A000CB}" type="pres">
      <dgm:prSet presAssocID="{A87FFA17-F676-4F1F-9256-542D512E70F1}" presName="rootConnector" presStyleLbl="node1" presStyleIdx="2" presStyleCnt="3"/>
      <dgm:spPr/>
    </dgm:pt>
    <dgm:pt modelId="{82F38A94-51FD-490F-85C7-0E4FED503DFE}" type="pres">
      <dgm:prSet presAssocID="{A87FFA17-F676-4F1F-9256-542D512E70F1}" presName="childShape" presStyleCnt="0"/>
      <dgm:spPr/>
    </dgm:pt>
    <dgm:pt modelId="{A8B72A67-EE12-4164-8889-BDA087FD6A37}" type="pres">
      <dgm:prSet presAssocID="{5E001B85-647E-45CD-AFB7-0EA226667756}" presName="Name13" presStyleLbl="parChTrans1D2" presStyleIdx="5" presStyleCnt="6"/>
      <dgm:spPr/>
    </dgm:pt>
    <dgm:pt modelId="{43E11BAE-02DF-4DCA-A1D1-1656C64BEB5F}" type="pres">
      <dgm:prSet presAssocID="{68D67C84-B1E7-4CF7-A7B4-21CB777F67F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05D5C26-3652-40B0-B6E0-6043064798B1}" srcId="{D0917DC4-0AC9-401B-91D1-8C298B76992A}" destId="{214B3F70-FC76-461C-A7DA-69ED68577D97}" srcOrd="2" destOrd="0" parTransId="{7CA0D1DB-A50A-46F9-B1CC-428CA59A4116}" sibTransId="{3334542C-7D74-4802-8FA9-130D4EE0D649}"/>
    <dgm:cxn modelId="{A6508A32-0875-44CC-8666-EDD7AEE206D0}" type="presOf" srcId="{28A6DFD5-72BE-4D35-9D1A-7F2537DCA6BD}" destId="{9B93321C-37F8-40B0-99FB-F9F5F957F76E}" srcOrd="0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4A564F3A-70E2-46EA-AE97-0BFD5A0626FC}" type="presOf" srcId="{57DB8FF0-6CC4-4EC4-889E-D13B76E0BB14}" destId="{330EB095-402E-4864-A264-E41D0E72B026}" srcOrd="0" destOrd="0" presId="urn:microsoft.com/office/officeart/2005/8/layout/hierarchy3"/>
    <dgm:cxn modelId="{E0C54A5B-8D68-4919-AB89-A4D1F8BEC094}" srcId="{D0917DC4-0AC9-401B-91D1-8C298B76992A}" destId="{57DCDCE0-E28A-4F72-9869-04BB6137DE29}" srcOrd="1" destOrd="0" parTransId="{3DA04181-C9BE-48F9-96C4-4F62F1503E1F}" sibTransId="{59CF2F00-2844-46AB-A4D7-0FE23A90C8A5}"/>
    <dgm:cxn modelId="{1F76A75F-C832-4F41-82DE-8FDC5BDD654E}" srcId="{D0917DC4-0AC9-401B-91D1-8C298B76992A}" destId="{C524BB68-B02E-4616-9ADD-2F91C53D82F0}" srcOrd="0" destOrd="0" parTransId="{28A6DFD5-72BE-4D35-9D1A-7F2537DCA6BD}" sibTransId="{599829E9-617F-42BD-99E2-838527D0ECB0}"/>
    <dgm:cxn modelId="{6AED7760-F3A8-42AE-BF9D-AC1E832B29B4}" srcId="{50D1F3B1-ECB3-4963-BD66-7F101DA24CA1}" destId="{57DB8FF0-6CC4-4EC4-889E-D13B76E0BB14}" srcOrd="0" destOrd="0" parTransId="{14E13F98-E42D-487E-AF08-7A0DD26C4B79}" sibTransId="{923682E5-A96F-4AC3-8DD5-E1A1757ABB42}"/>
    <dgm:cxn modelId="{17AB5249-7622-4CDA-9200-5A97FA655056}" type="presOf" srcId="{3DA04181-C9BE-48F9-96C4-4F62F1503E1F}" destId="{514F3235-8073-4E82-8683-5FAB7905A869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1F7D624B-D948-4838-9126-F3A2E7B36425}" type="presOf" srcId="{5E001B85-647E-45CD-AFB7-0EA226667756}" destId="{A8B72A67-EE12-4164-8889-BDA087FD6A37}" srcOrd="0" destOrd="0" presId="urn:microsoft.com/office/officeart/2005/8/layout/hierarchy3"/>
    <dgm:cxn modelId="{DCECF74D-98CC-405C-80CC-4E1FEA19D97D}" type="presOf" srcId="{68D67C84-B1E7-4CF7-A7B4-21CB777F67FC}" destId="{43E11BAE-02DF-4DCA-A1D1-1656C64BEB5F}" srcOrd="0" destOrd="0" presId="urn:microsoft.com/office/officeart/2005/8/layout/hierarchy3"/>
    <dgm:cxn modelId="{442F2C72-FBB3-4230-A361-364D0EA894D5}" type="presOf" srcId="{C524BB68-B02E-4616-9ADD-2F91C53D82F0}" destId="{4A5A4564-FF05-470E-82D8-61D2ECAD8BBE}" srcOrd="0" destOrd="0" presId="urn:microsoft.com/office/officeart/2005/8/layout/hierarchy3"/>
    <dgm:cxn modelId="{C347F689-032E-43CF-A79C-08B6D738DAC8}" srcId="{DF21B7F2-4B09-44DD-A7B7-EE0120E25643}" destId="{A87FFA17-F676-4F1F-9256-542D512E70F1}" srcOrd="2" destOrd="0" parTransId="{90EF8D9B-62D5-4A06-8505-892CCC95AC28}" sibTransId="{E84B2FD6-D20A-47F7-A918-C4342C2962EA}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20F0D19A-3068-4381-8C48-A5A8C403AFB3}" type="presOf" srcId="{A87FFA17-F676-4F1F-9256-542D512E70F1}" destId="{AE0FC7ED-9C19-4DB5-BF5E-53E0B0A000CB}" srcOrd="1" destOrd="0" presId="urn:microsoft.com/office/officeart/2005/8/layout/hierarchy3"/>
    <dgm:cxn modelId="{8CE5449E-7EF1-408D-B331-A7874531C509}" type="presOf" srcId="{26AD1151-98B9-4E2A-A5C1-0334440375EC}" destId="{3306BD8C-F1E5-45C8-909D-F7C2A4B52F62}" srcOrd="0" destOrd="0" presId="urn:microsoft.com/office/officeart/2005/8/layout/hierarchy3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BB2F3DA5-6A2A-474A-A159-5B5650A9386B}" type="presOf" srcId="{7CA0D1DB-A50A-46F9-B1CC-428CA59A4116}" destId="{A296FDA2-DEAB-4547-879B-808FA3C3B540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230C92A8-B110-4EC9-B64A-85C7D18B69B2}" type="presOf" srcId="{57DCDCE0-E28A-4F72-9869-04BB6137DE29}" destId="{6F33AE24-0033-41D6-9C8E-F121C476417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6B809ACB-7F32-4787-A4D7-D0C37EF27205}" type="presOf" srcId="{0F808E8E-49C4-4CCD-B121-77D561D89624}" destId="{29AB1F35-1544-4270-98DC-B42CE89788B3}" srcOrd="0" destOrd="0" presId="urn:microsoft.com/office/officeart/2005/8/layout/hierarchy3"/>
    <dgm:cxn modelId="{4AC843CE-D15E-4726-AA7E-7B349EC35453}" type="presOf" srcId="{14E13F98-E42D-487E-AF08-7A0DD26C4B79}" destId="{911886E6-8BDE-40CD-B583-676F009D1C0E}" srcOrd="0" destOrd="0" presId="urn:microsoft.com/office/officeart/2005/8/layout/hierarchy3"/>
    <dgm:cxn modelId="{42CEEBCE-E646-4157-BD63-C34A2406916C}" type="presOf" srcId="{214B3F70-FC76-461C-A7DA-69ED68577D97}" destId="{83998FEE-05CD-469B-B6BF-C2DFE549F747}" srcOrd="0" destOrd="0" presId="urn:microsoft.com/office/officeart/2005/8/layout/hierarchy3"/>
    <dgm:cxn modelId="{02E57ADF-64AB-456C-987E-5F54D9BBBF71}" type="presOf" srcId="{A87FFA17-F676-4F1F-9256-542D512E70F1}" destId="{5B1F3505-DD53-4B1B-8CBF-72348945C749}" srcOrd="0" destOrd="0" presId="urn:microsoft.com/office/officeart/2005/8/layout/hierarchy3"/>
    <dgm:cxn modelId="{3706F8F0-7AD4-4971-BDDC-922D1FA5D983}" srcId="{A87FFA17-F676-4F1F-9256-542D512E70F1}" destId="{68D67C84-B1E7-4CF7-A7B4-21CB777F67FC}" srcOrd="0" destOrd="0" parTransId="{5E001B85-647E-45CD-AFB7-0EA226667756}" sibTransId="{07268D2B-3724-48B1-9ED4-D4730793B5F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9761CD17-3320-4090-A6FC-F965D6C32161}" type="presParOf" srcId="{8D74C108-3496-4797-8030-47EA6EF63D45}" destId="{911886E6-8BDE-40CD-B583-676F009D1C0E}" srcOrd="0" destOrd="0" presId="urn:microsoft.com/office/officeart/2005/8/layout/hierarchy3"/>
    <dgm:cxn modelId="{1C8AF059-3EA7-40B8-9851-EA5A430F9436}" type="presParOf" srcId="{8D74C108-3496-4797-8030-47EA6EF63D45}" destId="{330EB095-402E-4864-A264-E41D0E72B026}" srcOrd="1" destOrd="0" presId="urn:microsoft.com/office/officeart/2005/8/layout/hierarchy3"/>
    <dgm:cxn modelId="{ACD40E45-0C98-488B-ADD3-939F3DB38341}" type="presParOf" srcId="{8D74C108-3496-4797-8030-47EA6EF63D45}" destId="{3306BD8C-F1E5-45C8-909D-F7C2A4B52F62}" srcOrd="2" destOrd="0" presId="urn:microsoft.com/office/officeart/2005/8/layout/hierarchy3"/>
    <dgm:cxn modelId="{67BA85E8-C9BC-472C-818F-D0EBF93904FF}" type="presParOf" srcId="{8D74C108-3496-4797-8030-47EA6EF63D45}" destId="{29AB1F35-1544-4270-98DC-B42CE89788B3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536AC52B-2F0E-4492-B85B-576B1B834FEB}" type="presParOf" srcId="{40B3952B-82C8-497D-A3C4-B6DD36FFA76F}" destId="{9B93321C-37F8-40B0-99FB-F9F5F957F76E}" srcOrd="0" destOrd="0" presId="urn:microsoft.com/office/officeart/2005/8/layout/hierarchy3"/>
    <dgm:cxn modelId="{FC151D49-7705-4FD8-BC28-D9D0F033D7B3}" type="presParOf" srcId="{40B3952B-82C8-497D-A3C4-B6DD36FFA76F}" destId="{4A5A4564-FF05-470E-82D8-61D2ECAD8BBE}" srcOrd="1" destOrd="0" presId="urn:microsoft.com/office/officeart/2005/8/layout/hierarchy3"/>
    <dgm:cxn modelId="{9E10B0EE-150B-4663-8A98-24D66997FA2F}" type="presParOf" srcId="{40B3952B-82C8-497D-A3C4-B6DD36FFA76F}" destId="{514F3235-8073-4E82-8683-5FAB7905A869}" srcOrd="2" destOrd="0" presId="urn:microsoft.com/office/officeart/2005/8/layout/hierarchy3"/>
    <dgm:cxn modelId="{875763F1-F283-41D1-8103-1279950CE0AC}" type="presParOf" srcId="{40B3952B-82C8-497D-A3C4-B6DD36FFA76F}" destId="{6F33AE24-0033-41D6-9C8E-F121C4764174}" srcOrd="3" destOrd="0" presId="urn:microsoft.com/office/officeart/2005/8/layout/hierarchy3"/>
    <dgm:cxn modelId="{3CBCF6EB-D646-467D-A793-BCD4A29D5751}" type="presParOf" srcId="{40B3952B-82C8-497D-A3C4-B6DD36FFA76F}" destId="{A296FDA2-DEAB-4547-879B-808FA3C3B540}" srcOrd="4" destOrd="0" presId="urn:microsoft.com/office/officeart/2005/8/layout/hierarchy3"/>
    <dgm:cxn modelId="{AF33ACFC-7329-41EE-8233-9FC48789E142}" type="presParOf" srcId="{40B3952B-82C8-497D-A3C4-B6DD36FFA76F}" destId="{83998FEE-05CD-469B-B6BF-C2DFE549F747}" srcOrd="5" destOrd="0" presId="urn:microsoft.com/office/officeart/2005/8/layout/hierarchy3"/>
    <dgm:cxn modelId="{22D2E2BC-920C-47FD-B164-1DCC0F8FE2BC}" type="presParOf" srcId="{EC4CD204-9EF0-49D0-A2A8-00BB3DA5BA67}" destId="{6A4A3177-7027-490D-B6CE-A22B587FCB4C}" srcOrd="2" destOrd="0" presId="urn:microsoft.com/office/officeart/2005/8/layout/hierarchy3"/>
    <dgm:cxn modelId="{2396E03A-DA48-4A7F-B56C-A1598E03547E}" type="presParOf" srcId="{6A4A3177-7027-490D-B6CE-A22B587FCB4C}" destId="{34001959-A59A-43E5-AD4C-07B6ADA0892C}" srcOrd="0" destOrd="0" presId="urn:microsoft.com/office/officeart/2005/8/layout/hierarchy3"/>
    <dgm:cxn modelId="{61EC56FE-6178-458E-B8DC-667584C3CA85}" type="presParOf" srcId="{34001959-A59A-43E5-AD4C-07B6ADA0892C}" destId="{5B1F3505-DD53-4B1B-8CBF-72348945C749}" srcOrd="0" destOrd="0" presId="urn:microsoft.com/office/officeart/2005/8/layout/hierarchy3"/>
    <dgm:cxn modelId="{0E404E9C-14C3-411C-839A-D1A29EF896E6}" type="presParOf" srcId="{34001959-A59A-43E5-AD4C-07B6ADA0892C}" destId="{AE0FC7ED-9C19-4DB5-BF5E-53E0B0A000CB}" srcOrd="1" destOrd="0" presId="urn:microsoft.com/office/officeart/2005/8/layout/hierarchy3"/>
    <dgm:cxn modelId="{00694916-F359-40C9-8CC7-D123486BF089}" type="presParOf" srcId="{6A4A3177-7027-490D-B6CE-A22B587FCB4C}" destId="{82F38A94-51FD-490F-85C7-0E4FED503DFE}" srcOrd="1" destOrd="0" presId="urn:microsoft.com/office/officeart/2005/8/layout/hierarchy3"/>
    <dgm:cxn modelId="{B9487DD2-7462-401A-B2A6-F4D1DC3EF5AC}" type="presParOf" srcId="{82F38A94-51FD-490F-85C7-0E4FED503DFE}" destId="{A8B72A67-EE12-4164-8889-BDA087FD6A37}" srcOrd="0" destOrd="0" presId="urn:microsoft.com/office/officeart/2005/8/layout/hierarchy3"/>
    <dgm:cxn modelId="{1BB510FF-8950-489E-ACA7-16595B310CDC}" type="presParOf" srcId="{82F38A94-51FD-490F-85C7-0E4FED503DFE}" destId="{43E11BAE-02DF-4DCA-A1D1-1656C64BEB5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759067F-CF76-4D7D-BA04-4A12F78F5C8A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 phldr="1"/>
      <dgm:spPr/>
    </dgm:pt>
    <dgm:pt modelId="{81AE1D79-02C3-4BD0-807E-5D808DF5DCD3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PANTONE, TOSS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5B82FBA-BC05-4BC4-B58F-A253E3BFA445}" type="par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AAFF2809-AC8D-4879-BAC3-4A48A8EFD063}" type="sib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83F3D90F-E123-41BC-83FE-E50A2D2B09E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gm:t>
    </dgm:pt>
    <dgm:pt modelId="{8DB1EBF5-F6D6-4BBA-8FEE-C0B7D42FC570}" type="par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4802D058-CA43-4A99-98BD-932100EB005E}" type="sib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FED9F1C9-BE4D-4F74-B628-234D96CC6052}" type="pres">
      <dgm:prSet presAssocID="{8759067F-CF76-4D7D-BA04-4A12F78F5C8A}" presName="arrowDiagram" presStyleCnt="0">
        <dgm:presLayoutVars>
          <dgm:chMax val="5"/>
          <dgm:dir/>
          <dgm:resizeHandles val="exact"/>
        </dgm:presLayoutVars>
      </dgm:prSet>
      <dgm:spPr/>
    </dgm:pt>
    <dgm:pt modelId="{F90B971D-52CA-481A-8AFA-0C9FFEFB9C90}" type="pres">
      <dgm:prSet presAssocID="{8759067F-CF76-4D7D-BA04-4A12F78F5C8A}" presName="arrow" presStyleLbl="bgShp" presStyleIdx="0" presStyleCnt="1"/>
      <dgm:spPr/>
    </dgm:pt>
    <dgm:pt modelId="{23731397-1781-4B7A-ACBA-A6B76EF2EB16}" type="pres">
      <dgm:prSet presAssocID="{8759067F-CF76-4D7D-BA04-4A12F78F5C8A}" presName="arrowDiagram2" presStyleCnt="0"/>
      <dgm:spPr/>
    </dgm:pt>
    <dgm:pt modelId="{160C1F3E-6EFA-4BBE-B252-4DBF06B68006}" type="pres">
      <dgm:prSet presAssocID="{81AE1D79-02C3-4BD0-807E-5D808DF5DCD3}" presName="bullet2a" presStyleLbl="node1" presStyleIdx="0" presStyleCnt="2"/>
      <dgm:spPr/>
    </dgm:pt>
    <dgm:pt modelId="{0571E5E4-CA0C-46BB-88B4-79AD7C462359}" type="pres">
      <dgm:prSet presAssocID="{81AE1D79-02C3-4BD0-807E-5D808DF5DCD3}" presName="textBox2a" presStyleLbl="revTx" presStyleIdx="0" presStyleCnt="2">
        <dgm:presLayoutVars>
          <dgm:bulletEnabled val="1"/>
        </dgm:presLayoutVars>
      </dgm:prSet>
      <dgm:spPr/>
    </dgm:pt>
    <dgm:pt modelId="{DDF4960B-B259-47B9-A92D-BB758F7700B6}" type="pres">
      <dgm:prSet presAssocID="{83F3D90F-E123-41BC-83FE-E50A2D2B09E4}" presName="bullet2b" presStyleLbl="node1" presStyleIdx="1" presStyleCnt="2"/>
      <dgm:spPr/>
    </dgm:pt>
    <dgm:pt modelId="{3BF0EE65-4854-4531-981C-BB364ACFB1F1}" type="pres">
      <dgm:prSet presAssocID="{83F3D90F-E123-41BC-83FE-E50A2D2B09E4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CC480011-B783-4A30-A026-692B50D2E9D1}" srcId="{8759067F-CF76-4D7D-BA04-4A12F78F5C8A}" destId="{81AE1D79-02C3-4BD0-807E-5D808DF5DCD3}" srcOrd="0" destOrd="0" parTransId="{A5B82FBA-BC05-4BC4-B58F-A253E3BFA445}" sibTransId="{AAFF2809-AC8D-4879-BAC3-4A48A8EFD063}"/>
    <dgm:cxn modelId="{6EA16A22-30BB-4772-9FE3-77DC1E2CAF7A}" type="presOf" srcId="{81AE1D79-02C3-4BD0-807E-5D808DF5DCD3}" destId="{0571E5E4-CA0C-46BB-88B4-79AD7C462359}" srcOrd="0" destOrd="0" presId="urn:microsoft.com/office/officeart/2005/8/layout/arrow2"/>
    <dgm:cxn modelId="{37EC6836-64DD-403D-95AA-C39D9C8F3A4A}" srcId="{8759067F-CF76-4D7D-BA04-4A12F78F5C8A}" destId="{83F3D90F-E123-41BC-83FE-E50A2D2B09E4}" srcOrd="1" destOrd="0" parTransId="{8DB1EBF5-F6D6-4BBA-8FEE-C0B7D42FC570}" sibTransId="{4802D058-CA43-4A99-98BD-932100EB005E}"/>
    <dgm:cxn modelId="{8A80B162-10C9-4764-B254-B3C49CA83486}" type="presOf" srcId="{8759067F-CF76-4D7D-BA04-4A12F78F5C8A}" destId="{FED9F1C9-BE4D-4F74-B628-234D96CC6052}" srcOrd="0" destOrd="0" presId="urn:microsoft.com/office/officeart/2005/8/layout/arrow2"/>
    <dgm:cxn modelId="{1DB9C5F1-435A-4AE3-9CCA-8A14F2713943}" type="presOf" srcId="{83F3D90F-E123-41BC-83FE-E50A2D2B09E4}" destId="{3BF0EE65-4854-4531-981C-BB364ACFB1F1}" srcOrd="0" destOrd="0" presId="urn:microsoft.com/office/officeart/2005/8/layout/arrow2"/>
    <dgm:cxn modelId="{A913E601-AC59-4AB7-8363-C1D3F57AAF50}" type="presParOf" srcId="{FED9F1C9-BE4D-4F74-B628-234D96CC6052}" destId="{F90B971D-52CA-481A-8AFA-0C9FFEFB9C90}" srcOrd="0" destOrd="0" presId="urn:microsoft.com/office/officeart/2005/8/layout/arrow2"/>
    <dgm:cxn modelId="{9A0D1C02-1A3D-465F-8C09-AF0E34AB8EB6}" type="presParOf" srcId="{FED9F1C9-BE4D-4F74-B628-234D96CC6052}" destId="{23731397-1781-4B7A-ACBA-A6B76EF2EB16}" srcOrd="1" destOrd="0" presId="urn:microsoft.com/office/officeart/2005/8/layout/arrow2"/>
    <dgm:cxn modelId="{8F80B30E-2750-4445-833D-364755D1BC47}" type="presParOf" srcId="{23731397-1781-4B7A-ACBA-A6B76EF2EB16}" destId="{160C1F3E-6EFA-4BBE-B252-4DBF06B68006}" srcOrd="0" destOrd="0" presId="urn:microsoft.com/office/officeart/2005/8/layout/arrow2"/>
    <dgm:cxn modelId="{62B40F46-A44C-4CE5-BBCD-017E880D59E5}" type="presParOf" srcId="{23731397-1781-4B7A-ACBA-A6B76EF2EB16}" destId="{0571E5E4-CA0C-46BB-88B4-79AD7C462359}" srcOrd="1" destOrd="0" presId="urn:microsoft.com/office/officeart/2005/8/layout/arrow2"/>
    <dgm:cxn modelId="{9ACDD73E-EAD1-4BB9-B483-03889839FB2A}" type="presParOf" srcId="{23731397-1781-4B7A-ACBA-A6B76EF2EB16}" destId="{DDF4960B-B259-47B9-A92D-BB758F7700B6}" srcOrd="2" destOrd="0" presId="urn:microsoft.com/office/officeart/2005/8/layout/arrow2"/>
    <dgm:cxn modelId="{9BF85025-7F9E-4611-A18F-0CD522545EEA}" type="presParOf" srcId="{23731397-1781-4B7A-ACBA-A6B76EF2EB16}" destId="{3BF0EE65-4854-4531-981C-BB364ACFB1F1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6BE91-FA82-486C-B69D-669D5F9FFDF3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F0FDA205-1667-446C-85B8-5B817E6A8D6B}">
      <dgm:prSet phldrT="[텍스트]"/>
      <dgm:spPr/>
      <dgm:t>
        <a:bodyPr/>
        <a:lstStyle/>
        <a:p>
          <a:pPr latinLnBrk="1"/>
          <a:r>
            <a:rPr lang="en-US" altLang="ko-KR" dirty="0"/>
            <a:t>THE JOKER</a:t>
          </a:r>
          <a:endParaRPr lang="ko-KR" altLang="en-US" dirty="0"/>
        </a:p>
      </dgm:t>
    </dgm:pt>
    <dgm:pt modelId="{F61E50A2-D6E9-41BF-8211-CF41EF206C29}" type="parTrans" cxnId="{04216D86-511A-4023-80AA-0BE15250DA10}">
      <dgm:prSet/>
      <dgm:spPr/>
      <dgm:t>
        <a:bodyPr/>
        <a:lstStyle/>
        <a:p>
          <a:pPr latinLnBrk="1"/>
          <a:endParaRPr lang="ko-KR" altLang="en-US"/>
        </a:p>
      </dgm:t>
    </dgm:pt>
    <dgm:pt modelId="{D8E76C00-4E09-457C-A985-3210BB208E10}" type="sibTrans" cxnId="{04216D86-511A-4023-80AA-0BE15250DA10}">
      <dgm:prSet/>
      <dgm:spPr/>
      <dgm:t>
        <a:bodyPr/>
        <a:lstStyle/>
        <a:p>
          <a:pPr latinLnBrk="1"/>
          <a:endParaRPr lang="ko-KR" altLang="en-US"/>
        </a:p>
      </dgm:t>
    </dgm:pt>
    <dgm:pt modelId="{498D3AAE-F0A4-491D-9D07-1E461CF81668}">
      <dgm:prSet phldrT="[텍스트]" custT="1"/>
      <dgm:spPr/>
      <dgm:t>
        <a:bodyPr/>
        <a:lstStyle/>
        <a:p>
          <a:pPr latinLnBrk="1"/>
          <a:r>
            <a:rPr lang="ko-KR" altLang="en-US" sz="1700" dirty="0"/>
            <a:t>참여 임원</a:t>
          </a:r>
        </a:p>
      </dgm:t>
    </dgm:pt>
    <dgm:pt modelId="{B9C58F2D-5C04-496B-8116-EA444E45C735}" type="parTrans" cxnId="{6C0A5E14-656A-428B-A59A-8018A5A3A096}">
      <dgm:prSet/>
      <dgm:spPr/>
      <dgm:t>
        <a:bodyPr/>
        <a:lstStyle/>
        <a:p>
          <a:pPr latinLnBrk="1"/>
          <a:endParaRPr lang="ko-KR" altLang="en-US"/>
        </a:p>
      </dgm:t>
    </dgm:pt>
    <dgm:pt modelId="{27F97942-444D-4C87-8560-5C6B2B3E2341}" type="sibTrans" cxnId="{6C0A5E14-656A-428B-A59A-8018A5A3A096}">
      <dgm:prSet/>
      <dgm:spPr/>
      <dgm:t>
        <a:bodyPr/>
        <a:lstStyle/>
        <a:p>
          <a:pPr latinLnBrk="1"/>
          <a:endParaRPr lang="ko-KR" altLang="en-US"/>
        </a:p>
      </dgm:t>
    </dgm:pt>
    <dgm:pt modelId="{A362E930-265A-4957-8408-189FA690EEB4}">
      <dgm:prSet phldrT="[텍스트]"/>
      <dgm:spPr/>
      <dgm:t>
        <a:bodyPr/>
        <a:lstStyle/>
        <a:p>
          <a:pPr latinLnBrk="1"/>
          <a:r>
            <a:rPr lang="en-US" altLang="ko-KR" dirty="0"/>
            <a:t>RHYTHMER</a:t>
          </a:r>
          <a:endParaRPr lang="ko-KR" altLang="en-US" dirty="0"/>
        </a:p>
      </dgm:t>
    </dgm:pt>
    <dgm:pt modelId="{45AC1D45-3E15-4266-8403-46CB48D13686}" type="parTrans" cxnId="{99A59E21-62A6-4FE2-8183-D6403F630D2E}">
      <dgm:prSet/>
      <dgm:spPr/>
      <dgm:t>
        <a:bodyPr/>
        <a:lstStyle/>
        <a:p>
          <a:pPr latinLnBrk="1"/>
          <a:endParaRPr lang="ko-KR" altLang="en-US"/>
        </a:p>
      </dgm:t>
    </dgm:pt>
    <dgm:pt modelId="{52552357-1C1C-4454-95FC-954D422CFD35}" type="sibTrans" cxnId="{99A59E21-62A6-4FE2-8183-D6403F630D2E}">
      <dgm:prSet/>
      <dgm:spPr/>
      <dgm:t>
        <a:bodyPr/>
        <a:lstStyle/>
        <a:p>
          <a:pPr latinLnBrk="1"/>
          <a:endParaRPr lang="ko-KR" altLang="en-US"/>
        </a:p>
      </dgm:t>
    </dgm:pt>
    <dgm:pt modelId="{1301E844-18C0-4F8F-8571-B090C4991159}">
      <dgm:prSet phldrT="[텍스트]" custT="1"/>
      <dgm:spPr/>
      <dgm:t>
        <a:bodyPr/>
        <a:lstStyle/>
        <a:p>
          <a:pPr latinLnBrk="1"/>
          <a:r>
            <a:rPr lang="ko-KR" altLang="en-US" sz="1700" dirty="0"/>
            <a:t>참여 임원</a:t>
          </a:r>
        </a:p>
      </dgm:t>
    </dgm:pt>
    <dgm:pt modelId="{3FA48FBC-85BC-46FF-8365-47EFB9C60715}" type="parTrans" cxnId="{885BA344-CF37-48EC-BE32-F4780BC96E8E}">
      <dgm:prSet/>
      <dgm:spPr/>
      <dgm:t>
        <a:bodyPr/>
        <a:lstStyle/>
        <a:p>
          <a:pPr latinLnBrk="1"/>
          <a:endParaRPr lang="ko-KR" altLang="en-US"/>
        </a:p>
      </dgm:t>
    </dgm:pt>
    <dgm:pt modelId="{DAA1B073-8C35-4126-A2C1-1CEB901284DF}" type="sibTrans" cxnId="{885BA344-CF37-48EC-BE32-F4780BC96E8E}">
      <dgm:prSet/>
      <dgm:spPr/>
      <dgm:t>
        <a:bodyPr/>
        <a:lstStyle/>
        <a:p>
          <a:pPr latinLnBrk="1"/>
          <a:endParaRPr lang="ko-KR" altLang="en-US"/>
        </a:p>
      </dgm:t>
    </dgm:pt>
    <dgm:pt modelId="{833C65C8-5BBB-4188-86D0-AC516DD541D0}">
      <dgm:prSet phldrT="[텍스트]"/>
      <dgm:spPr/>
      <dgm:t>
        <a:bodyPr/>
        <a:lstStyle/>
        <a:p>
          <a:pPr latinLnBrk="1"/>
          <a:r>
            <a:rPr lang="en-US" altLang="ko-KR" dirty="0"/>
            <a:t>FREEKS</a:t>
          </a:r>
          <a:endParaRPr lang="ko-KR" altLang="en-US" dirty="0"/>
        </a:p>
      </dgm:t>
    </dgm:pt>
    <dgm:pt modelId="{055281D2-9438-40B0-A1D5-B900DCFD4BB8}" type="parTrans" cxnId="{AC5A382B-6ADE-4F17-B3DA-851CCAA07CD6}">
      <dgm:prSet/>
      <dgm:spPr/>
      <dgm:t>
        <a:bodyPr/>
        <a:lstStyle/>
        <a:p>
          <a:pPr latinLnBrk="1"/>
          <a:endParaRPr lang="ko-KR" altLang="en-US"/>
        </a:p>
      </dgm:t>
    </dgm:pt>
    <dgm:pt modelId="{525B8CAD-CE86-42C4-A4A5-16383820BC7B}" type="sibTrans" cxnId="{AC5A382B-6ADE-4F17-B3DA-851CCAA07CD6}">
      <dgm:prSet/>
      <dgm:spPr/>
      <dgm:t>
        <a:bodyPr/>
        <a:lstStyle/>
        <a:p>
          <a:pPr latinLnBrk="1"/>
          <a:endParaRPr lang="ko-KR" altLang="en-US"/>
        </a:p>
      </dgm:t>
    </dgm:pt>
    <dgm:pt modelId="{1EB44062-9B6D-49D1-BF21-A98D0FF457EC}">
      <dgm:prSet phldrT="[텍스트]" custT="1"/>
      <dgm:spPr/>
      <dgm:t>
        <a:bodyPr/>
        <a:lstStyle/>
        <a:p>
          <a:pPr latinLnBrk="1"/>
          <a:r>
            <a:rPr lang="ko-KR" altLang="en-US" sz="1700" dirty="0"/>
            <a:t>참여 임원</a:t>
          </a:r>
        </a:p>
      </dgm:t>
    </dgm:pt>
    <dgm:pt modelId="{7008F5B2-C731-4339-B41E-FA986F4A797E}" type="parTrans" cxnId="{B52B712F-7A44-42E9-B359-ADA35DFEC91A}">
      <dgm:prSet/>
      <dgm:spPr/>
      <dgm:t>
        <a:bodyPr/>
        <a:lstStyle/>
        <a:p>
          <a:pPr latinLnBrk="1"/>
          <a:endParaRPr lang="ko-KR" altLang="en-US"/>
        </a:p>
      </dgm:t>
    </dgm:pt>
    <dgm:pt modelId="{AEC26C5C-FB37-481C-8B11-672C18BC0AAF}" type="sibTrans" cxnId="{B52B712F-7A44-42E9-B359-ADA35DFEC91A}">
      <dgm:prSet/>
      <dgm:spPr/>
      <dgm:t>
        <a:bodyPr/>
        <a:lstStyle/>
        <a:p>
          <a:pPr latinLnBrk="1"/>
          <a:endParaRPr lang="ko-KR" altLang="en-US"/>
        </a:p>
      </dgm:t>
    </dgm:pt>
    <dgm:pt modelId="{9443D254-8F46-4803-A444-8EABE92D2C0B}">
      <dgm:prSet phldrT="[텍스트]" custT="1"/>
      <dgm:spPr/>
      <dgm:t>
        <a:bodyPr/>
        <a:lstStyle/>
        <a:p>
          <a:pPr latinLnBrk="1"/>
          <a:r>
            <a:rPr lang="en-US" altLang="ko-KR" sz="1700" dirty="0"/>
            <a:t> 5 </a:t>
          </a:r>
          <a:r>
            <a:rPr lang="ko-KR" altLang="en-US" sz="1700" dirty="0"/>
            <a:t>명</a:t>
          </a:r>
        </a:p>
      </dgm:t>
    </dgm:pt>
    <dgm:pt modelId="{A44BF1AF-8BC1-4F79-BA78-2BEBEBC531B4}" type="parTrans" cxnId="{34A87D73-BFBA-42E2-A611-F67DDC097B62}">
      <dgm:prSet/>
      <dgm:spPr/>
      <dgm:t>
        <a:bodyPr/>
        <a:lstStyle/>
        <a:p>
          <a:pPr latinLnBrk="1"/>
          <a:endParaRPr lang="ko-KR" altLang="en-US"/>
        </a:p>
      </dgm:t>
    </dgm:pt>
    <dgm:pt modelId="{0539ED21-49A3-4140-99FA-BB562B1A325C}" type="sibTrans" cxnId="{34A87D73-BFBA-42E2-A611-F67DDC097B62}">
      <dgm:prSet/>
      <dgm:spPr/>
      <dgm:t>
        <a:bodyPr/>
        <a:lstStyle/>
        <a:p>
          <a:pPr latinLnBrk="1"/>
          <a:endParaRPr lang="ko-KR" altLang="en-US"/>
        </a:p>
      </dgm:t>
    </dgm:pt>
    <dgm:pt modelId="{D047F666-CE26-44D7-916A-704BB6C8A25A}">
      <dgm:prSet/>
      <dgm:spPr/>
      <dgm:t>
        <a:bodyPr/>
        <a:lstStyle/>
        <a:p>
          <a:pPr latinLnBrk="1"/>
          <a:r>
            <a:rPr lang="en-US" altLang="ko-KR" sz="1700" dirty="0"/>
            <a:t>3 </a:t>
          </a:r>
          <a:r>
            <a:rPr lang="ko-KR" altLang="en-US" sz="1700" dirty="0"/>
            <a:t>명</a:t>
          </a:r>
        </a:p>
      </dgm:t>
    </dgm:pt>
    <dgm:pt modelId="{1DB2BDBE-B2C1-4851-A681-84F983563ADF}" type="parTrans" cxnId="{8D73DB78-5242-4BC9-9424-C17128C0E8BA}">
      <dgm:prSet/>
      <dgm:spPr/>
      <dgm:t>
        <a:bodyPr/>
        <a:lstStyle/>
        <a:p>
          <a:pPr latinLnBrk="1"/>
          <a:endParaRPr lang="ko-KR" altLang="en-US"/>
        </a:p>
      </dgm:t>
    </dgm:pt>
    <dgm:pt modelId="{EF631110-2A5A-4850-B96D-BC3AE917988F}" type="sibTrans" cxnId="{8D73DB78-5242-4BC9-9424-C17128C0E8BA}">
      <dgm:prSet/>
      <dgm:spPr/>
      <dgm:t>
        <a:bodyPr/>
        <a:lstStyle/>
        <a:p>
          <a:pPr latinLnBrk="1"/>
          <a:endParaRPr lang="ko-KR" altLang="en-US"/>
        </a:p>
      </dgm:t>
    </dgm:pt>
    <dgm:pt modelId="{2164A0E1-5D29-48E9-824B-DEDE90F2A1E5}">
      <dgm:prSet phldrT="[텍스트]" custT="1"/>
      <dgm:spPr/>
      <dgm:t>
        <a:bodyPr/>
        <a:lstStyle/>
        <a:p>
          <a:pPr latinLnBrk="1"/>
          <a:r>
            <a:rPr lang="en-US" altLang="ko-KR" sz="1700" dirty="0"/>
            <a:t>4 </a:t>
          </a:r>
          <a:r>
            <a:rPr lang="ko-KR" altLang="en-US" sz="1700" dirty="0"/>
            <a:t>명</a:t>
          </a:r>
        </a:p>
      </dgm:t>
    </dgm:pt>
    <dgm:pt modelId="{C05B3228-C5ED-4E06-ABBF-854D589130B6}" type="parTrans" cxnId="{66AED93A-68C7-432B-B910-13A492AAB86C}">
      <dgm:prSet/>
      <dgm:spPr/>
      <dgm:t>
        <a:bodyPr/>
        <a:lstStyle/>
        <a:p>
          <a:pPr latinLnBrk="1"/>
          <a:endParaRPr lang="ko-KR" altLang="en-US"/>
        </a:p>
      </dgm:t>
    </dgm:pt>
    <dgm:pt modelId="{E3AFDC4B-0067-4B70-9D84-CB8BC090EB28}" type="sibTrans" cxnId="{66AED93A-68C7-432B-B910-13A492AAB86C}">
      <dgm:prSet/>
      <dgm:spPr/>
      <dgm:t>
        <a:bodyPr/>
        <a:lstStyle/>
        <a:p>
          <a:pPr latinLnBrk="1"/>
          <a:endParaRPr lang="ko-KR" altLang="en-US"/>
        </a:p>
      </dgm:t>
    </dgm:pt>
    <dgm:pt modelId="{7D0C3833-E514-4758-999A-B2A7ADABB225}" type="pres">
      <dgm:prSet presAssocID="{7956BE91-FA82-486C-B69D-669D5F9FFDF3}" presName="Name0" presStyleCnt="0">
        <dgm:presLayoutVars>
          <dgm:dir/>
        </dgm:presLayoutVars>
      </dgm:prSet>
      <dgm:spPr/>
    </dgm:pt>
    <dgm:pt modelId="{4F36CBFD-8B29-48D9-8CE7-D291472546DC}" type="pres">
      <dgm:prSet presAssocID="{F0FDA205-1667-446C-85B8-5B817E6A8D6B}" presName="composite" presStyleCnt="0"/>
      <dgm:spPr/>
    </dgm:pt>
    <dgm:pt modelId="{09CC5B7D-52D8-4918-A164-22707AE2DEAC}" type="pres">
      <dgm:prSet presAssocID="{F0FDA205-1667-446C-85B8-5B817E6A8D6B}" presName="Accent" presStyleLbl="alignAcc1" presStyleIdx="0" presStyleCnt="3"/>
      <dgm:spPr/>
    </dgm:pt>
    <dgm:pt modelId="{BCD87561-6858-4C6A-A30B-2540830A9DF4}" type="pres">
      <dgm:prSet presAssocID="{F0FDA205-1667-446C-85B8-5B817E6A8D6B}" presName="Image" presStyleLbl="node1" presStyleIdx="0" presStyleCnt="3"/>
      <dgm:spPr/>
    </dgm:pt>
    <dgm:pt modelId="{FFFF8D39-4A42-427C-A6E2-80A890298FD6}" type="pres">
      <dgm:prSet presAssocID="{F0FDA205-1667-446C-85B8-5B817E6A8D6B}" presName="Child" presStyleLbl="revTx" presStyleIdx="0" presStyleCnt="3">
        <dgm:presLayoutVars>
          <dgm:bulletEnabled val="1"/>
        </dgm:presLayoutVars>
      </dgm:prSet>
      <dgm:spPr/>
    </dgm:pt>
    <dgm:pt modelId="{F030B5B2-B9D6-4E6A-B01F-5DCDC465F03A}" type="pres">
      <dgm:prSet presAssocID="{F0FDA205-1667-446C-85B8-5B817E6A8D6B}" presName="Parent" presStyleLbl="alignNode1" presStyleIdx="0" presStyleCnt="3">
        <dgm:presLayoutVars>
          <dgm:bulletEnabled val="1"/>
        </dgm:presLayoutVars>
      </dgm:prSet>
      <dgm:spPr/>
    </dgm:pt>
    <dgm:pt modelId="{9B0C158D-668D-4C86-9CC6-A2DA17D790F4}" type="pres">
      <dgm:prSet presAssocID="{D8E76C00-4E09-457C-A985-3210BB208E10}" presName="sibTrans" presStyleCnt="0"/>
      <dgm:spPr/>
    </dgm:pt>
    <dgm:pt modelId="{2F90F7FC-8654-4D5A-867E-3310630236FC}" type="pres">
      <dgm:prSet presAssocID="{A362E930-265A-4957-8408-189FA690EEB4}" presName="composite" presStyleCnt="0"/>
      <dgm:spPr/>
    </dgm:pt>
    <dgm:pt modelId="{97658B5D-24C9-4DBB-80DA-2DFA80BEA69E}" type="pres">
      <dgm:prSet presAssocID="{A362E930-265A-4957-8408-189FA690EEB4}" presName="Accent" presStyleLbl="alignAcc1" presStyleIdx="1" presStyleCnt="3"/>
      <dgm:spPr/>
    </dgm:pt>
    <dgm:pt modelId="{887279D0-A848-4DAC-AA05-9B7677DC1A1B}" type="pres">
      <dgm:prSet presAssocID="{A362E930-265A-4957-8408-189FA690EEB4}" presName="Image" presStyleLbl="node1" presStyleIdx="1" presStyleCnt="3"/>
      <dgm:spPr/>
    </dgm:pt>
    <dgm:pt modelId="{51CB16C6-A7BC-4550-8066-607E940AA19F}" type="pres">
      <dgm:prSet presAssocID="{A362E930-265A-4957-8408-189FA690EEB4}" presName="Child" presStyleLbl="revTx" presStyleIdx="1" presStyleCnt="3">
        <dgm:presLayoutVars>
          <dgm:bulletEnabled val="1"/>
        </dgm:presLayoutVars>
      </dgm:prSet>
      <dgm:spPr/>
    </dgm:pt>
    <dgm:pt modelId="{83202742-B0EF-4413-8141-A7D9FEA10364}" type="pres">
      <dgm:prSet presAssocID="{A362E930-265A-4957-8408-189FA690EEB4}" presName="Parent" presStyleLbl="alignNode1" presStyleIdx="1" presStyleCnt="3">
        <dgm:presLayoutVars>
          <dgm:bulletEnabled val="1"/>
        </dgm:presLayoutVars>
      </dgm:prSet>
      <dgm:spPr/>
    </dgm:pt>
    <dgm:pt modelId="{9C61656D-2BE6-41C1-972B-AFEF27F4EE53}" type="pres">
      <dgm:prSet presAssocID="{52552357-1C1C-4454-95FC-954D422CFD35}" presName="sibTrans" presStyleCnt="0"/>
      <dgm:spPr/>
    </dgm:pt>
    <dgm:pt modelId="{F3613FC8-31D6-4660-8D83-4F0BEB925F2B}" type="pres">
      <dgm:prSet presAssocID="{833C65C8-5BBB-4188-86D0-AC516DD541D0}" presName="composite" presStyleCnt="0"/>
      <dgm:spPr/>
    </dgm:pt>
    <dgm:pt modelId="{B7E8F814-9F75-44A4-A4FB-1D27A59230A3}" type="pres">
      <dgm:prSet presAssocID="{833C65C8-5BBB-4188-86D0-AC516DD541D0}" presName="Accent" presStyleLbl="alignAcc1" presStyleIdx="2" presStyleCnt="3"/>
      <dgm:spPr/>
    </dgm:pt>
    <dgm:pt modelId="{AA506F31-108A-4432-96DE-AF9F483C3894}" type="pres">
      <dgm:prSet presAssocID="{833C65C8-5BBB-4188-86D0-AC516DD541D0}" presName="Image" presStyleLbl="node1" presStyleIdx="2" presStyleCnt="3"/>
      <dgm:spPr/>
    </dgm:pt>
    <dgm:pt modelId="{404B6BCB-473F-4294-85E9-AADCA58DC7A7}" type="pres">
      <dgm:prSet presAssocID="{833C65C8-5BBB-4188-86D0-AC516DD541D0}" presName="Child" presStyleLbl="revTx" presStyleIdx="2" presStyleCnt="3">
        <dgm:presLayoutVars>
          <dgm:bulletEnabled val="1"/>
        </dgm:presLayoutVars>
      </dgm:prSet>
      <dgm:spPr/>
    </dgm:pt>
    <dgm:pt modelId="{117AF1CB-6DC9-4E5D-8292-00AA4457F77B}" type="pres">
      <dgm:prSet presAssocID="{833C65C8-5BBB-4188-86D0-AC516DD541D0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E29B950A-C9D6-453F-968E-D7AEA60E222A}" type="presOf" srcId="{F0FDA205-1667-446C-85B8-5B817E6A8D6B}" destId="{F030B5B2-B9D6-4E6A-B01F-5DCDC465F03A}" srcOrd="0" destOrd="0" presId="urn:microsoft.com/office/officeart/2008/layout/TitlePictureLineup"/>
    <dgm:cxn modelId="{50B80411-FC40-4122-A24C-D8465FCBE8ED}" type="presOf" srcId="{9443D254-8F46-4803-A444-8EABE92D2C0B}" destId="{FFFF8D39-4A42-427C-A6E2-80A890298FD6}" srcOrd="0" destOrd="1" presId="urn:microsoft.com/office/officeart/2008/layout/TitlePictureLineup"/>
    <dgm:cxn modelId="{6C0A5E14-656A-428B-A59A-8018A5A3A096}" srcId="{F0FDA205-1667-446C-85B8-5B817E6A8D6B}" destId="{498D3AAE-F0A4-491D-9D07-1E461CF81668}" srcOrd="0" destOrd="0" parTransId="{B9C58F2D-5C04-496B-8116-EA444E45C735}" sibTransId="{27F97942-444D-4C87-8560-5C6B2B3E2341}"/>
    <dgm:cxn modelId="{99A59E21-62A6-4FE2-8183-D6403F630D2E}" srcId="{7956BE91-FA82-486C-B69D-669D5F9FFDF3}" destId="{A362E930-265A-4957-8408-189FA690EEB4}" srcOrd="1" destOrd="0" parTransId="{45AC1D45-3E15-4266-8403-46CB48D13686}" sibTransId="{52552357-1C1C-4454-95FC-954D422CFD35}"/>
    <dgm:cxn modelId="{AC5A382B-6ADE-4F17-B3DA-851CCAA07CD6}" srcId="{7956BE91-FA82-486C-B69D-669D5F9FFDF3}" destId="{833C65C8-5BBB-4188-86D0-AC516DD541D0}" srcOrd="2" destOrd="0" parTransId="{055281D2-9438-40B0-A1D5-B900DCFD4BB8}" sibTransId="{525B8CAD-CE86-42C4-A4A5-16383820BC7B}"/>
    <dgm:cxn modelId="{B52B712F-7A44-42E9-B359-ADA35DFEC91A}" srcId="{833C65C8-5BBB-4188-86D0-AC516DD541D0}" destId="{1EB44062-9B6D-49D1-BF21-A98D0FF457EC}" srcOrd="0" destOrd="0" parTransId="{7008F5B2-C731-4339-B41E-FA986F4A797E}" sibTransId="{AEC26C5C-FB37-481C-8B11-672C18BC0AAF}"/>
    <dgm:cxn modelId="{8A794E33-4579-4BD5-9A4F-6A98A3D74757}" type="presOf" srcId="{833C65C8-5BBB-4188-86D0-AC516DD541D0}" destId="{117AF1CB-6DC9-4E5D-8292-00AA4457F77B}" srcOrd="0" destOrd="0" presId="urn:microsoft.com/office/officeart/2008/layout/TitlePictureLineup"/>
    <dgm:cxn modelId="{5B896836-CB8B-409B-963E-F648659335D3}" type="presOf" srcId="{7956BE91-FA82-486C-B69D-669D5F9FFDF3}" destId="{7D0C3833-E514-4758-999A-B2A7ADABB225}" srcOrd="0" destOrd="0" presId="urn:microsoft.com/office/officeart/2008/layout/TitlePictureLineup"/>
    <dgm:cxn modelId="{66AED93A-68C7-432B-B910-13A492AAB86C}" srcId="{1301E844-18C0-4F8F-8571-B090C4991159}" destId="{2164A0E1-5D29-48E9-824B-DEDE90F2A1E5}" srcOrd="0" destOrd="0" parTransId="{C05B3228-C5ED-4E06-ABBF-854D589130B6}" sibTransId="{E3AFDC4B-0067-4B70-9D84-CB8BC090EB28}"/>
    <dgm:cxn modelId="{22659162-58B3-41B0-8AA2-9E67281C4ACB}" type="presOf" srcId="{1301E844-18C0-4F8F-8571-B090C4991159}" destId="{51CB16C6-A7BC-4550-8066-607E940AA19F}" srcOrd="0" destOrd="0" presId="urn:microsoft.com/office/officeart/2008/layout/TitlePictureLineup"/>
    <dgm:cxn modelId="{885BA344-CF37-48EC-BE32-F4780BC96E8E}" srcId="{A362E930-265A-4957-8408-189FA690EEB4}" destId="{1301E844-18C0-4F8F-8571-B090C4991159}" srcOrd="0" destOrd="0" parTransId="{3FA48FBC-85BC-46FF-8365-47EFB9C60715}" sibTransId="{DAA1B073-8C35-4126-A2C1-1CEB901284DF}"/>
    <dgm:cxn modelId="{258BDB64-F263-4C1A-B5A6-1A32D03891D1}" type="presOf" srcId="{2164A0E1-5D29-48E9-824B-DEDE90F2A1E5}" destId="{51CB16C6-A7BC-4550-8066-607E940AA19F}" srcOrd="0" destOrd="1" presId="urn:microsoft.com/office/officeart/2008/layout/TitlePictureLineup"/>
    <dgm:cxn modelId="{34A87D73-BFBA-42E2-A611-F67DDC097B62}" srcId="{498D3AAE-F0A4-491D-9D07-1E461CF81668}" destId="{9443D254-8F46-4803-A444-8EABE92D2C0B}" srcOrd="0" destOrd="0" parTransId="{A44BF1AF-8BC1-4F79-BA78-2BEBEBC531B4}" sibTransId="{0539ED21-49A3-4140-99FA-BB562B1A325C}"/>
    <dgm:cxn modelId="{8D73DB78-5242-4BC9-9424-C17128C0E8BA}" srcId="{1EB44062-9B6D-49D1-BF21-A98D0FF457EC}" destId="{D047F666-CE26-44D7-916A-704BB6C8A25A}" srcOrd="0" destOrd="0" parTransId="{1DB2BDBE-B2C1-4851-A681-84F983563ADF}" sibTransId="{EF631110-2A5A-4850-B96D-BC3AE917988F}"/>
    <dgm:cxn modelId="{04216D86-511A-4023-80AA-0BE15250DA10}" srcId="{7956BE91-FA82-486C-B69D-669D5F9FFDF3}" destId="{F0FDA205-1667-446C-85B8-5B817E6A8D6B}" srcOrd="0" destOrd="0" parTransId="{F61E50A2-D6E9-41BF-8211-CF41EF206C29}" sibTransId="{D8E76C00-4E09-457C-A985-3210BB208E10}"/>
    <dgm:cxn modelId="{1A491DB1-3AC0-4359-99CB-49F99ADC980C}" type="presOf" srcId="{1EB44062-9B6D-49D1-BF21-A98D0FF457EC}" destId="{404B6BCB-473F-4294-85E9-AADCA58DC7A7}" srcOrd="0" destOrd="0" presId="urn:microsoft.com/office/officeart/2008/layout/TitlePictureLineup"/>
    <dgm:cxn modelId="{10D9DDB5-A39C-4E34-A1A5-3503FED1AB78}" type="presOf" srcId="{498D3AAE-F0A4-491D-9D07-1E461CF81668}" destId="{FFFF8D39-4A42-427C-A6E2-80A890298FD6}" srcOrd="0" destOrd="0" presId="urn:microsoft.com/office/officeart/2008/layout/TitlePictureLineup"/>
    <dgm:cxn modelId="{1BC0E3D8-FE10-4613-810E-60F78ECBDD75}" type="presOf" srcId="{D047F666-CE26-44D7-916A-704BB6C8A25A}" destId="{404B6BCB-473F-4294-85E9-AADCA58DC7A7}" srcOrd="0" destOrd="1" presId="urn:microsoft.com/office/officeart/2008/layout/TitlePictureLineup"/>
    <dgm:cxn modelId="{364521EC-BC9E-4D02-A6EF-3E52D22FEAE1}" type="presOf" srcId="{A362E930-265A-4957-8408-189FA690EEB4}" destId="{83202742-B0EF-4413-8141-A7D9FEA10364}" srcOrd="0" destOrd="0" presId="urn:microsoft.com/office/officeart/2008/layout/TitlePictureLineup"/>
    <dgm:cxn modelId="{FA87F929-9752-4BBE-83A8-8669FC97AFD0}" type="presParOf" srcId="{7D0C3833-E514-4758-999A-B2A7ADABB225}" destId="{4F36CBFD-8B29-48D9-8CE7-D291472546DC}" srcOrd="0" destOrd="0" presId="urn:microsoft.com/office/officeart/2008/layout/TitlePictureLineup"/>
    <dgm:cxn modelId="{1DBA075B-58A4-4E11-8C5D-B81B4FDDA685}" type="presParOf" srcId="{4F36CBFD-8B29-48D9-8CE7-D291472546DC}" destId="{09CC5B7D-52D8-4918-A164-22707AE2DEAC}" srcOrd="0" destOrd="0" presId="urn:microsoft.com/office/officeart/2008/layout/TitlePictureLineup"/>
    <dgm:cxn modelId="{77452AE6-DB5B-4492-B404-8BD230D7D01F}" type="presParOf" srcId="{4F36CBFD-8B29-48D9-8CE7-D291472546DC}" destId="{BCD87561-6858-4C6A-A30B-2540830A9DF4}" srcOrd="1" destOrd="0" presId="urn:microsoft.com/office/officeart/2008/layout/TitlePictureLineup"/>
    <dgm:cxn modelId="{445B2F4D-E6E3-4894-AB78-4FD3C2EAD37C}" type="presParOf" srcId="{4F36CBFD-8B29-48D9-8CE7-D291472546DC}" destId="{FFFF8D39-4A42-427C-A6E2-80A890298FD6}" srcOrd="2" destOrd="0" presId="urn:microsoft.com/office/officeart/2008/layout/TitlePictureLineup"/>
    <dgm:cxn modelId="{3CA5D206-17FC-407C-9209-73C5CF65FF27}" type="presParOf" srcId="{4F36CBFD-8B29-48D9-8CE7-D291472546DC}" destId="{F030B5B2-B9D6-4E6A-B01F-5DCDC465F03A}" srcOrd="3" destOrd="0" presId="urn:microsoft.com/office/officeart/2008/layout/TitlePictureLineup"/>
    <dgm:cxn modelId="{000D0703-F3D3-42F9-96BC-CCFD42BB2406}" type="presParOf" srcId="{7D0C3833-E514-4758-999A-B2A7ADABB225}" destId="{9B0C158D-668D-4C86-9CC6-A2DA17D790F4}" srcOrd="1" destOrd="0" presId="urn:microsoft.com/office/officeart/2008/layout/TitlePictureLineup"/>
    <dgm:cxn modelId="{2A66D73F-2067-4B46-8D56-49935ACC6808}" type="presParOf" srcId="{7D0C3833-E514-4758-999A-B2A7ADABB225}" destId="{2F90F7FC-8654-4D5A-867E-3310630236FC}" srcOrd="2" destOrd="0" presId="urn:microsoft.com/office/officeart/2008/layout/TitlePictureLineup"/>
    <dgm:cxn modelId="{AA22CDD5-F3CF-43DF-9D4F-83959B69F4B5}" type="presParOf" srcId="{2F90F7FC-8654-4D5A-867E-3310630236FC}" destId="{97658B5D-24C9-4DBB-80DA-2DFA80BEA69E}" srcOrd="0" destOrd="0" presId="urn:microsoft.com/office/officeart/2008/layout/TitlePictureLineup"/>
    <dgm:cxn modelId="{1B45F73C-E621-4A9B-8EA2-3304ABD93BAE}" type="presParOf" srcId="{2F90F7FC-8654-4D5A-867E-3310630236FC}" destId="{887279D0-A848-4DAC-AA05-9B7677DC1A1B}" srcOrd="1" destOrd="0" presId="urn:microsoft.com/office/officeart/2008/layout/TitlePictureLineup"/>
    <dgm:cxn modelId="{664AFA1A-8090-47F0-8BAA-A63736CC4ACB}" type="presParOf" srcId="{2F90F7FC-8654-4D5A-867E-3310630236FC}" destId="{51CB16C6-A7BC-4550-8066-607E940AA19F}" srcOrd="2" destOrd="0" presId="urn:microsoft.com/office/officeart/2008/layout/TitlePictureLineup"/>
    <dgm:cxn modelId="{CC51C9C2-BA1F-4828-85C3-207EE522E5CB}" type="presParOf" srcId="{2F90F7FC-8654-4D5A-867E-3310630236FC}" destId="{83202742-B0EF-4413-8141-A7D9FEA10364}" srcOrd="3" destOrd="0" presId="urn:microsoft.com/office/officeart/2008/layout/TitlePictureLineup"/>
    <dgm:cxn modelId="{D8AD4430-FFD6-4119-A383-114C79B080D2}" type="presParOf" srcId="{7D0C3833-E514-4758-999A-B2A7ADABB225}" destId="{9C61656D-2BE6-41C1-972B-AFEF27F4EE53}" srcOrd="3" destOrd="0" presId="urn:microsoft.com/office/officeart/2008/layout/TitlePictureLineup"/>
    <dgm:cxn modelId="{4FBCA9B2-AEE7-484B-B2CD-2C942BB1A18E}" type="presParOf" srcId="{7D0C3833-E514-4758-999A-B2A7ADABB225}" destId="{F3613FC8-31D6-4660-8D83-4F0BEB925F2B}" srcOrd="4" destOrd="0" presId="urn:microsoft.com/office/officeart/2008/layout/TitlePictureLineup"/>
    <dgm:cxn modelId="{588FD58B-FA30-42F5-BA37-86BED3CD2A78}" type="presParOf" srcId="{F3613FC8-31D6-4660-8D83-4F0BEB925F2B}" destId="{B7E8F814-9F75-44A4-A4FB-1D27A59230A3}" srcOrd="0" destOrd="0" presId="urn:microsoft.com/office/officeart/2008/layout/TitlePictureLineup"/>
    <dgm:cxn modelId="{BA16AD18-F572-4CBA-B673-2B7CA2F60E02}" type="presParOf" srcId="{F3613FC8-31D6-4660-8D83-4F0BEB925F2B}" destId="{AA506F31-108A-4432-96DE-AF9F483C3894}" srcOrd="1" destOrd="0" presId="urn:microsoft.com/office/officeart/2008/layout/TitlePictureLineup"/>
    <dgm:cxn modelId="{2C279D87-2E79-45C5-B9D4-314BB402D46A}" type="presParOf" srcId="{F3613FC8-31D6-4660-8D83-4F0BEB925F2B}" destId="{404B6BCB-473F-4294-85E9-AADCA58DC7A7}" srcOrd="2" destOrd="0" presId="urn:microsoft.com/office/officeart/2008/layout/TitlePictureLineup"/>
    <dgm:cxn modelId="{27B66E94-516F-4187-B4CB-779269AC44BD}" type="presParOf" srcId="{F3613FC8-31D6-4660-8D83-4F0BEB925F2B}" destId="{117AF1CB-6DC9-4E5D-8292-00AA4457F77B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쉽게 다운받을 수 있고 가입도 쉽게 해주세요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 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링크도요</a:t>
          </a:r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스트리츠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 앱 꼭 개설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부탁드립니당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💟</a:t>
          </a:r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2AAC7EF-84A6-4E9F-847C-56A007442734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한눈에 보기 간단하거나 정리가 잘되게 해주세요</a:t>
          </a:r>
        </a:p>
      </dgm:t>
    </dgm:pt>
    <dgm:pt modelId="{D6450957-2BBC-49D2-A773-ED07092D3EB4}" type="parTrans" cxnId="{C62222A6-BC32-47E6-8FE5-8D54788CA110}">
      <dgm:prSet/>
      <dgm:spPr/>
      <dgm:t>
        <a:bodyPr/>
        <a:lstStyle/>
        <a:p>
          <a:pPr latinLnBrk="1"/>
          <a:endParaRPr lang="ko-KR" altLang="en-US"/>
        </a:p>
      </dgm:t>
    </dgm:pt>
    <dgm:pt modelId="{80146580-A2C3-439A-BAEE-7FF45A418BF2}" type="sibTrans" cxnId="{C62222A6-BC32-47E6-8FE5-8D54788CA110}">
      <dgm:prSet/>
      <dgm:spPr/>
      <dgm:t>
        <a:bodyPr/>
        <a:lstStyle/>
        <a:p>
          <a:pPr latinLnBrk="1"/>
          <a:endParaRPr lang="ko-KR" altLang="en-US"/>
        </a:p>
      </dgm:t>
    </dgm:pt>
    <dgm:pt modelId="{DAE07A3F-25A4-4C7D-B412-2E9DDE39D5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gm:t>
    </dgm:pt>
    <dgm:pt modelId="{C850724B-A1AC-4D73-9654-16EC3ED7E65C}" type="parTrans" cxnId="{E4D3DAD7-95D2-47EF-A30E-CAAA98F499D6}">
      <dgm:prSet/>
      <dgm:spPr/>
      <dgm:t>
        <a:bodyPr/>
        <a:lstStyle/>
        <a:p>
          <a:pPr latinLnBrk="1"/>
          <a:endParaRPr lang="ko-KR" altLang="en-US"/>
        </a:p>
      </dgm:t>
    </dgm:pt>
    <dgm:pt modelId="{53D8E62D-11D5-4875-8FF2-64CF5A673B78}" type="sibTrans" cxnId="{E4D3DAD7-95D2-47EF-A30E-CAAA98F499D6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5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5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4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5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4"/>
      <dgm:spPr/>
    </dgm:pt>
    <dgm:pt modelId="{88DE4AD8-8254-45D3-8B21-7612D09A1760}" type="pres">
      <dgm:prSet presAssocID="{8AD43836-EBB3-452F-88EE-99E803796B35}" presName="vertSpace2b" presStyleCnt="0"/>
      <dgm:spPr/>
    </dgm:pt>
    <dgm:pt modelId="{60CD9C76-C678-44B8-A457-28C20FE46293}" type="pres">
      <dgm:prSet presAssocID="{12AAC7EF-84A6-4E9F-847C-56A007442734}" presName="horz2" presStyleCnt="0"/>
      <dgm:spPr/>
    </dgm:pt>
    <dgm:pt modelId="{BEFADE7C-6EEE-4375-A35F-994C73848F1B}" type="pres">
      <dgm:prSet presAssocID="{12AAC7EF-84A6-4E9F-847C-56A007442734}" presName="horzSpace2" presStyleCnt="0"/>
      <dgm:spPr/>
    </dgm:pt>
    <dgm:pt modelId="{C617510D-E88E-44B1-92DA-8F786E5B4CD2}" type="pres">
      <dgm:prSet presAssocID="{12AAC7EF-84A6-4E9F-847C-56A007442734}" presName="tx2" presStyleLbl="revTx" presStyleIdx="3" presStyleCnt="5"/>
      <dgm:spPr/>
    </dgm:pt>
    <dgm:pt modelId="{C72156B3-5ABF-4DE2-AA3C-BFBFE546FA57}" type="pres">
      <dgm:prSet presAssocID="{12AAC7EF-84A6-4E9F-847C-56A007442734}" presName="vert2" presStyleCnt="0"/>
      <dgm:spPr/>
    </dgm:pt>
    <dgm:pt modelId="{F5D648AC-B466-4B4E-9A21-D285EB9E3733}" type="pres">
      <dgm:prSet presAssocID="{12AAC7EF-84A6-4E9F-847C-56A007442734}" presName="thinLine2b" presStyleLbl="callout" presStyleIdx="2" presStyleCnt="4"/>
      <dgm:spPr/>
    </dgm:pt>
    <dgm:pt modelId="{ECC04531-56BE-4AD1-AB1E-F03210C965A0}" type="pres">
      <dgm:prSet presAssocID="{12AAC7EF-84A6-4E9F-847C-56A007442734}" presName="vertSpace2b" presStyleCnt="0"/>
      <dgm:spPr/>
    </dgm:pt>
    <dgm:pt modelId="{90ED357C-54A2-4EF6-B76F-3C0DB2B3C21D}" type="pres">
      <dgm:prSet presAssocID="{DAE07A3F-25A4-4C7D-B412-2E9DDE39D53B}" presName="horz2" presStyleCnt="0"/>
      <dgm:spPr/>
    </dgm:pt>
    <dgm:pt modelId="{286019EA-EC03-4819-BE87-3E5C3C8DD988}" type="pres">
      <dgm:prSet presAssocID="{DAE07A3F-25A4-4C7D-B412-2E9DDE39D53B}" presName="horzSpace2" presStyleCnt="0"/>
      <dgm:spPr/>
    </dgm:pt>
    <dgm:pt modelId="{B3DB4C09-AF92-4DF7-BF66-5095E54C85C8}" type="pres">
      <dgm:prSet presAssocID="{DAE07A3F-25A4-4C7D-B412-2E9DDE39D53B}" presName="tx2" presStyleLbl="revTx" presStyleIdx="4" presStyleCnt="5"/>
      <dgm:spPr/>
    </dgm:pt>
    <dgm:pt modelId="{7D3DF436-06EF-4485-A421-3AA68E68986C}" type="pres">
      <dgm:prSet presAssocID="{DAE07A3F-25A4-4C7D-B412-2E9DDE39D53B}" presName="vert2" presStyleCnt="0"/>
      <dgm:spPr/>
    </dgm:pt>
    <dgm:pt modelId="{58F578CA-3433-4285-9FFF-66C1FE7407FD}" type="pres">
      <dgm:prSet presAssocID="{DAE07A3F-25A4-4C7D-B412-2E9DDE39D53B}" presName="thinLine2b" presStyleLbl="callout" presStyleIdx="3" presStyleCnt="4"/>
      <dgm:spPr/>
    </dgm:pt>
    <dgm:pt modelId="{9C362C92-3A8A-49A8-B862-7ADC050C9BAD}" type="pres">
      <dgm:prSet presAssocID="{DAE07A3F-25A4-4C7D-B412-2E9DDE39D53B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C9EDD21F-0F62-4849-ACF5-96B6A55ED6C0}" type="presOf" srcId="{DAE07A3F-25A4-4C7D-B412-2E9DDE39D53B}" destId="{B3DB4C09-AF92-4DF7-BF66-5095E54C85C8}" srcOrd="0" destOrd="0" presId="urn:microsoft.com/office/officeart/2008/layout/LinedList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C62222A6-BC32-47E6-8FE5-8D54788CA110}" srcId="{11D02308-679A-4F4A-A5CC-DF6393700326}" destId="{12AAC7EF-84A6-4E9F-847C-56A007442734}" srcOrd="2" destOrd="0" parTransId="{D6450957-2BBC-49D2-A773-ED07092D3EB4}" sibTransId="{80146580-A2C3-439A-BAEE-7FF45A418BF2}"/>
    <dgm:cxn modelId="{C0FF48B5-4840-4CE3-BFE0-C7815615CB5D}" type="presOf" srcId="{12AAC7EF-84A6-4E9F-847C-56A007442734}" destId="{C617510D-E88E-44B1-92DA-8F786E5B4CD2}" srcOrd="0" destOrd="0" presId="urn:microsoft.com/office/officeart/2008/layout/LinedList"/>
    <dgm:cxn modelId="{E4D3DAD7-95D2-47EF-A30E-CAAA98F499D6}" srcId="{11D02308-679A-4F4A-A5CC-DF6393700326}" destId="{DAE07A3F-25A4-4C7D-B412-2E9DDE39D53B}" srcOrd="3" destOrd="0" parTransId="{C850724B-A1AC-4D73-9654-16EC3ED7E65C}" sibTransId="{53D8E62D-11D5-4875-8FF2-64CF5A673B78}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  <dgm:cxn modelId="{2E10A230-F79A-4427-92B9-C1B4AB8F953A}" type="presParOf" srcId="{39555E7C-5395-4BE9-A692-C70ED5649DA7}" destId="{60CD9C76-C678-44B8-A457-28C20FE46293}" srcOrd="7" destOrd="0" presId="urn:microsoft.com/office/officeart/2008/layout/LinedList"/>
    <dgm:cxn modelId="{B4762193-C3C9-4D42-B5B8-5E39FE8ECC88}" type="presParOf" srcId="{60CD9C76-C678-44B8-A457-28C20FE46293}" destId="{BEFADE7C-6EEE-4375-A35F-994C73848F1B}" srcOrd="0" destOrd="0" presId="urn:microsoft.com/office/officeart/2008/layout/LinedList"/>
    <dgm:cxn modelId="{8D16AAA7-A58C-4957-8013-9287B6662CBD}" type="presParOf" srcId="{60CD9C76-C678-44B8-A457-28C20FE46293}" destId="{C617510D-E88E-44B1-92DA-8F786E5B4CD2}" srcOrd="1" destOrd="0" presId="urn:microsoft.com/office/officeart/2008/layout/LinedList"/>
    <dgm:cxn modelId="{95968707-1312-404C-A277-9D7DADA39B5A}" type="presParOf" srcId="{60CD9C76-C678-44B8-A457-28C20FE46293}" destId="{C72156B3-5ABF-4DE2-AA3C-BFBFE546FA57}" srcOrd="2" destOrd="0" presId="urn:microsoft.com/office/officeart/2008/layout/LinedList"/>
    <dgm:cxn modelId="{2A530C98-804A-43E2-9F25-D0A6008F154E}" type="presParOf" srcId="{39555E7C-5395-4BE9-A692-C70ED5649DA7}" destId="{F5D648AC-B466-4B4E-9A21-D285EB9E3733}" srcOrd="8" destOrd="0" presId="urn:microsoft.com/office/officeart/2008/layout/LinedList"/>
    <dgm:cxn modelId="{C309E759-D5D0-42AC-8D42-791F087876F8}" type="presParOf" srcId="{39555E7C-5395-4BE9-A692-C70ED5649DA7}" destId="{ECC04531-56BE-4AD1-AB1E-F03210C965A0}" srcOrd="9" destOrd="0" presId="urn:microsoft.com/office/officeart/2008/layout/LinedList"/>
    <dgm:cxn modelId="{F057C6EF-452B-4D5B-A635-A059511DD600}" type="presParOf" srcId="{39555E7C-5395-4BE9-A692-C70ED5649DA7}" destId="{90ED357C-54A2-4EF6-B76F-3C0DB2B3C21D}" srcOrd="10" destOrd="0" presId="urn:microsoft.com/office/officeart/2008/layout/LinedList"/>
    <dgm:cxn modelId="{4B1B2607-BF58-4317-BBE6-D4112F4025FD}" type="presParOf" srcId="{90ED357C-54A2-4EF6-B76F-3C0DB2B3C21D}" destId="{286019EA-EC03-4819-BE87-3E5C3C8DD988}" srcOrd="0" destOrd="0" presId="urn:microsoft.com/office/officeart/2008/layout/LinedList"/>
    <dgm:cxn modelId="{1E991FB9-90C5-4BBA-B93B-0D418E3762DD}" type="presParOf" srcId="{90ED357C-54A2-4EF6-B76F-3C0DB2B3C21D}" destId="{B3DB4C09-AF92-4DF7-BF66-5095E54C85C8}" srcOrd="1" destOrd="0" presId="urn:microsoft.com/office/officeart/2008/layout/LinedList"/>
    <dgm:cxn modelId="{5712CDEA-2311-410F-A7FB-60F16DBB0EB6}" type="presParOf" srcId="{90ED357C-54A2-4EF6-B76F-3C0DB2B3C21D}" destId="{7D3DF436-06EF-4485-A421-3AA68E68986C}" srcOrd="2" destOrd="0" presId="urn:microsoft.com/office/officeart/2008/layout/LinedList"/>
    <dgm:cxn modelId="{1AA63374-AC94-4F87-B0EE-5AB8A5A29044}" type="presParOf" srcId="{39555E7C-5395-4BE9-A692-C70ED5649DA7}" destId="{58F578CA-3433-4285-9FFF-66C1FE7407FD}" srcOrd="11" destOrd="0" presId="urn:microsoft.com/office/officeart/2008/layout/LinedList"/>
    <dgm:cxn modelId="{8D40E4A5-3A62-4767-885F-C1F6ABBEFED6}" type="presParOf" srcId="{39555E7C-5395-4BE9-A692-C70ED5649DA7}" destId="{9C362C92-3A8A-49A8-B862-7ADC050C9BA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3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3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2" destOrd="0" parTransId="{5AE24213-D018-485C-8CAC-ECAA4183B0BD}" sibTransId="{667B8B13-5EDC-49A9-B27F-695EDE119158}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38E8A8ED-E67A-45E0-BD91-554614021EF3}" type="presParOf" srcId="{043C2FC0-0F09-49D7-AAB8-77963A4B5ACE}" destId="{A85C6335-5F48-4306-8F97-833F22144597}" srcOrd="4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소식 알림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사진</a:t>
          </a:r>
          <a:r>
            <a: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영상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업로드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199814FE-0650-4059-8A0C-3BEEE6EE85D3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gm:t>
    </dgm:pt>
    <dgm:pt modelId="{2511FA71-90BA-43AF-AB35-A0C201C09E87}" type="par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CE5B855A-13E1-401A-B983-5244ED94B75D}" type="sib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rPr>
            <a:t>용도 별로 </a:t>
          </a:r>
          <a:endParaRPr lang="en-US" altLang="ko-KR" sz="14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rPr>
            <a:t>적합한 앱 사용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B9CD632F-3A44-41BB-B8D0-8D06071BAD5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편의성</a:t>
          </a:r>
        </a:p>
      </dgm:t>
    </dgm:pt>
    <dgm:pt modelId="{93F67D31-8956-44B1-9E88-3A4B970D7987}" type="par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C43BC662-023E-41E9-A674-DBCD89508027}" type="sib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6"/>
      <dgm:spPr/>
    </dgm:pt>
    <dgm:pt modelId="{98FAF759-8C31-4023-BE2C-24DC29BDD848}" type="pres">
      <dgm:prSet presAssocID="{C02F99F4-65FE-492D-A005-0795C6FE3FDD}" presName="childText" presStyleLbl="bgAcc1" presStyleIdx="0" presStyleCnt="6">
        <dgm:presLayoutVars>
          <dgm:bulletEnabled val="1"/>
        </dgm:presLayoutVars>
      </dgm:prSet>
      <dgm:spPr/>
    </dgm:pt>
    <dgm:pt modelId="{630BD71C-8E74-4097-BE7F-103BD0413F44}" type="pres">
      <dgm:prSet presAssocID="{26AD1151-98B9-4E2A-A5C1-0334440375EC}" presName="Name13" presStyleLbl="parChTrans1D2" presStyleIdx="1" presStyleCnt="6"/>
      <dgm:spPr/>
    </dgm:pt>
    <dgm:pt modelId="{9FBF5F46-895C-4AA3-936E-B0BE87821577}" type="pres">
      <dgm:prSet presAssocID="{0F808E8E-49C4-4CCD-B121-77D561D89624}" presName="childText" presStyleLbl="bgAcc1" presStyleIdx="1" presStyleCnt="6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2" presStyleCnt="6"/>
      <dgm:spPr/>
    </dgm:pt>
    <dgm:pt modelId="{FB334388-449A-423E-A182-401266459439}" type="pres">
      <dgm:prSet presAssocID="{0B609378-6D17-42A7-8763-2FC9F0D46095}" presName="childText" presStyleLbl="bgAcc1" presStyleIdx="2" presStyleCnt="6">
        <dgm:presLayoutVars>
          <dgm:bulletEnabled val="1"/>
        </dgm:presLayoutVars>
      </dgm:prSet>
      <dgm:spPr/>
    </dgm:pt>
    <dgm:pt modelId="{D6045046-8FE8-4CC5-BAEB-9D3D41A51D23}" type="pres">
      <dgm:prSet presAssocID="{2511FA71-90BA-43AF-AB35-A0C201C09E87}" presName="Name13" presStyleLbl="parChTrans1D2" presStyleIdx="3" presStyleCnt="6"/>
      <dgm:spPr/>
    </dgm:pt>
    <dgm:pt modelId="{180643DD-C48C-4942-8041-89C17205A001}" type="pres">
      <dgm:prSet presAssocID="{199814FE-0650-4059-8A0C-3BEEE6EE85D3}" presName="childText" presStyleLbl="bgAcc1" presStyleIdx="3" presStyleCnt="6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4" presStyleCnt="6"/>
      <dgm:spPr/>
    </dgm:pt>
    <dgm:pt modelId="{E7B4E421-F421-4145-B1D9-DA95ADA0AD93}" type="pres">
      <dgm:prSet presAssocID="{7C829D99-289D-4169-83BE-5926BAB18F84}" presName="childText" presStyleLbl="bgAcc1" presStyleIdx="4" presStyleCnt="6">
        <dgm:presLayoutVars>
          <dgm:bulletEnabled val="1"/>
        </dgm:presLayoutVars>
      </dgm:prSet>
      <dgm:spPr/>
    </dgm:pt>
    <dgm:pt modelId="{55AE092E-2BE9-4B00-9190-44B815D49CED}" type="pres">
      <dgm:prSet presAssocID="{93F67D31-8956-44B1-9E88-3A4B970D7987}" presName="Name13" presStyleLbl="parChTrans1D2" presStyleIdx="5" presStyleCnt="6"/>
      <dgm:spPr/>
    </dgm:pt>
    <dgm:pt modelId="{49ADF11B-7F47-47AF-BEAF-FD4E5D93FBE4}" type="pres">
      <dgm:prSet presAssocID="{B9CD632F-3A44-41BB-B8D0-8D06071BAD5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96AC107-5F85-4698-B2D7-5125DA11FD46}" type="presOf" srcId="{0F808E8E-49C4-4CCD-B121-77D561D89624}" destId="{9FBF5F46-895C-4AA3-936E-B0BE87821577}" srcOrd="0" destOrd="0" presId="urn:microsoft.com/office/officeart/2005/8/layout/hierarchy3"/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3A4ED96E-C886-4E50-8D5A-F495BB9AAB56}" type="presOf" srcId="{2511FA71-90BA-43AF-AB35-A0C201C09E87}" destId="{D6045046-8FE8-4CC5-BAEB-9D3D41A51D23}" srcOrd="0" destOrd="0" presId="urn:microsoft.com/office/officeart/2005/8/layout/hierarchy3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C8CD5D89-1C8C-463D-8B11-5891872CF22F}" type="presOf" srcId="{93F67D31-8956-44B1-9E88-3A4B970D7987}" destId="{55AE092E-2BE9-4B00-9190-44B815D49CED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4FBDEBA8-01E8-4935-9F47-2D754DA1F3D5}" srcId="{D0917DC4-0AC9-401B-91D1-8C298B76992A}" destId="{199814FE-0650-4059-8A0C-3BEEE6EE85D3}" srcOrd="1" destOrd="0" parTransId="{2511FA71-90BA-43AF-AB35-A0C201C09E87}" sibTransId="{CE5B855A-13E1-401A-B983-5244ED94B75D}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74F354E1-0FD4-4FF2-8793-4D3314B0376C}" type="presOf" srcId="{199814FE-0650-4059-8A0C-3BEEE6EE85D3}" destId="{180643DD-C48C-4942-8041-89C17205A001}" srcOrd="0" destOrd="0" presId="urn:microsoft.com/office/officeart/2005/8/layout/hierarchy3"/>
    <dgm:cxn modelId="{68889AE1-DA66-441F-955C-69AA0613BDCB}" type="presOf" srcId="{26AD1151-98B9-4E2A-A5C1-0334440375EC}" destId="{630BD71C-8E74-4097-BE7F-103BD0413F44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6AE3FEE9-17F0-46DE-9520-D23420672EFF}" type="presOf" srcId="{B9CD632F-3A44-41BB-B8D0-8D06071BAD50}" destId="{49ADF11B-7F47-47AF-BEAF-FD4E5D93FBE4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5975C6FC-ED43-4A92-AC0E-CD09DAB1DD11}" srcId="{1D940715-9347-41CC-968B-A5E35D07B9EA}" destId="{B9CD632F-3A44-41BB-B8D0-8D06071BAD50}" srcOrd="1" destOrd="0" parTransId="{93F67D31-8956-44B1-9E88-3A4B970D7987}" sibTransId="{C43BC662-023E-41E9-A674-DBCD8950802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87DA01E4-42DD-4754-BC28-426ED315194D}" type="presParOf" srcId="{8D74C108-3496-4797-8030-47EA6EF63D45}" destId="{630BD71C-8E74-4097-BE7F-103BD0413F44}" srcOrd="2" destOrd="0" presId="urn:microsoft.com/office/officeart/2005/8/layout/hierarchy3"/>
    <dgm:cxn modelId="{1C497275-180A-472F-90F1-86DB9AE19EFC}" type="presParOf" srcId="{8D74C108-3496-4797-8030-47EA6EF63D45}" destId="{9FBF5F46-895C-4AA3-936E-B0BE87821577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D9B46864-2202-4C46-B8F1-0411FE01DDEE}" type="presParOf" srcId="{40B3952B-82C8-497D-A3C4-B6DD36FFA76F}" destId="{D6045046-8FE8-4CC5-BAEB-9D3D41A51D23}" srcOrd="2" destOrd="0" presId="urn:microsoft.com/office/officeart/2005/8/layout/hierarchy3"/>
    <dgm:cxn modelId="{6622166B-99CD-4470-8971-253443387402}" type="presParOf" srcId="{40B3952B-82C8-497D-A3C4-B6DD36FFA76F}" destId="{180643DD-C48C-4942-8041-89C17205A001}" srcOrd="3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  <dgm:cxn modelId="{4A7810DC-BAA0-435B-804B-D71B4EFD13DD}" type="presParOf" srcId="{221D60C4-2825-4B9E-A45D-0F0CC17357BB}" destId="{55AE092E-2BE9-4B00-9190-44B815D49CED}" srcOrd="2" destOrd="0" presId="urn:microsoft.com/office/officeart/2005/8/layout/hierarchy3"/>
    <dgm:cxn modelId="{4F70EE4C-28F7-47EC-9566-CA657C017BED}" type="presParOf" srcId="{221D60C4-2825-4B9E-A45D-0F0CC17357BB}" destId="{49ADF11B-7F47-47AF-BEAF-FD4E5D93FB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알림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7EAADB5-E1BD-461C-874B-560F66201A7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무분별한 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알림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62E9127-7629-43D8-8675-1CDFB85341A8}" type="par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BA383B4-F240-4431-90EB-0526FD6F8BB0}" type="sib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854033B-1A78-4F31-BCD2-A9314FB5A267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밴드의 경우 잘 쓰지 않음</a:t>
          </a:r>
        </a:p>
      </dgm:t>
    </dgm:pt>
    <dgm:pt modelId="{C94A0048-34E6-426C-8F86-366E421DA3CD}" type="parTrans" cxnId="{39634418-A8D3-42D2-BBFA-C122F2EBB9CE}">
      <dgm:prSet/>
      <dgm:spPr/>
      <dgm:t>
        <a:bodyPr/>
        <a:lstStyle/>
        <a:p>
          <a:pPr latinLnBrk="1"/>
          <a:endParaRPr lang="ko-KR" altLang="en-US"/>
        </a:p>
      </dgm:t>
    </dgm:pt>
    <dgm:pt modelId="{F34D8106-7D0D-4EA3-A340-3EB824C3DFCD}" type="sibTrans" cxnId="{39634418-A8D3-42D2-BBFA-C122F2EBB9CE}">
      <dgm:prSet/>
      <dgm:spPr/>
      <dgm:t>
        <a:bodyPr/>
        <a:lstStyle/>
        <a:p>
          <a:pPr latinLnBrk="1"/>
          <a:endParaRPr lang="ko-KR" altLang="en-US"/>
        </a:p>
      </dgm:t>
    </dgm:pt>
    <dgm:pt modelId="{1D5E57D6-6971-48CD-9940-72406885CCD6}">
      <dgm:prSet phldrT="[텍스트]" custT="1"/>
      <dgm:spPr/>
      <dgm:t>
        <a:bodyPr/>
        <a:lstStyle/>
        <a:p>
          <a:pPr latinLnBrk="1"/>
          <a:r>
            <a:rPr lang="ko-KR" altLang="en-US" sz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앱의 비이용자에게 공지 전달 어려움</a:t>
          </a:r>
        </a:p>
      </dgm:t>
    </dgm:pt>
    <dgm:pt modelId="{34910E6D-DDFC-465E-9CE2-1000804A4320}" type="parTrans" cxnId="{44407968-C35F-4E18-AA64-E2B5BD3B6928}">
      <dgm:prSet/>
      <dgm:spPr/>
      <dgm:t>
        <a:bodyPr/>
        <a:lstStyle/>
        <a:p>
          <a:pPr latinLnBrk="1"/>
          <a:endParaRPr lang="ko-KR" altLang="en-US"/>
        </a:p>
      </dgm:t>
    </dgm:pt>
    <dgm:pt modelId="{3142091E-0D8A-4984-8B4D-25EA11B7A61B}" type="sibTrans" cxnId="{44407968-C35F-4E18-AA64-E2B5BD3B6928}">
      <dgm:prSet/>
      <dgm:spPr/>
      <dgm:t>
        <a:bodyPr/>
        <a:lstStyle/>
        <a:p>
          <a:pPr latinLnBrk="1"/>
          <a:endParaRPr lang="ko-KR" altLang="en-US"/>
        </a:p>
      </dgm:t>
    </dgm:pt>
    <dgm:pt modelId="{DB4D023E-76D9-4C72-AA5A-9895E9291844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이용</a:t>
          </a:r>
        </a:p>
      </dgm:t>
    </dgm:pt>
    <dgm:pt modelId="{8A1C8821-B819-4166-827E-38D0504131C6}" type="parTrans" cxnId="{1C90B742-FAB7-4406-9CEE-7F40D3787D0C}">
      <dgm:prSet/>
      <dgm:spPr/>
      <dgm:t>
        <a:bodyPr/>
        <a:lstStyle/>
        <a:p>
          <a:pPr latinLnBrk="1"/>
          <a:endParaRPr lang="ko-KR" altLang="en-US"/>
        </a:p>
      </dgm:t>
    </dgm:pt>
    <dgm:pt modelId="{F7F30B0E-C3F8-4CD9-A053-10F18E12F89B}" type="sibTrans" cxnId="{1C90B742-FAB7-4406-9CEE-7F40D3787D0C}">
      <dgm:prSet/>
      <dgm:spPr/>
      <dgm:t>
        <a:bodyPr/>
        <a:lstStyle/>
        <a:p>
          <a:pPr latinLnBrk="1"/>
          <a:endParaRPr lang="ko-KR" altLang="en-US"/>
        </a:p>
      </dgm:t>
    </dgm:pt>
    <dgm:pt modelId="{D3601E61-BEEF-4C46-8EDE-759C094BCEDE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025A7F29-2A0D-4CBE-875E-752B2EAFC2F5}" type="parTrans" cxnId="{2E461EE2-6E1C-43D1-9592-36D4856F21A9}">
      <dgm:prSet/>
      <dgm:spPr/>
      <dgm:t>
        <a:bodyPr/>
        <a:lstStyle/>
        <a:p>
          <a:pPr latinLnBrk="1"/>
          <a:endParaRPr lang="ko-KR" altLang="en-US"/>
        </a:p>
      </dgm:t>
    </dgm:pt>
    <dgm:pt modelId="{A8995638-744F-493C-A00F-D2647FCC1F3F}" type="sibTrans" cxnId="{2E461EE2-6E1C-43D1-9592-36D4856F21A9}">
      <dgm:prSet/>
      <dgm:spPr/>
      <dgm:t>
        <a:bodyPr/>
        <a:lstStyle/>
        <a:p>
          <a:pPr latinLnBrk="1"/>
          <a:endParaRPr lang="ko-KR" altLang="en-US"/>
        </a:p>
      </dgm:t>
    </dgm:pt>
    <dgm:pt modelId="{8EC4BDEC-3ADB-4775-81DA-B3492F5ADB73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gm:t>
    </dgm:pt>
    <dgm:pt modelId="{84303EFE-4394-4DA6-A815-3897DCFA08A2}" type="parTrans" cxnId="{3C5E327E-43BC-4BB9-914C-354D7D9368E6}">
      <dgm:prSet/>
      <dgm:spPr/>
      <dgm:t>
        <a:bodyPr/>
        <a:lstStyle/>
        <a:p>
          <a:pPr latinLnBrk="1"/>
          <a:endParaRPr lang="ko-KR" altLang="en-US"/>
        </a:p>
      </dgm:t>
    </dgm:pt>
    <dgm:pt modelId="{DE9A7CD4-5C87-491C-8DA0-02562F3B7EA9}" type="sibTrans" cxnId="{3C5E327E-43BC-4BB9-914C-354D7D9368E6}">
      <dgm:prSet/>
      <dgm:spPr/>
      <dgm:t>
        <a:bodyPr/>
        <a:lstStyle/>
        <a:p>
          <a:pPr latinLnBrk="1"/>
          <a:endParaRPr lang="ko-KR" altLang="en-US"/>
        </a:p>
      </dgm:t>
    </dgm:pt>
    <dgm:pt modelId="{12D31D9D-6202-4ABF-A090-20A2F8529D9C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누가 했는지 알 수 없음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32DEB9F-1DFC-4A31-A02F-197308BC0129}" type="parTrans" cxnId="{1AA27EFD-C724-4784-B2BE-5BA6FC8AB042}">
      <dgm:prSet/>
      <dgm:spPr/>
      <dgm:t>
        <a:bodyPr/>
        <a:lstStyle/>
        <a:p>
          <a:pPr latinLnBrk="1"/>
          <a:endParaRPr lang="ko-KR" altLang="en-US"/>
        </a:p>
      </dgm:t>
    </dgm:pt>
    <dgm:pt modelId="{B0DB76AC-B3C2-437A-9714-FFCF4F1CCFA3}" type="sibTrans" cxnId="{1AA27EFD-C724-4784-B2BE-5BA6FC8AB042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0" presStyleCnt="3"/>
      <dgm:spPr/>
    </dgm:pt>
    <dgm:pt modelId="{635CCE0A-3B5D-4F64-AB15-F5D423945482}" type="pres">
      <dgm:prSet presAssocID="{D0917DC4-0AC9-401B-91D1-8C298B76992A}" presName="rootConnector" presStyleLbl="node1" presStyleIdx="0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B9056F6E-2736-40CF-9312-910E695BE0B5}" type="pres">
      <dgm:prSet presAssocID="{762E9127-7629-43D8-8675-1CDFB85341A8}" presName="Name13" presStyleLbl="parChTrans1D2" presStyleIdx="0" presStyleCnt="5"/>
      <dgm:spPr/>
    </dgm:pt>
    <dgm:pt modelId="{C35F068B-BEA4-4E58-8DA6-D436F29521E8}" type="pres">
      <dgm:prSet presAssocID="{C7EAADB5-E1BD-461C-874B-560F66201A7A}" presName="childText" presStyleLbl="bgAcc1" presStyleIdx="0" presStyleCnt="5">
        <dgm:presLayoutVars>
          <dgm:bulletEnabled val="1"/>
        </dgm:presLayoutVars>
      </dgm:prSet>
      <dgm:spPr/>
    </dgm:pt>
    <dgm:pt modelId="{F24CF024-9997-4358-B22E-4243B7F0568D}" type="pres">
      <dgm:prSet presAssocID="{932DEB9F-1DFC-4A31-A02F-197308BC0129}" presName="Name13" presStyleLbl="parChTrans1D2" presStyleIdx="1" presStyleCnt="5"/>
      <dgm:spPr/>
    </dgm:pt>
    <dgm:pt modelId="{D94FE085-35F3-4E0C-BB4B-FDF07A1C5D5C}" type="pres">
      <dgm:prSet presAssocID="{12D31D9D-6202-4ABF-A090-20A2F8529D9C}" presName="childText" presStyleLbl="bgAcc1" presStyleIdx="1" presStyleCnt="5">
        <dgm:presLayoutVars>
          <dgm:bulletEnabled val="1"/>
        </dgm:presLayoutVars>
      </dgm:prSet>
      <dgm:spPr/>
    </dgm:pt>
    <dgm:pt modelId="{7C021D33-E1CB-4583-86DE-77C8331E8DF5}" type="pres">
      <dgm:prSet presAssocID="{DB4D023E-76D9-4C72-AA5A-9895E9291844}" presName="root" presStyleCnt="0"/>
      <dgm:spPr/>
    </dgm:pt>
    <dgm:pt modelId="{BACEE67B-68E6-479F-B0B8-39933C0663A3}" type="pres">
      <dgm:prSet presAssocID="{DB4D023E-76D9-4C72-AA5A-9895E9291844}" presName="rootComposite" presStyleCnt="0"/>
      <dgm:spPr/>
    </dgm:pt>
    <dgm:pt modelId="{0FA5B98D-6B61-45A4-902A-DD13AB981765}" type="pres">
      <dgm:prSet presAssocID="{DB4D023E-76D9-4C72-AA5A-9895E9291844}" presName="rootText" presStyleLbl="node1" presStyleIdx="1" presStyleCnt="3"/>
      <dgm:spPr/>
    </dgm:pt>
    <dgm:pt modelId="{35DFE039-AE6B-43E9-8244-C044BCD2AB8A}" type="pres">
      <dgm:prSet presAssocID="{DB4D023E-76D9-4C72-AA5A-9895E9291844}" presName="rootConnector" presStyleLbl="node1" presStyleIdx="1" presStyleCnt="3"/>
      <dgm:spPr/>
    </dgm:pt>
    <dgm:pt modelId="{D9B3BFE6-B45A-4409-A76D-E18DD23C8AC3}" type="pres">
      <dgm:prSet presAssocID="{DB4D023E-76D9-4C72-AA5A-9895E9291844}" presName="childShape" presStyleCnt="0"/>
      <dgm:spPr/>
    </dgm:pt>
    <dgm:pt modelId="{7AFB80B7-F0C0-47A2-8AEA-C9C327D61241}" type="pres">
      <dgm:prSet presAssocID="{C94A0048-34E6-426C-8F86-366E421DA3CD}" presName="Name13" presStyleLbl="parChTrans1D2" presStyleIdx="2" presStyleCnt="5"/>
      <dgm:spPr/>
    </dgm:pt>
    <dgm:pt modelId="{64941666-BABC-457C-93F1-8C9186D744EC}" type="pres">
      <dgm:prSet presAssocID="{F854033B-1A78-4F31-BCD2-A9314FB5A267}" presName="childText" presStyleLbl="bgAcc1" presStyleIdx="2" presStyleCnt="5">
        <dgm:presLayoutVars>
          <dgm:bulletEnabled val="1"/>
        </dgm:presLayoutVars>
      </dgm:prSet>
      <dgm:spPr/>
    </dgm:pt>
    <dgm:pt modelId="{09722622-947F-45ED-B2A1-361D87858D57}" type="pres">
      <dgm:prSet presAssocID="{34910E6D-DDFC-465E-9CE2-1000804A4320}" presName="Name13" presStyleLbl="parChTrans1D2" presStyleIdx="3" presStyleCnt="5"/>
      <dgm:spPr/>
    </dgm:pt>
    <dgm:pt modelId="{79420635-DCEC-4BC7-82DD-B48FA8660788}" type="pres">
      <dgm:prSet presAssocID="{1D5E57D6-6971-48CD-9940-72406885CCD6}" presName="childText" presStyleLbl="bgAcc1" presStyleIdx="3" presStyleCnt="5">
        <dgm:presLayoutVars>
          <dgm:bulletEnabled val="1"/>
        </dgm:presLayoutVars>
      </dgm:prSet>
      <dgm:spPr/>
    </dgm:pt>
    <dgm:pt modelId="{1A12B17D-2EC1-4EBA-AE20-AF4C6A0D48F0}" type="pres">
      <dgm:prSet presAssocID="{D3601E61-BEEF-4C46-8EDE-759C094BCEDE}" presName="root" presStyleCnt="0"/>
      <dgm:spPr/>
    </dgm:pt>
    <dgm:pt modelId="{258974FE-EC13-4C79-88B2-A8F3B6A0BFA0}" type="pres">
      <dgm:prSet presAssocID="{D3601E61-BEEF-4C46-8EDE-759C094BCEDE}" presName="rootComposite" presStyleCnt="0"/>
      <dgm:spPr/>
    </dgm:pt>
    <dgm:pt modelId="{9399BDE8-BDF7-4D10-B65E-6B57BFAA8A1F}" type="pres">
      <dgm:prSet presAssocID="{D3601E61-BEEF-4C46-8EDE-759C094BCEDE}" presName="rootText" presStyleLbl="node1" presStyleIdx="2" presStyleCnt="3"/>
      <dgm:spPr/>
    </dgm:pt>
    <dgm:pt modelId="{7C957A0C-F46B-475B-B264-CC7CFD4294CB}" type="pres">
      <dgm:prSet presAssocID="{D3601E61-BEEF-4C46-8EDE-759C094BCEDE}" presName="rootConnector" presStyleLbl="node1" presStyleIdx="2" presStyleCnt="3"/>
      <dgm:spPr/>
    </dgm:pt>
    <dgm:pt modelId="{3E14C9C9-9650-48DC-B583-CB13F99AEE78}" type="pres">
      <dgm:prSet presAssocID="{D3601E61-BEEF-4C46-8EDE-759C094BCEDE}" presName="childShape" presStyleCnt="0"/>
      <dgm:spPr/>
    </dgm:pt>
    <dgm:pt modelId="{4FFAD1A6-A888-4D56-A8E7-87DFC0194DBB}" type="pres">
      <dgm:prSet presAssocID="{84303EFE-4394-4DA6-A815-3897DCFA08A2}" presName="Name13" presStyleLbl="parChTrans1D2" presStyleIdx="4" presStyleCnt="5"/>
      <dgm:spPr/>
    </dgm:pt>
    <dgm:pt modelId="{14A7A7C7-DBB5-48DA-849C-785C00D492CD}" type="pres">
      <dgm:prSet presAssocID="{8EC4BDEC-3ADB-4775-81DA-B3492F5ADB73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52A8D01-A3C0-4B84-BC73-0BF9E3D9C033}" type="presOf" srcId="{C7EAADB5-E1BD-461C-874B-560F66201A7A}" destId="{C35F068B-BEA4-4E58-8DA6-D436F29521E8}" srcOrd="0" destOrd="0" presId="urn:microsoft.com/office/officeart/2005/8/layout/hierarchy3"/>
    <dgm:cxn modelId="{39634418-A8D3-42D2-BBFA-C122F2EBB9CE}" srcId="{DB4D023E-76D9-4C72-AA5A-9895E9291844}" destId="{F854033B-1A78-4F31-BCD2-A9314FB5A267}" srcOrd="0" destOrd="0" parTransId="{C94A0048-34E6-426C-8F86-366E421DA3CD}" sibTransId="{F34D8106-7D0D-4EA3-A340-3EB824C3DFCD}"/>
    <dgm:cxn modelId="{44927D1E-69E6-4F4C-8B8C-10EC05AE43D2}" type="presOf" srcId="{D3601E61-BEEF-4C46-8EDE-759C094BCEDE}" destId="{7C957A0C-F46B-475B-B264-CC7CFD4294CB}" srcOrd="1" destOrd="0" presId="urn:microsoft.com/office/officeart/2005/8/layout/hierarchy3"/>
    <dgm:cxn modelId="{1C90B742-FAB7-4406-9CEE-7F40D3787D0C}" srcId="{DF21B7F2-4B09-44DD-A7B7-EE0120E25643}" destId="{DB4D023E-76D9-4C72-AA5A-9895E9291844}" srcOrd="1" destOrd="0" parTransId="{8A1C8821-B819-4166-827E-38D0504131C6}" sibTransId="{F7F30B0E-C3F8-4CD9-A053-10F18E12F89B}"/>
    <dgm:cxn modelId="{D1676164-6947-4C7A-9C2E-4EEAA5015526}" type="presOf" srcId="{DB4D023E-76D9-4C72-AA5A-9895E9291844}" destId="{35DFE039-AE6B-43E9-8244-C044BCD2AB8A}" srcOrd="1" destOrd="0" presId="urn:microsoft.com/office/officeart/2005/8/layout/hierarchy3"/>
    <dgm:cxn modelId="{8CEA8465-3055-42CE-ACD4-99D1DF107282}" type="presOf" srcId="{12D31D9D-6202-4ABF-A090-20A2F8529D9C}" destId="{D94FE085-35F3-4E0C-BB4B-FDF07A1C5D5C}" srcOrd="0" destOrd="0" presId="urn:microsoft.com/office/officeart/2005/8/layout/hierarchy3"/>
    <dgm:cxn modelId="{E98CF867-7FDB-4B9E-BAD5-FFBBAD450197}" type="presOf" srcId="{C94A0048-34E6-426C-8F86-366E421DA3CD}" destId="{7AFB80B7-F0C0-47A2-8AEA-C9C327D61241}" srcOrd="0" destOrd="0" presId="urn:microsoft.com/office/officeart/2005/8/layout/hierarchy3"/>
    <dgm:cxn modelId="{44407968-C35F-4E18-AA64-E2B5BD3B6928}" srcId="{DB4D023E-76D9-4C72-AA5A-9895E9291844}" destId="{1D5E57D6-6971-48CD-9940-72406885CCD6}" srcOrd="1" destOrd="0" parTransId="{34910E6D-DDFC-465E-9CE2-1000804A4320}" sibTransId="{3142091E-0D8A-4984-8B4D-25EA11B7A61B}"/>
    <dgm:cxn modelId="{7B9DCC6B-3D28-40E3-B359-5BB56BF690BE}" type="presOf" srcId="{D3601E61-BEEF-4C46-8EDE-759C094BCEDE}" destId="{9399BDE8-BDF7-4D10-B65E-6B57BFAA8A1F}" srcOrd="0" destOrd="0" presId="urn:microsoft.com/office/officeart/2005/8/layout/hierarchy3"/>
    <dgm:cxn modelId="{E36F0956-FE05-4D8B-879C-96862A57B490}" type="presOf" srcId="{8EC4BDEC-3ADB-4775-81DA-B3492F5ADB73}" destId="{14A7A7C7-DBB5-48DA-849C-785C00D492CD}" srcOrd="0" destOrd="0" presId="urn:microsoft.com/office/officeart/2005/8/layout/hierarchy3"/>
    <dgm:cxn modelId="{3C5E327E-43BC-4BB9-914C-354D7D9368E6}" srcId="{D3601E61-BEEF-4C46-8EDE-759C094BCEDE}" destId="{8EC4BDEC-3ADB-4775-81DA-B3492F5ADB73}" srcOrd="0" destOrd="0" parTransId="{84303EFE-4394-4DA6-A815-3897DCFA08A2}" sibTransId="{DE9A7CD4-5C87-491C-8DA0-02562F3B7EA9}"/>
    <dgm:cxn modelId="{A667B387-2289-4B9B-A422-566B5EB46B23}" type="presOf" srcId="{762E9127-7629-43D8-8675-1CDFB85341A8}" destId="{B9056F6E-2736-40CF-9312-910E695BE0B5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0" destOrd="0" parTransId="{25E4F704-5492-44BC-85D0-6C7974E241BE}" sibTransId="{6C4B2A6A-7C19-4757-8CC0-C55A7AEF092B}"/>
    <dgm:cxn modelId="{8D5BEDAE-C1CD-44C2-9707-81E4BC86E9CE}" type="presOf" srcId="{F854033B-1A78-4F31-BCD2-A9314FB5A267}" destId="{64941666-BABC-457C-93F1-8C9186D744EC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0E963FD1-A799-4F0B-8641-69C9B751A412}" srcId="{D0917DC4-0AC9-401B-91D1-8C298B76992A}" destId="{C7EAADB5-E1BD-461C-874B-560F66201A7A}" srcOrd="0" destOrd="0" parTransId="{762E9127-7629-43D8-8675-1CDFB85341A8}" sibTransId="{0BA383B4-F240-4431-90EB-0526FD6F8BB0}"/>
    <dgm:cxn modelId="{AE9F97D1-38FB-4E79-B775-E2DBE6F62C9C}" type="presOf" srcId="{1D5E57D6-6971-48CD-9940-72406885CCD6}" destId="{79420635-DCEC-4BC7-82DD-B48FA8660788}" srcOrd="0" destOrd="0" presId="urn:microsoft.com/office/officeart/2005/8/layout/hierarchy3"/>
    <dgm:cxn modelId="{B9DC66D3-004B-4FF6-B7D8-2C44B2FC1C43}" type="presOf" srcId="{84303EFE-4394-4DA6-A815-3897DCFA08A2}" destId="{4FFAD1A6-A888-4D56-A8E7-87DFC0194DBB}" srcOrd="0" destOrd="0" presId="urn:microsoft.com/office/officeart/2005/8/layout/hierarchy3"/>
    <dgm:cxn modelId="{2E461EE2-6E1C-43D1-9592-36D4856F21A9}" srcId="{DF21B7F2-4B09-44DD-A7B7-EE0120E25643}" destId="{D3601E61-BEEF-4C46-8EDE-759C094BCEDE}" srcOrd="2" destOrd="0" parTransId="{025A7F29-2A0D-4CBE-875E-752B2EAFC2F5}" sibTransId="{A8995638-744F-493C-A00F-D2647FCC1F3F}"/>
    <dgm:cxn modelId="{75D206EE-234D-45BE-BBE4-9A1151C09372}" type="presOf" srcId="{34910E6D-DDFC-465E-9CE2-1000804A4320}" destId="{09722622-947F-45ED-B2A1-361D87858D57}" srcOrd="0" destOrd="0" presId="urn:microsoft.com/office/officeart/2005/8/layout/hierarchy3"/>
    <dgm:cxn modelId="{2D7A80F2-474A-4C58-924F-F746BCB06F22}" type="presOf" srcId="{932DEB9F-1DFC-4A31-A02F-197308BC0129}" destId="{F24CF024-9997-4358-B22E-4243B7F0568D}" srcOrd="0" destOrd="0" presId="urn:microsoft.com/office/officeart/2005/8/layout/hierarchy3"/>
    <dgm:cxn modelId="{F64EC9FB-4BD5-449B-AEFB-C9BDB198FB27}" type="presOf" srcId="{DB4D023E-76D9-4C72-AA5A-9895E9291844}" destId="{0FA5B98D-6B61-45A4-902A-DD13AB981765}" srcOrd="0" destOrd="0" presId="urn:microsoft.com/office/officeart/2005/8/layout/hierarchy3"/>
    <dgm:cxn modelId="{1AA27EFD-C724-4784-B2BE-5BA6FC8AB042}" srcId="{D0917DC4-0AC9-401B-91D1-8C298B76992A}" destId="{12D31D9D-6202-4ABF-A090-20A2F8529D9C}" srcOrd="1" destOrd="0" parTransId="{932DEB9F-1DFC-4A31-A02F-197308BC0129}" sibTransId="{B0DB76AC-B3C2-437A-9714-FFCF4F1CCFA3}"/>
    <dgm:cxn modelId="{DBA90299-22D8-4F82-BA95-BE932A3F496A}" type="presParOf" srcId="{EC4CD204-9EF0-49D0-A2A8-00BB3DA5BA67}" destId="{B9814D1F-FE9A-4CEB-8030-DB3E2F810E1D}" srcOrd="0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2BFFD0EB-837E-4C5E-99C7-C4DC64E392FD}" type="presParOf" srcId="{40B3952B-82C8-497D-A3C4-B6DD36FFA76F}" destId="{B9056F6E-2736-40CF-9312-910E695BE0B5}" srcOrd="0" destOrd="0" presId="urn:microsoft.com/office/officeart/2005/8/layout/hierarchy3"/>
    <dgm:cxn modelId="{B3AC3D78-C5B6-4C01-9328-075205D8E3F2}" type="presParOf" srcId="{40B3952B-82C8-497D-A3C4-B6DD36FFA76F}" destId="{C35F068B-BEA4-4E58-8DA6-D436F29521E8}" srcOrd="1" destOrd="0" presId="urn:microsoft.com/office/officeart/2005/8/layout/hierarchy3"/>
    <dgm:cxn modelId="{FFD128CC-1C7D-4333-A9CC-74CF09301B0E}" type="presParOf" srcId="{40B3952B-82C8-497D-A3C4-B6DD36FFA76F}" destId="{F24CF024-9997-4358-B22E-4243B7F0568D}" srcOrd="2" destOrd="0" presId="urn:microsoft.com/office/officeart/2005/8/layout/hierarchy3"/>
    <dgm:cxn modelId="{347057BB-F725-4832-AE78-47A2EC67E612}" type="presParOf" srcId="{40B3952B-82C8-497D-A3C4-B6DD36FFA76F}" destId="{D94FE085-35F3-4E0C-BB4B-FDF07A1C5D5C}" srcOrd="3" destOrd="0" presId="urn:microsoft.com/office/officeart/2005/8/layout/hierarchy3"/>
    <dgm:cxn modelId="{0BD97E8F-0ED6-4EC6-B885-ADFE15388141}" type="presParOf" srcId="{EC4CD204-9EF0-49D0-A2A8-00BB3DA5BA67}" destId="{7C021D33-E1CB-4583-86DE-77C8331E8DF5}" srcOrd="1" destOrd="0" presId="urn:microsoft.com/office/officeart/2005/8/layout/hierarchy3"/>
    <dgm:cxn modelId="{5595B137-C7D3-4AB7-A3CC-5EAA6DB67E16}" type="presParOf" srcId="{7C021D33-E1CB-4583-86DE-77C8331E8DF5}" destId="{BACEE67B-68E6-479F-B0B8-39933C0663A3}" srcOrd="0" destOrd="0" presId="urn:microsoft.com/office/officeart/2005/8/layout/hierarchy3"/>
    <dgm:cxn modelId="{FC688353-61C1-4F8D-B3BC-5558555FFC24}" type="presParOf" srcId="{BACEE67B-68E6-479F-B0B8-39933C0663A3}" destId="{0FA5B98D-6B61-45A4-902A-DD13AB981765}" srcOrd="0" destOrd="0" presId="urn:microsoft.com/office/officeart/2005/8/layout/hierarchy3"/>
    <dgm:cxn modelId="{2D1B66E5-ADF4-4C24-8E3E-C3A20795E7B0}" type="presParOf" srcId="{BACEE67B-68E6-479F-B0B8-39933C0663A3}" destId="{35DFE039-AE6B-43E9-8244-C044BCD2AB8A}" srcOrd="1" destOrd="0" presId="urn:microsoft.com/office/officeart/2005/8/layout/hierarchy3"/>
    <dgm:cxn modelId="{28D7942C-D1E0-46FB-B3A2-8046890DE27A}" type="presParOf" srcId="{7C021D33-E1CB-4583-86DE-77C8331E8DF5}" destId="{D9B3BFE6-B45A-4409-A76D-E18DD23C8AC3}" srcOrd="1" destOrd="0" presId="urn:microsoft.com/office/officeart/2005/8/layout/hierarchy3"/>
    <dgm:cxn modelId="{B33C6519-A951-4BE5-BC27-06D853FB3C6B}" type="presParOf" srcId="{D9B3BFE6-B45A-4409-A76D-E18DD23C8AC3}" destId="{7AFB80B7-F0C0-47A2-8AEA-C9C327D61241}" srcOrd="0" destOrd="0" presId="urn:microsoft.com/office/officeart/2005/8/layout/hierarchy3"/>
    <dgm:cxn modelId="{CF429E45-0A64-4071-A572-8C84B280F175}" type="presParOf" srcId="{D9B3BFE6-B45A-4409-A76D-E18DD23C8AC3}" destId="{64941666-BABC-457C-93F1-8C9186D744EC}" srcOrd="1" destOrd="0" presId="urn:microsoft.com/office/officeart/2005/8/layout/hierarchy3"/>
    <dgm:cxn modelId="{A6CC9AF6-79D5-4A62-BE1E-811753DDA9A0}" type="presParOf" srcId="{D9B3BFE6-B45A-4409-A76D-E18DD23C8AC3}" destId="{09722622-947F-45ED-B2A1-361D87858D57}" srcOrd="2" destOrd="0" presId="urn:microsoft.com/office/officeart/2005/8/layout/hierarchy3"/>
    <dgm:cxn modelId="{BE1882C3-6229-46C1-9CE0-B190B635EC2A}" type="presParOf" srcId="{D9B3BFE6-B45A-4409-A76D-E18DD23C8AC3}" destId="{79420635-DCEC-4BC7-82DD-B48FA8660788}" srcOrd="3" destOrd="0" presId="urn:microsoft.com/office/officeart/2005/8/layout/hierarchy3"/>
    <dgm:cxn modelId="{CA0E18F9-B09D-4E05-8A07-D27289BE7C1A}" type="presParOf" srcId="{EC4CD204-9EF0-49D0-A2A8-00BB3DA5BA67}" destId="{1A12B17D-2EC1-4EBA-AE20-AF4C6A0D48F0}" srcOrd="2" destOrd="0" presId="urn:microsoft.com/office/officeart/2005/8/layout/hierarchy3"/>
    <dgm:cxn modelId="{88E84628-C2C0-4DCB-BF43-67C9BA561E62}" type="presParOf" srcId="{1A12B17D-2EC1-4EBA-AE20-AF4C6A0D48F0}" destId="{258974FE-EC13-4C79-88B2-A8F3B6A0BFA0}" srcOrd="0" destOrd="0" presId="urn:microsoft.com/office/officeart/2005/8/layout/hierarchy3"/>
    <dgm:cxn modelId="{FD48528A-51C5-461F-8460-6FF18EB7A2CE}" type="presParOf" srcId="{258974FE-EC13-4C79-88B2-A8F3B6A0BFA0}" destId="{9399BDE8-BDF7-4D10-B65E-6B57BFAA8A1F}" srcOrd="0" destOrd="0" presId="urn:microsoft.com/office/officeart/2005/8/layout/hierarchy3"/>
    <dgm:cxn modelId="{AF424CFB-831E-4191-9FFB-2E3F1F9BEC94}" type="presParOf" srcId="{258974FE-EC13-4C79-88B2-A8F3B6A0BFA0}" destId="{7C957A0C-F46B-475B-B264-CC7CFD4294CB}" srcOrd="1" destOrd="0" presId="urn:microsoft.com/office/officeart/2005/8/layout/hierarchy3"/>
    <dgm:cxn modelId="{ED599E9F-2952-4E56-9681-6721560D9C9A}" type="presParOf" srcId="{1A12B17D-2EC1-4EBA-AE20-AF4C6A0D48F0}" destId="{3E14C9C9-9650-48DC-B583-CB13F99AEE78}" srcOrd="1" destOrd="0" presId="urn:microsoft.com/office/officeart/2005/8/layout/hierarchy3"/>
    <dgm:cxn modelId="{329AA136-C13B-4975-A1EC-50CC5970C89D}" type="presParOf" srcId="{3E14C9C9-9650-48DC-B583-CB13F99AEE78}" destId="{4FFAD1A6-A888-4D56-A8E7-87DFC0194DBB}" srcOrd="0" destOrd="0" presId="urn:microsoft.com/office/officeart/2005/8/layout/hierarchy3"/>
    <dgm:cxn modelId="{EC23F0B1-0F78-4C39-82B4-F01400711446}" type="presParOf" srcId="{3E14C9C9-9650-48DC-B583-CB13F99AEE78}" destId="{14A7A7C7-DBB5-48DA-849C-785C00D492C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3E757E3-1A0E-4E4B-B6E3-7006A5B2C60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E4BDF5-7D92-4A6F-8A01-5E5DBA2D0469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Facebook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A624D4B-9D75-49CE-A4DF-5BF25075D423}" type="parTrans" cxnId="{CF03DEFF-BB35-4769-BD95-0E9CFC662D29}">
      <dgm:prSet/>
      <dgm:spPr/>
      <dgm:t>
        <a:bodyPr/>
        <a:lstStyle/>
        <a:p>
          <a:pPr latinLnBrk="1"/>
          <a:endParaRPr lang="ko-KR" altLang="en-US"/>
        </a:p>
      </dgm:t>
    </dgm:pt>
    <dgm:pt modelId="{ED70DEF8-4FF8-44C0-83B9-6D59B0508DC4}" type="sibTrans" cxnId="{CF03DEFF-BB35-4769-BD95-0E9CFC662D29}">
      <dgm:prSet/>
      <dgm:spPr/>
      <dgm:t>
        <a:bodyPr/>
        <a:lstStyle/>
        <a:p>
          <a:pPr latinLnBrk="1"/>
          <a:endParaRPr lang="ko-KR" altLang="en-US"/>
        </a:p>
      </dgm:t>
    </dgm:pt>
    <dgm:pt modelId="{DD6EAD12-3F68-4474-9B06-4637CA79ECE8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YouTube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FDE1E6C-F9ED-4558-A7C7-13D7658E1B1B}" type="parTrans" cxnId="{1B3EA6F4-5F72-43A3-AF28-5D329AC80A52}">
      <dgm:prSet/>
      <dgm:spPr/>
      <dgm:t>
        <a:bodyPr/>
        <a:lstStyle/>
        <a:p>
          <a:pPr latinLnBrk="1"/>
          <a:endParaRPr lang="ko-KR" altLang="en-US"/>
        </a:p>
      </dgm:t>
    </dgm:pt>
    <dgm:pt modelId="{2F8D7B4A-F822-409D-B3AE-8C370B439909}" type="sibTrans" cxnId="{1B3EA6F4-5F72-43A3-AF28-5D329AC80A52}">
      <dgm:prSet/>
      <dgm:spPr/>
      <dgm:t>
        <a:bodyPr/>
        <a:lstStyle/>
        <a:p>
          <a:pPr latinLnBrk="1"/>
          <a:endParaRPr lang="ko-KR" altLang="en-US"/>
        </a:p>
      </dgm:t>
    </dgm:pt>
    <dgm:pt modelId="{8D80E7C5-34C0-4D19-BAB4-AEC9253E2411}">
      <dgm:prSet phldrT="[텍스트]"/>
      <dgm:spPr/>
      <dgm:t>
        <a:bodyPr/>
        <a:lstStyle/>
        <a:p>
          <a:pPr algn="ctr" latinLnBrk="1"/>
          <a:r>
            <a:rPr lang="en-US" altLang="ko-KR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EveryTime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80063CB6-7D30-4E52-BDE2-401091FDB2CC}" type="parTrans" cxnId="{74B0D2E5-FCB2-4868-9321-48AC301E9B27}">
      <dgm:prSet/>
      <dgm:spPr/>
      <dgm:t>
        <a:bodyPr/>
        <a:lstStyle/>
        <a:p>
          <a:pPr latinLnBrk="1"/>
          <a:endParaRPr lang="ko-KR" altLang="en-US"/>
        </a:p>
      </dgm:t>
    </dgm:pt>
    <dgm:pt modelId="{C683B1F1-703F-45AA-ADD5-E0EDDFA7E1F3}" type="sibTrans" cxnId="{74B0D2E5-FCB2-4868-9321-48AC301E9B27}">
      <dgm:prSet/>
      <dgm:spPr/>
      <dgm:t>
        <a:bodyPr/>
        <a:lstStyle/>
        <a:p>
          <a:pPr latinLnBrk="1"/>
          <a:endParaRPr lang="ko-KR" altLang="en-US"/>
        </a:p>
      </dgm:t>
    </dgm:pt>
    <dgm:pt modelId="{0220FE86-F860-4167-810B-24D2B9260C8E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Interest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47B6D924-20B4-4855-8EBE-B3BAFDD68D65}" type="parTrans" cxnId="{C906948A-1CEA-4618-A0DA-6D38979EB6DB}">
      <dgm:prSet/>
      <dgm:spPr/>
      <dgm:t>
        <a:bodyPr/>
        <a:lstStyle/>
        <a:p>
          <a:pPr latinLnBrk="1"/>
          <a:endParaRPr lang="ko-KR" altLang="en-US"/>
        </a:p>
      </dgm:t>
    </dgm:pt>
    <dgm:pt modelId="{72C73928-9559-45BD-98C8-29365BF1B7C1}" type="sibTrans" cxnId="{C906948A-1CEA-4618-A0DA-6D38979EB6DB}">
      <dgm:prSet/>
      <dgm:spPr/>
      <dgm:t>
        <a:bodyPr/>
        <a:lstStyle/>
        <a:p>
          <a:pPr latinLnBrk="1"/>
          <a:endParaRPr lang="ko-KR" altLang="en-US"/>
        </a:p>
      </dgm:t>
    </dgm:pt>
    <dgm:pt modelId="{22D31D75-0CEA-42CC-A777-B9611C5D4163}">
      <dgm:prSet phldrT="[텍스트]"/>
      <dgm:spPr/>
      <dgm:t>
        <a:bodyPr/>
        <a:lstStyle/>
        <a:p>
          <a:pPr algn="ctr" latinLnBrk="1"/>
          <a:r>
            <a:rPr lang="en-US" altLang="ko-KR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Naver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 Cafe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4B870390-29A9-4DFA-9F6E-762E5887D737}" type="parTrans" cxnId="{07BE49D2-7F15-4254-B271-9E744994D323}">
      <dgm:prSet/>
      <dgm:spPr/>
      <dgm:t>
        <a:bodyPr/>
        <a:lstStyle/>
        <a:p>
          <a:pPr latinLnBrk="1"/>
          <a:endParaRPr lang="ko-KR" altLang="en-US"/>
        </a:p>
      </dgm:t>
    </dgm:pt>
    <dgm:pt modelId="{2FC30A04-D948-4926-9DF3-A449CE631687}" type="sibTrans" cxnId="{07BE49D2-7F15-4254-B271-9E744994D323}">
      <dgm:prSet/>
      <dgm:spPr/>
      <dgm:t>
        <a:bodyPr/>
        <a:lstStyle/>
        <a:p>
          <a:pPr latinLnBrk="1"/>
          <a:endParaRPr lang="ko-KR" altLang="en-US"/>
        </a:p>
      </dgm:t>
    </dgm:pt>
    <dgm:pt modelId="{219D72B2-D38B-41F8-BAA4-E132C301B201}">
      <dgm:prSet phldrT="[텍스트]"/>
      <dgm:spPr/>
      <dgm:t>
        <a:bodyPr/>
        <a:lstStyle/>
        <a:p>
          <a:pPr algn="ctr" latinLnBrk="1"/>
          <a:r>
            <a:rPr lang="en-US" altLang="ko-KR">
              <a:latin typeface="휴먼매직체" panose="02030504000101010101" pitchFamily="18" charset="-127"/>
              <a:ea typeface="휴먼매직체" panose="02030504000101010101" pitchFamily="18" charset="-127"/>
            </a:rPr>
            <a:t>Easy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7D67359-6848-4E6A-8EE5-AC5DDF2CF57B}" type="parTrans" cxnId="{6548C00C-7DBF-4AC7-A424-C0C84FC02C5A}">
      <dgm:prSet/>
      <dgm:spPr/>
      <dgm:t>
        <a:bodyPr/>
        <a:lstStyle/>
        <a:p>
          <a:pPr latinLnBrk="1"/>
          <a:endParaRPr lang="ko-KR" altLang="en-US"/>
        </a:p>
      </dgm:t>
    </dgm:pt>
    <dgm:pt modelId="{11E1EB1F-C2A6-4D7B-90A2-467533C5D8BE}" type="sibTrans" cxnId="{6548C00C-7DBF-4AC7-A424-C0C84FC02C5A}">
      <dgm:prSet/>
      <dgm:spPr/>
      <dgm:t>
        <a:bodyPr/>
        <a:lstStyle/>
        <a:p>
          <a:pPr latinLnBrk="1"/>
          <a:endParaRPr lang="ko-KR" altLang="en-US"/>
        </a:p>
      </dgm:t>
    </dgm:pt>
    <dgm:pt modelId="{545A4D24-29E6-4652-8668-F2F66DD25E0E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Easy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B2BFB93-1565-4FF1-99BA-FA1B7A86616D}" type="parTrans" cxnId="{63AC35FB-EB6C-4568-9D53-17CB2937785B}">
      <dgm:prSet/>
      <dgm:spPr/>
      <dgm:t>
        <a:bodyPr/>
        <a:lstStyle/>
        <a:p>
          <a:pPr latinLnBrk="1"/>
          <a:endParaRPr lang="ko-KR" altLang="en-US"/>
        </a:p>
      </dgm:t>
    </dgm:pt>
    <dgm:pt modelId="{22555068-C959-4B56-9467-68FAB4F82C12}" type="sibTrans" cxnId="{63AC35FB-EB6C-4568-9D53-17CB2937785B}">
      <dgm:prSet/>
      <dgm:spPr/>
      <dgm:t>
        <a:bodyPr/>
        <a:lstStyle/>
        <a:p>
          <a:pPr latinLnBrk="1"/>
          <a:endParaRPr lang="ko-KR" altLang="en-US"/>
        </a:p>
      </dgm:t>
    </dgm:pt>
    <dgm:pt modelId="{CE2B8A2C-EB6B-43D6-A02B-0F59C13E45F8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Clean UI, </a:t>
          </a:r>
        </a:p>
        <a:p>
          <a:pPr algn="ctr" latinLnBrk="1"/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다양한 게시판</a:t>
          </a:r>
        </a:p>
      </dgm:t>
    </dgm:pt>
    <dgm:pt modelId="{6F57A597-2868-4779-99F9-13D811EED194}" type="parTrans" cxnId="{DC171C6A-5ECD-4DEE-B85E-CEAB38DCBC51}">
      <dgm:prSet/>
      <dgm:spPr/>
      <dgm:t>
        <a:bodyPr/>
        <a:lstStyle/>
        <a:p>
          <a:pPr latinLnBrk="1"/>
          <a:endParaRPr lang="ko-KR" altLang="en-US"/>
        </a:p>
      </dgm:t>
    </dgm:pt>
    <dgm:pt modelId="{17ABE49A-429F-48EC-8C39-2F22C3B34BB2}" type="sibTrans" cxnId="{DC171C6A-5ECD-4DEE-B85E-CEAB38DCBC51}">
      <dgm:prSet/>
      <dgm:spPr/>
      <dgm:t>
        <a:bodyPr/>
        <a:lstStyle/>
        <a:p>
          <a:pPr latinLnBrk="1"/>
          <a:endParaRPr lang="ko-KR" altLang="en-US"/>
        </a:p>
      </dgm:t>
    </dgm:pt>
    <dgm:pt modelId="{033FE4D5-C9D6-4E2A-A1D1-46DAE56F696C}">
      <dgm:prSet phldrT="[텍스트]"/>
      <dgm:spPr/>
      <dgm:t>
        <a:bodyPr/>
        <a:lstStyle/>
        <a:p>
          <a:pPr algn="ctr" latinLnBrk="1"/>
          <a:r>
            <a:rPr lang="en-US" altLang="ko-KR">
              <a:latin typeface="휴먼매직체" panose="02030504000101010101" pitchFamily="18" charset="-127"/>
              <a:ea typeface="휴먼매직체" panose="02030504000101010101" pitchFamily="18" charset="-127"/>
            </a:rPr>
            <a:t>Clear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, Look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6A41D2B-B12F-461E-BCC6-A65E1BF05999}" type="parTrans" cxnId="{EC2E9181-653D-4A3C-B955-8BB2EF65C307}">
      <dgm:prSet/>
      <dgm:spPr/>
      <dgm:t>
        <a:bodyPr/>
        <a:lstStyle/>
        <a:p>
          <a:pPr latinLnBrk="1"/>
          <a:endParaRPr lang="ko-KR" altLang="en-US"/>
        </a:p>
      </dgm:t>
    </dgm:pt>
    <dgm:pt modelId="{A09F0CED-8CF3-494C-8291-DAD4D634CFF8}" type="sibTrans" cxnId="{EC2E9181-653D-4A3C-B955-8BB2EF65C307}">
      <dgm:prSet/>
      <dgm:spPr/>
      <dgm:t>
        <a:bodyPr/>
        <a:lstStyle/>
        <a:p>
          <a:pPr latinLnBrk="1"/>
          <a:endParaRPr lang="ko-KR" altLang="en-US"/>
        </a:p>
      </dgm:t>
    </dgm:pt>
    <dgm:pt modelId="{D10B4205-A735-4E50-856C-7FE6987156B9}">
      <dgm:prSet phldrT="[텍스트]"/>
      <dgm:spPr/>
      <dgm:t>
        <a:bodyPr/>
        <a:lstStyle/>
        <a:p>
          <a:pPr algn="ctr" latinLnBrk="1"/>
          <a:r>
            <a:rPr lang="en-US" altLang="ko-KR">
              <a:latin typeface="휴먼매직체" panose="02030504000101010101" pitchFamily="18" charset="-127"/>
              <a:ea typeface="휴먼매직체" panose="02030504000101010101" pitchFamily="18" charset="-127"/>
            </a:rPr>
            <a:t>Icon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, Clear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819D8BC0-4C71-4796-93AF-0DD6FDBFAE25}" type="parTrans" cxnId="{FC3A1814-C5C0-482E-9A23-A936010D22E4}">
      <dgm:prSet/>
      <dgm:spPr/>
      <dgm:t>
        <a:bodyPr/>
        <a:lstStyle/>
        <a:p>
          <a:pPr latinLnBrk="1"/>
          <a:endParaRPr lang="ko-KR" altLang="en-US"/>
        </a:p>
      </dgm:t>
    </dgm:pt>
    <dgm:pt modelId="{00B84E94-C2FA-41A9-B4FC-365143CF1A1C}" type="sibTrans" cxnId="{FC3A1814-C5C0-482E-9A23-A936010D22E4}">
      <dgm:prSet/>
      <dgm:spPr/>
      <dgm:t>
        <a:bodyPr/>
        <a:lstStyle/>
        <a:p>
          <a:pPr latinLnBrk="1"/>
          <a:endParaRPr lang="ko-KR" altLang="en-US"/>
        </a:p>
      </dgm:t>
    </dgm:pt>
    <dgm:pt modelId="{0F9972FB-2AA2-46EB-8215-2ACF05F23986}" type="pres">
      <dgm:prSet presAssocID="{C3E757E3-1A0E-4E4B-B6E3-7006A5B2C603}" presName="Name0" presStyleCnt="0">
        <dgm:presLayoutVars>
          <dgm:dir/>
          <dgm:resizeHandles val="exact"/>
        </dgm:presLayoutVars>
      </dgm:prSet>
      <dgm:spPr/>
    </dgm:pt>
    <dgm:pt modelId="{00E1C7B0-988F-4384-AC66-325BBD9DF377}" type="pres">
      <dgm:prSet presAssocID="{77E4BDF5-7D92-4A6F-8A01-5E5DBA2D0469}" presName="compNode" presStyleCnt="0"/>
      <dgm:spPr/>
    </dgm:pt>
    <dgm:pt modelId="{4D65D6AF-8BAF-463D-8D7D-186C733320D9}" type="pres">
      <dgm:prSet presAssocID="{77E4BDF5-7D92-4A6F-8A01-5E5DBA2D0469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8EE3267-36C6-406C-872A-4E055BB3B046}" type="pres">
      <dgm:prSet presAssocID="{77E4BDF5-7D92-4A6F-8A01-5E5DBA2D0469}" presName="textRect" presStyleLbl="revTx" presStyleIdx="0" presStyleCnt="5">
        <dgm:presLayoutVars>
          <dgm:bulletEnabled val="1"/>
        </dgm:presLayoutVars>
      </dgm:prSet>
      <dgm:spPr/>
    </dgm:pt>
    <dgm:pt modelId="{FAA1632F-E8D7-4196-B0BD-267F4153EB51}" type="pres">
      <dgm:prSet presAssocID="{ED70DEF8-4FF8-44C0-83B9-6D59B0508DC4}" presName="sibTrans" presStyleLbl="sibTrans2D1" presStyleIdx="0" presStyleCnt="0"/>
      <dgm:spPr/>
    </dgm:pt>
    <dgm:pt modelId="{CF766D8B-7378-45EC-9CAA-7B86AF83AC14}" type="pres">
      <dgm:prSet presAssocID="{DD6EAD12-3F68-4474-9B06-4637CA79ECE8}" presName="compNode" presStyleCnt="0"/>
      <dgm:spPr/>
    </dgm:pt>
    <dgm:pt modelId="{8A22BDE8-27D5-409B-A841-1A42E93854E5}" type="pres">
      <dgm:prSet presAssocID="{DD6EAD12-3F68-4474-9B06-4637CA79ECE8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E86343-F5EE-48C6-B1A1-3590AA8628FD}" type="pres">
      <dgm:prSet presAssocID="{DD6EAD12-3F68-4474-9B06-4637CA79ECE8}" presName="textRect" presStyleLbl="revTx" presStyleIdx="1" presStyleCnt="5">
        <dgm:presLayoutVars>
          <dgm:bulletEnabled val="1"/>
        </dgm:presLayoutVars>
      </dgm:prSet>
      <dgm:spPr/>
    </dgm:pt>
    <dgm:pt modelId="{169DD234-234A-48A1-B9B7-09E5007C8BC9}" type="pres">
      <dgm:prSet presAssocID="{2F8D7B4A-F822-409D-B3AE-8C370B439909}" presName="sibTrans" presStyleLbl="sibTrans2D1" presStyleIdx="0" presStyleCnt="0"/>
      <dgm:spPr/>
    </dgm:pt>
    <dgm:pt modelId="{B11736E4-6033-4EA6-B222-CBE87AACA0CD}" type="pres">
      <dgm:prSet presAssocID="{8D80E7C5-34C0-4D19-BAB4-AEC9253E2411}" presName="compNode" presStyleCnt="0"/>
      <dgm:spPr/>
    </dgm:pt>
    <dgm:pt modelId="{42DCBED9-F0E4-483F-836C-7A80A425DFEF}" type="pres">
      <dgm:prSet presAssocID="{8D80E7C5-34C0-4D19-BAB4-AEC9253E2411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7B818CED-1E55-423E-93F9-A4B6BA2BAA55}" type="pres">
      <dgm:prSet presAssocID="{8D80E7C5-34C0-4D19-BAB4-AEC9253E2411}" presName="textRect" presStyleLbl="revTx" presStyleIdx="2" presStyleCnt="5">
        <dgm:presLayoutVars>
          <dgm:bulletEnabled val="1"/>
        </dgm:presLayoutVars>
      </dgm:prSet>
      <dgm:spPr/>
    </dgm:pt>
    <dgm:pt modelId="{F068B693-A08D-4C37-B040-80915E1D62E0}" type="pres">
      <dgm:prSet presAssocID="{C683B1F1-703F-45AA-ADD5-E0EDDFA7E1F3}" presName="sibTrans" presStyleLbl="sibTrans2D1" presStyleIdx="0" presStyleCnt="0"/>
      <dgm:spPr/>
    </dgm:pt>
    <dgm:pt modelId="{278EB182-4DC8-4CD5-96CD-E0D8F4E663BE}" type="pres">
      <dgm:prSet presAssocID="{0220FE86-F860-4167-810B-24D2B9260C8E}" presName="compNode" presStyleCnt="0"/>
      <dgm:spPr/>
    </dgm:pt>
    <dgm:pt modelId="{3CCA83E5-D4E8-40D4-B1D2-866EB89807E3}" type="pres">
      <dgm:prSet presAssocID="{0220FE86-F860-4167-810B-24D2B9260C8E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3DC2924C-CDDE-40D8-82BD-319BB5154E34}" type="pres">
      <dgm:prSet presAssocID="{0220FE86-F860-4167-810B-24D2B9260C8E}" presName="textRect" presStyleLbl="revTx" presStyleIdx="3" presStyleCnt="5">
        <dgm:presLayoutVars>
          <dgm:bulletEnabled val="1"/>
        </dgm:presLayoutVars>
      </dgm:prSet>
      <dgm:spPr/>
    </dgm:pt>
    <dgm:pt modelId="{5151D925-255A-4B72-86D6-E2BEC2BD8793}" type="pres">
      <dgm:prSet presAssocID="{72C73928-9559-45BD-98C8-29365BF1B7C1}" presName="sibTrans" presStyleLbl="sibTrans2D1" presStyleIdx="0" presStyleCnt="0"/>
      <dgm:spPr/>
    </dgm:pt>
    <dgm:pt modelId="{0485F10D-9D08-4856-BB43-AF5CE5E62BB9}" type="pres">
      <dgm:prSet presAssocID="{22D31D75-0CEA-42CC-A777-B9611C5D4163}" presName="compNode" presStyleCnt="0"/>
      <dgm:spPr/>
    </dgm:pt>
    <dgm:pt modelId="{205CEE5E-289B-4174-B8B9-67C100086A7E}" type="pres">
      <dgm:prSet presAssocID="{22D31D75-0CEA-42CC-A777-B9611C5D4163}" presName="pict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6FE6DC3-717E-4989-84C7-49E6FAE9DCE3}" type="pres">
      <dgm:prSet presAssocID="{22D31D75-0CEA-42CC-A777-B9611C5D4163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6548C00C-7DBF-4AC7-A424-C0C84FC02C5A}" srcId="{77E4BDF5-7D92-4A6F-8A01-5E5DBA2D0469}" destId="{219D72B2-D38B-41F8-BAA4-E132C301B201}" srcOrd="0" destOrd="0" parTransId="{67D67359-6848-4E6A-8EE5-AC5DDF2CF57B}" sibTransId="{11E1EB1F-C2A6-4D7B-90A2-467533C5D8BE}"/>
    <dgm:cxn modelId="{B2CB3A0D-22A6-4403-8604-82C2CE34027D}" type="presOf" srcId="{77E4BDF5-7D92-4A6F-8A01-5E5DBA2D0469}" destId="{88EE3267-36C6-406C-872A-4E055BB3B046}" srcOrd="0" destOrd="0" presId="urn:microsoft.com/office/officeart/2005/8/layout/pList1"/>
    <dgm:cxn modelId="{FC3A1814-C5C0-482E-9A23-A936010D22E4}" srcId="{22D31D75-0CEA-42CC-A777-B9611C5D4163}" destId="{D10B4205-A735-4E50-856C-7FE6987156B9}" srcOrd="0" destOrd="0" parTransId="{819D8BC0-4C71-4796-93AF-0DD6FDBFAE25}" sibTransId="{00B84E94-C2FA-41A9-B4FC-365143CF1A1C}"/>
    <dgm:cxn modelId="{F1329616-5A7A-4A8F-AD3C-39A44F3A1B71}" type="presOf" srcId="{2F8D7B4A-F822-409D-B3AE-8C370B439909}" destId="{169DD234-234A-48A1-B9B7-09E5007C8BC9}" srcOrd="0" destOrd="0" presId="urn:microsoft.com/office/officeart/2005/8/layout/pList1"/>
    <dgm:cxn modelId="{B5870C29-C2CC-4D93-91CD-11A19635692E}" type="presOf" srcId="{8D80E7C5-34C0-4D19-BAB4-AEC9253E2411}" destId="{7B818CED-1E55-423E-93F9-A4B6BA2BAA55}" srcOrd="0" destOrd="0" presId="urn:microsoft.com/office/officeart/2005/8/layout/pList1"/>
    <dgm:cxn modelId="{80586B43-7E2C-4A3E-83F7-185E0AA68969}" type="presOf" srcId="{C3E757E3-1A0E-4E4B-B6E3-7006A5B2C603}" destId="{0F9972FB-2AA2-46EB-8215-2ACF05F23986}" srcOrd="0" destOrd="0" presId="urn:microsoft.com/office/officeart/2005/8/layout/pList1"/>
    <dgm:cxn modelId="{DC171C6A-5ECD-4DEE-B85E-CEAB38DCBC51}" srcId="{8D80E7C5-34C0-4D19-BAB4-AEC9253E2411}" destId="{CE2B8A2C-EB6B-43D6-A02B-0F59C13E45F8}" srcOrd="0" destOrd="0" parTransId="{6F57A597-2868-4779-99F9-13D811EED194}" sibTransId="{17ABE49A-429F-48EC-8C39-2F22C3B34BB2}"/>
    <dgm:cxn modelId="{EC2E9181-653D-4A3C-B955-8BB2EF65C307}" srcId="{0220FE86-F860-4167-810B-24D2B9260C8E}" destId="{033FE4D5-C9D6-4E2A-A1D1-46DAE56F696C}" srcOrd="0" destOrd="0" parTransId="{A6A41D2B-B12F-461E-BCC6-A65E1BF05999}" sibTransId="{A09F0CED-8CF3-494C-8291-DAD4D634CFF8}"/>
    <dgm:cxn modelId="{C906948A-1CEA-4618-A0DA-6D38979EB6DB}" srcId="{C3E757E3-1A0E-4E4B-B6E3-7006A5B2C603}" destId="{0220FE86-F860-4167-810B-24D2B9260C8E}" srcOrd="3" destOrd="0" parTransId="{47B6D924-20B4-4855-8EBE-B3BAFDD68D65}" sibTransId="{72C73928-9559-45BD-98C8-29365BF1B7C1}"/>
    <dgm:cxn modelId="{70A714A2-47B5-494E-A216-1F69C1D04916}" type="presOf" srcId="{0220FE86-F860-4167-810B-24D2B9260C8E}" destId="{3DC2924C-CDDE-40D8-82BD-319BB5154E34}" srcOrd="0" destOrd="0" presId="urn:microsoft.com/office/officeart/2005/8/layout/pList1"/>
    <dgm:cxn modelId="{F88F62AB-9531-4C97-A86E-B89BCB451BC1}" type="presOf" srcId="{C683B1F1-703F-45AA-ADD5-E0EDDFA7E1F3}" destId="{F068B693-A08D-4C37-B040-80915E1D62E0}" srcOrd="0" destOrd="0" presId="urn:microsoft.com/office/officeart/2005/8/layout/pList1"/>
    <dgm:cxn modelId="{1162CBB4-8FCE-4B79-BC5A-7246069D6943}" type="presOf" srcId="{219D72B2-D38B-41F8-BAA4-E132C301B201}" destId="{88EE3267-36C6-406C-872A-4E055BB3B046}" srcOrd="0" destOrd="1" presId="urn:microsoft.com/office/officeart/2005/8/layout/pList1"/>
    <dgm:cxn modelId="{90ECE2BA-ABB7-48B7-A4E3-2324F78DF07D}" type="presOf" srcId="{D10B4205-A735-4E50-856C-7FE6987156B9}" destId="{46FE6DC3-717E-4989-84C7-49E6FAE9DCE3}" srcOrd="0" destOrd="1" presId="urn:microsoft.com/office/officeart/2005/8/layout/pList1"/>
    <dgm:cxn modelId="{A2DF35C7-CD4D-4CB5-97DB-955CF60B60BB}" type="presOf" srcId="{72C73928-9559-45BD-98C8-29365BF1B7C1}" destId="{5151D925-255A-4B72-86D6-E2BEC2BD8793}" srcOrd="0" destOrd="0" presId="urn:microsoft.com/office/officeart/2005/8/layout/pList1"/>
    <dgm:cxn modelId="{C58E0ECA-4CF8-4D67-823A-A81CF2E1AE61}" type="presOf" srcId="{033FE4D5-C9D6-4E2A-A1D1-46DAE56F696C}" destId="{3DC2924C-CDDE-40D8-82BD-319BB5154E34}" srcOrd="0" destOrd="1" presId="urn:microsoft.com/office/officeart/2005/8/layout/pList1"/>
    <dgm:cxn modelId="{07BE49D2-7F15-4254-B271-9E744994D323}" srcId="{C3E757E3-1A0E-4E4B-B6E3-7006A5B2C603}" destId="{22D31D75-0CEA-42CC-A777-B9611C5D4163}" srcOrd="4" destOrd="0" parTransId="{4B870390-29A9-4DFA-9F6E-762E5887D737}" sibTransId="{2FC30A04-D948-4926-9DF3-A449CE631687}"/>
    <dgm:cxn modelId="{EB81D3D2-45D4-4F30-B3A8-11997A52ECB7}" type="presOf" srcId="{DD6EAD12-3F68-4474-9B06-4637CA79ECE8}" destId="{6AE86343-F5EE-48C6-B1A1-3590AA8628FD}" srcOrd="0" destOrd="0" presId="urn:microsoft.com/office/officeart/2005/8/layout/pList1"/>
    <dgm:cxn modelId="{2D0CC1D6-666B-4BB5-B666-DC5FB9435421}" type="presOf" srcId="{22D31D75-0CEA-42CC-A777-B9611C5D4163}" destId="{46FE6DC3-717E-4989-84C7-49E6FAE9DCE3}" srcOrd="0" destOrd="0" presId="urn:microsoft.com/office/officeart/2005/8/layout/pList1"/>
    <dgm:cxn modelId="{907F62E4-55F6-4684-B2D6-E747E5F1F985}" type="presOf" srcId="{545A4D24-29E6-4652-8668-F2F66DD25E0E}" destId="{6AE86343-F5EE-48C6-B1A1-3590AA8628FD}" srcOrd="0" destOrd="1" presId="urn:microsoft.com/office/officeart/2005/8/layout/pList1"/>
    <dgm:cxn modelId="{74B0D2E5-FCB2-4868-9321-48AC301E9B27}" srcId="{C3E757E3-1A0E-4E4B-B6E3-7006A5B2C603}" destId="{8D80E7C5-34C0-4D19-BAB4-AEC9253E2411}" srcOrd="2" destOrd="0" parTransId="{80063CB6-7D30-4E52-BDE2-401091FDB2CC}" sibTransId="{C683B1F1-703F-45AA-ADD5-E0EDDFA7E1F3}"/>
    <dgm:cxn modelId="{BF53C6E6-0C75-4055-868E-1CE8C1294A4F}" type="presOf" srcId="{ED70DEF8-4FF8-44C0-83B9-6D59B0508DC4}" destId="{FAA1632F-E8D7-4196-B0BD-267F4153EB51}" srcOrd="0" destOrd="0" presId="urn:microsoft.com/office/officeart/2005/8/layout/pList1"/>
    <dgm:cxn modelId="{114735EA-CBB8-43B1-9765-D3ABB29AFD21}" type="presOf" srcId="{CE2B8A2C-EB6B-43D6-A02B-0F59C13E45F8}" destId="{7B818CED-1E55-423E-93F9-A4B6BA2BAA55}" srcOrd="0" destOrd="1" presId="urn:microsoft.com/office/officeart/2005/8/layout/pList1"/>
    <dgm:cxn modelId="{1B3EA6F4-5F72-43A3-AF28-5D329AC80A52}" srcId="{C3E757E3-1A0E-4E4B-B6E3-7006A5B2C603}" destId="{DD6EAD12-3F68-4474-9B06-4637CA79ECE8}" srcOrd="1" destOrd="0" parTransId="{FFDE1E6C-F9ED-4558-A7C7-13D7658E1B1B}" sibTransId="{2F8D7B4A-F822-409D-B3AE-8C370B439909}"/>
    <dgm:cxn modelId="{63AC35FB-EB6C-4568-9D53-17CB2937785B}" srcId="{DD6EAD12-3F68-4474-9B06-4637CA79ECE8}" destId="{545A4D24-29E6-4652-8668-F2F66DD25E0E}" srcOrd="0" destOrd="0" parTransId="{0B2BFB93-1565-4FF1-99BA-FA1B7A86616D}" sibTransId="{22555068-C959-4B56-9467-68FAB4F82C12}"/>
    <dgm:cxn modelId="{CF03DEFF-BB35-4769-BD95-0E9CFC662D29}" srcId="{C3E757E3-1A0E-4E4B-B6E3-7006A5B2C603}" destId="{77E4BDF5-7D92-4A6F-8A01-5E5DBA2D0469}" srcOrd="0" destOrd="0" parTransId="{0A624D4B-9D75-49CE-A4DF-5BF25075D423}" sibTransId="{ED70DEF8-4FF8-44C0-83B9-6D59B0508DC4}"/>
    <dgm:cxn modelId="{F0AB1DF8-F3FE-472E-9072-0C3AA4A93830}" type="presParOf" srcId="{0F9972FB-2AA2-46EB-8215-2ACF05F23986}" destId="{00E1C7B0-988F-4384-AC66-325BBD9DF377}" srcOrd="0" destOrd="0" presId="urn:microsoft.com/office/officeart/2005/8/layout/pList1"/>
    <dgm:cxn modelId="{AE7C31BF-D729-49BA-8555-B1AC6EAF8D12}" type="presParOf" srcId="{00E1C7B0-988F-4384-AC66-325BBD9DF377}" destId="{4D65D6AF-8BAF-463D-8D7D-186C733320D9}" srcOrd="0" destOrd="0" presId="urn:microsoft.com/office/officeart/2005/8/layout/pList1"/>
    <dgm:cxn modelId="{259DC360-13F0-4402-AF8B-4528D78FA93F}" type="presParOf" srcId="{00E1C7B0-988F-4384-AC66-325BBD9DF377}" destId="{88EE3267-36C6-406C-872A-4E055BB3B046}" srcOrd="1" destOrd="0" presId="urn:microsoft.com/office/officeart/2005/8/layout/pList1"/>
    <dgm:cxn modelId="{24F1D445-0AF0-4A73-9FBF-6BF995E3C97D}" type="presParOf" srcId="{0F9972FB-2AA2-46EB-8215-2ACF05F23986}" destId="{FAA1632F-E8D7-4196-B0BD-267F4153EB51}" srcOrd="1" destOrd="0" presId="urn:microsoft.com/office/officeart/2005/8/layout/pList1"/>
    <dgm:cxn modelId="{135BEFB6-FA7B-4D45-ADDC-1CF0229176B5}" type="presParOf" srcId="{0F9972FB-2AA2-46EB-8215-2ACF05F23986}" destId="{CF766D8B-7378-45EC-9CAA-7B86AF83AC14}" srcOrd="2" destOrd="0" presId="urn:microsoft.com/office/officeart/2005/8/layout/pList1"/>
    <dgm:cxn modelId="{B934D165-4F71-4ACD-B87E-EB8DF1469D06}" type="presParOf" srcId="{CF766D8B-7378-45EC-9CAA-7B86AF83AC14}" destId="{8A22BDE8-27D5-409B-A841-1A42E93854E5}" srcOrd="0" destOrd="0" presId="urn:microsoft.com/office/officeart/2005/8/layout/pList1"/>
    <dgm:cxn modelId="{E31D9F76-BD96-4020-9FC6-589A02BA3456}" type="presParOf" srcId="{CF766D8B-7378-45EC-9CAA-7B86AF83AC14}" destId="{6AE86343-F5EE-48C6-B1A1-3590AA8628FD}" srcOrd="1" destOrd="0" presId="urn:microsoft.com/office/officeart/2005/8/layout/pList1"/>
    <dgm:cxn modelId="{E8F3F5F8-DE8C-4F1E-837E-F384532DB26C}" type="presParOf" srcId="{0F9972FB-2AA2-46EB-8215-2ACF05F23986}" destId="{169DD234-234A-48A1-B9B7-09E5007C8BC9}" srcOrd="3" destOrd="0" presId="urn:microsoft.com/office/officeart/2005/8/layout/pList1"/>
    <dgm:cxn modelId="{C03FF818-30D5-4721-98A1-52864659017E}" type="presParOf" srcId="{0F9972FB-2AA2-46EB-8215-2ACF05F23986}" destId="{B11736E4-6033-4EA6-B222-CBE87AACA0CD}" srcOrd="4" destOrd="0" presId="urn:microsoft.com/office/officeart/2005/8/layout/pList1"/>
    <dgm:cxn modelId="{2EE7259D-5545-45C7-9D87-542E21E83403}" type="presParOf" srcId="{B11736E4-6033-4EA6-B222-CBE87AACA0CD}" destId="{42DCBED9-F0E4-483F-836C-7A80A425DFEF}" srcOrd="0" destOrd="0" presId="urn:microsoft.com/office/officeart/2005/8/layout/pList1"/>
    <dgm:cxn modelId="{C4574F39-E27D-4379-BCBC-2488CB7E3181}" type="presParOf" srcId="{B11736E4-6033-4EA6-B222-CBE87AACA0CD}" destId="{7B818CED-1E55-423E-93F9-A4B6BA2BAA55}" srcOrd="1" destOrd="0" presId="urn:microsoft.com/office/officeart/2005/8/layout/pList1"/>
    <dgm:cxn modelId="{EAA8D6FD-CFCD-4ED7-92D8-EBF13B2CB7CC}" type="presParOf" srcId="{0F9972FB-2AA2-46EB-8215-2ACF05F23986}" destId="{F068B693-A08D-4C37-B040-80915E1D62E0}" srcOrd="5" destOrd="0" presId="urn:microsoft.com/office/officeart/2005/8/layout/pList1"/>
    <dgm:cxn modelId="{29A58202-A45E-4AF3-8C08-6B9B6EF20F35}" type="presParOf" srcId="{0F9972FB-2AA2-46EB-8215-2ACF05F23986}" destId="{278EB182-4DC8-4CD5-96CD-E0D8F4E663BE}" srcOrd="6" destOrd="0" presId="urn:microsoft.com/office/officeart/2005/8/layout/pList1"/>
    <dgm:cxn modelId="{157D18BE-6EC3-4972-AF7C-A826BFF39155}" type="presParOf" srcId="{278EB182-4DC8-4CD5-96CD-E0D8F4E663BE}" destId="{3CCA83E5-D4E8-40D4-B1D2-866EB89807E3}" srcOrd="0" destOrd="0" presId="urn:microsoft.com/office/officeart/2005/8/layout/pList1"/>
    <dgm:cxn modelId="{5B838AA1-2E7A-42E5-ACDD-22A6637210B0}" type="presParOf" srcId="{278EB182-4DC8-4CD5-96CD-E0D8F4E663BE}" destId="{3DC2924C-CDDE-40D8-82BD-319BB5154E34}" srcOrd="1" destOrd="0" presId="urn:microsoft.com/office/officeart/2005/8/layout/pList1"/>
    <dgm:cxn modelId="{1124A5E3-FD38-40B5-A408-D48B6B7A636A}" type="presParOf" srcId="{0F9972FB-2AA2-46EB-8215-2ACF05F23986}" destId="{5151D925-255A-4B72-86D6-E2BEC2BD8793}" srcOrd="7" destOrd="0" presId="urn:microsoft.com/office/officeart/2005/8/layout/pList1"/>
    <dgm:cxn modelId="{A78F31C0-732F-46B7-BFA3-557491A94C7F}" type="presParOf" srcId="{0F9972FB-2AA2-46EB-8215-2ACF05F23986}" destId="{0485F10D-9D08-4856-BB43-AF5CE5E62BB9}" srcOrd="8" destOrd="0" presId="urn:microsoft.com/office/officeart/2005/8/layout/pList1"/>
    <dgm:cxn modelId="{52774110-515E-4993-B372-39197BF8B619}" type="presParOf" srcId="{0485F10D-9D08-4856-BB43-AF5CE5E62BB9}" destId="{205CEE5E-289B-4174-B8B9-67C100086A7E}" srcOrd="0" destOrd="0" presId="urn:microsoft.com/office/officeart/2005/8/layout/pList1"/>
    <dgm:cxn modelId="{DEC4FED5-F9BA-42EB-8030-05959E9E22A5}" type="presParOf" srcId="{0485F10D-9D08-4856-BB43-AF5CE5E62BB9}" destId="{46FE6DC3-717E-4989-84C7-49E6FAE9DCE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열심히 개발해주세요</a:t>
          </a:r>
          <a:r>
            <a:rPr lang="en-US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잘 만들어 주세요</a:t>
          </a:r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3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3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2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3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2"/>
      <dgm:spPr/>
    </dgm:pt>
    <dgm:pt modelId="{88DE4AD8-8254-45D3-8B21-7612D09A1760}" type="pres">
      <dgm:prSet presAssocID="{8AD43836-EBB3-452F-88EE-99E803796B35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2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1" destOrd="0" parTransId="{5AE24213-D018-485C-8CAC-ECAA4183B0BD}" sibTransId="{667B8B13-5EDC-49A9-B27F-695EDE119158}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38E8A8ED-E67A-45E0-BD91-554614021EF3}" type="presParOf" srcId="{043C2FC0-0F09-49D7-AAB8-77963A4B5ACE}" destId="{A85C6335-5F48-4306-8F97-833F22144597}" srcOrd="2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빠르다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익숙하다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B9CD632F-3A44-41BB-B8D0-8D06071BAD5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gm:t>
    </dgm:pt>
    <dgm:pt modelId="{93F67D31-8956-44B1-9E88-3A4B970D7987}" type="par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C43BC662-023E-41E9-A674-DBCD89508027}" type="sib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4"/>
      <dgm:spPr/>
    </dgm:pt>
    <dgm:pt modelId="{98FAF759-8C31-4023-BE2C-24DC29BDD848}" type="pres">
      <dgm:prSet presAssocID="{C02F99F4-65FE-492D-A005-0795C6FE3FDD}" presName="childText" presStyleLbl="bgAcc1" presStyleIdx="0" presStyleCnt="4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1" presStyleCnt="4"/>
      <dgm:spPr/>
    </dgm:pt>
    <dgm:pt modelId="{FB334388-449A-423E-A182-401266459439}" type="pres">
      <dgm:prSet presAssocID="{0B609378-6D17-42A7-8763-2FC9F0D46095}" presName="childText" presStyleLbl="bgAcc1" presStyleIdx="1" presStyleCnt="4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2" presStyleCnt="4"/>
      <dgm:spPr/>
    </dgm:pt>
    <dgm:pt modelId="{E7B4E421-F421-4145-B1D9-DA95ADA0AD93}" type="pres">
      <dgm:prSet presAssocID="{7C829D99-289D-4169-83BE-5926BAB18F84}" presName="childText" presStyleLbl="bgAcc1" presStyleIdx="2" presStyleCnt="4">
        <dgm:presLayoutVars>
          <dgm:bulletEnabled val="1"/>
        </dgm:presLayoutVars>
      </dgm:prSet>
      <dgm:spPr/>
    </dgm:pt>
    <dgm:pt modelId="{55AE092E-2BE9-4B00-9190-44B815D49CED}" type="pres">
      <dgm:prSet presAssocID="{93F67D31-8956-44B1-9E88-3A4B970D7987}" presName="Name13" presStyleLbl="parChTrans1D2" presStyleIdx="3" presStyleCnt="4"/>
      <dgm:spPr/>
    </dgm:pt>
    <dgm:pt modelId="{49ADF11B-7F47-47AF-BEAF-FD4E5D93FBE4}" type="pres">
      <dgm:prSet presAssocID="{B9CD632F-3A44-41BB-B8D0-8D06071BAD5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C8CD5D89-1C8C-463D-8B11-5891872CF22F}" type="presOf" srcId="{93F67D31-8956-44B1-9E88-3A4B970D7987}" destId="{55AE092E-2BE9-4B00-9190-44B815D49CED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6AE3FEE9-17F0-46DE-9520-D23420672EFF}" type="presOf" srcId="{B9CD632F-3A44-41BB-B8D0-8D06071BAD50}" destId="{49ADF11B-7F47-47AF-BEAF-FD4E5D93FBE4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5975C6FC-ED43-4A92-AC0E-CD09DAB1DD11}" srcId="{1D940715-9347-41CC-968B-A5E35D07B9EA}" destId="{B9CD632F-3A44-41BB-B8D0-8D06071BAD50}" srcOrd="1" destOrd="0" parTransId="{93F67D31-8956-44B1-9E88-3A4B970D7987}" sibTransId="{C43BC662-023E-41E9-A674-DBCD8950802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  <dgm:cxn modelId="{4A7810DC-BAA0-435B-804B-D71B4EFD13DD}" type="presParOf" srcId="{221D60C4-2825-4B9E-A45D-0F0CC17357BB}" destId="{55AE092E-2BE9-4B00-9190-44B815D49CED}" srcOrd="2" destOrd="0" presId="urn:microsoft.com/office/officeart/2005/8/layout/hierarchy3"/>
    <dgm:cxn modelId="{4F70EE4C-28F7-47EC-9566-CA657C017BED}" type="presParOf" srcId="{221D60C4-2825-4B9E-A45D-0F0CC17357BB}" destId="{49ADF11B-7F47-47AF-BEAF-FD4E5D93FB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9C50A15A-31EB-4C92-9A85-B406AEDBE4C6}">
      <dgm:prSet phldrT="[텍스트]"/>
      <dgm:spPr/>
      <dgm:t>
        <a:bodyPr/>
        <a:lstStyle/>
        <a:p>
          <a:pPr latinLnBrk="1"/>
          <a:r>
            <a:rPr lang="en-US" altLang="ko-KR" dirty="0"/>
            <a:t>YouTube</a:t>
          </a:r>
          <a:endParaRPr lang="ko-KR" altLang="en-US" dirty="0"/>
        </a:p>
      </dgm:t>
    </dgm:pt>
    <dgm:pt modelId="{B4AAD666-2E6F-445E-9198-3C82A9CA2A74}" type="parTrans" cxnId="{BB0957A8-0224-4574-A732-2B9810E03E06}">
      <dgm:prSet/>
      <dgm:spPr/>
      <dgm:t>
        <a:bodyPr/>
        <a:lstStyle/>
        <a:p>
          <a:pPr latinLnBrk="1"/>
          <a:endParaRPr lang="ko-KR" altLang="en-US"/>
        </a:p>
      </dgm:t>
    </dgm:pt>
    <dgm:pt modelId="{C150EF0F-62E4-4E43-940A-8E8D1DE47DB3}" type="sibTrans" cxnId="{BB0957A8-0224-4574-A732-2B9810E03E06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F94B03CD-CF49-4FC4-8FF7-17FC74050E89}">
      <dgm:prSet phldrT="[텍스트]"/>
      <dgm:spPr/>
      <dgm:t>
        <a:bodyPr/>
        <a:lstStyle/>
        <a:p>
          <a:pPr latinLnBrk="1"/>
          <a:r>
            <a:rPr lang="en-US" altLang="ko-KR" dirty="0" err="1"/>
            <a:t>Instargram</a:t>
          </a:r>
          <a:endParaRPr lang="ko-KR" altLang="en-US" dirty="0"/>
        </a:p>
      </dgm:t>
    </dgm:pt>
    <dgm:pt modelId="{83441A3B-1FE1-465C-9994-A27AB1E6AF57}" type="parTrans" cxnId="{3A00019E-87A8-4CA8-BEEA-50D22F8C2A4B}">
      <dgm:prSet/>
      <dgm:spPr/>
      <dgm:t>
        <a:bodyPr/>
        <a:lstStyle/>
        <a:p>
          <a:pPr latinLnBrk="1"/>
          <a:endParaRPr lang="ko-KR" altLang="en-US"/>
        </a:p>
      </dgm:t>
    </dgm:pt>
    <dgm:pt modelId="{7BF4B01C-326C-4035-B7D5-15B523966E5A}" type="sibTrans" cxnId="{3A00019E-87A8-4CA8-BEEA-50D22F8C2A4B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5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5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9E35CBB0-EBF8-46C6-898E-BB3C0BEE300B}" type="pres">
      <dgm:prSet presAssocID="{9C50A15A-31EB-4C92-9A85-B406AEDBE4C6}" presName="compNode" presStyleCnt="0"/>
      <dgm:spPr/>
    </dgm:pt>
    <dgm:pt modelId="{F03E8B06-1FCF-4ADF-9184-C067A0827DFB}" type="pres">
      <dgm:prSet presAssocID="{9C50A15A-31EB-4C92-9A85-B406AEDBE4C6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769E09-3221-48D4-A5B7-79296982C075}" type="pres">
      <dgm:prSet presAssocID="{9C50A15A-31EB-4C92-9A85-B406AEDBE4C6}" presName="textRect" presStyleLbl="revTx" presStyleIdx="2" presStyleCnt="5">
        <dgm:presLayoutVars>
          <dgm:bulletEnabled val="1"/>
        </dgm:presLayoutVars>
      </dgm:prSet>
      <dgm:spPr/>
    </dgm:pt>
    <dgm:pt modelId="{51CBE590-66DE-40A4-AC26-44D3726B9828}" type="pres">
      <dgm:prSet presAssocID="{C150EF0F-62E4-4E43-940A-8E8D1DE47DB3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3" presStyleCnt="5">
        <dgm:presLayoutVars>
          <dgm:bulletEnabled val="1"/>
        </dgm:presLayoutVars>
      </dgm:prSet>
      <dgm:spPr/>
    </dgm:pt>
    <dgm:pt modelId="{DEF31E4C-5149-4776-BDB8-09D91F8947D4}" type="pres">
      <dgm:prSet presAssocID="{667B8B13-5EDC-49A9-B27F-695EDE119158}" presName="sibTrans" presStyleLbl="sibTrans2D1" presStyleIdx="0" presStyleCnt="0"/>
      <dgm:spPr/>
    </dgm:pt>
    <dgm:pt modelId="{498D6903-4570-4CFA-AE9A-68E2E16DA44E}" type="pres">
      <dgm:prSet presAssocID="{F94B03CD-CF49-4FC4-8FF7-17FC74050E89}" presName="compNode" presStyleCnt="0"/>
      <dgm:spPr/>
    </dgm:pt>
    <dgm:pt modelId="{A868811F-264E-4EA7-8492-3D934C878B25}" type="pres">
      <dgm:prSet presAssocID="{F94B03CD-CF49-4FC4-8FF7-17FC74050E89}" presName="pict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D791124-F945-47DE-B179-4CB23362E2F0}" type="pres">
      <dgm:prSet presAssocID="{F94B03CD-CF49-4FC4-8FF7-17FC74050E89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3" destOrd="0" parTransId="{5AE24213-D018-485C-8CAC-ECAA4183B0BD}" sibTransId="{667B8B13-5EDC-49A9-B27F-695EDE119158}"/>
    <dgm:cxn modelId="{6BEEE70E-4BBF-45CB-A9FD-606869B85DD8}" type="presOf" srcId="{667B8B13-5EDC-49A9-B27F-695EDE119158}" destId="{DEF31E4C-5149-4776-BDB8-09D91F8947D4}" srcOrd="0" destOrd="0" presId="urn:microsoft.com/office/officeart/2005/8/layout/pList1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DDCAA839-8D40-4C5E-8C94-F7EF0E9662CC}" type="presOf" srcId="{F94B03CD-CF49-4FC4-8FF7-17FC74050E89}" destId="{1D791124-F945-47DE-B179-4CB23362E2F0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1ED72754-27CD-43D0-A88E-9691D764D5F0}" type="presOf" srcId="{C150EF0F-62E4-4E43-940A-8E8D1DE47DB3}" destId="{51CBE590-66DE-40A4-AC26-44D3726B9828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3A00019E-87A8-4CA8-BEEA-50D22F8C2A4B}" srcId="{C8A8CEFF-9B52-433B-89E8-78361C9859C4}" destId="{F94B03CD-CF49-4FC4-8FF7-17FC74050E89}" srcOrd="4" destOrd="0" parTransId="{83441A3B-1FE1-465C-9994-A27AB1E6AF57}" sibTransId="{7BF4B01C-326C-4035-B7D5-15B523966E5A}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BB0957A8-0224-4574-A732-2B9810E03E06}" srcId="{C8A8CEFF-9B52-433B-89E8-78361C9859C4}" destId="{9C50A15A-31EB-4C92-9A85-B406AEDBE4C6}" srcOrd="2" destOrd="0" parTransId="{B4AAD666-2E6F-445E-9198-3C82A9CA2A74}" sibTransId="{C150EF0F-62E4-4E43-940A-8E8D1DE47DB3}"/>
    <dgm:cxn modelId="{F7B424AB-8CAF-4C09-8030-D8171895CBDF}" type="presOf" srcId="{9C50A15A-31EB-4C92-9A85-B406AEDBE4C6}" destId="{00769E09-3221-48D4-A5B7-79296982C075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BE34F9CE-16A1-4C7A-9A1B-9832BF9D563C}" type="presParOf" srcId="{043C2FC0-0F09-49D7-AAB8-77963A4B5ACE}" destId="{9E35CBB0-EBF8-46C6-898E-BB3C0BEE300B}" srcOrd="4" destOrd="0" presId="urn:microsoft.com/office/officeart/2005/8/layout/pList1"/>
    <dgm:cxn modelId="{09F8C6BF-C849-4628-A4EC-253D3CB79D4D}" type="presParOf" srcId="{9E35CBB0-EBF8-46C6-898E-BB3C0BEE300B}" destId="{F03E8B06-1FCF-4ADF-9184-C067A0827DFB}" srcOrd="0" destOrd="0" presId="urn:microsoft.com/office/officeart/2005/8/layout/pList1"/>
    <dgm:cxn modelId="{C61C8E58-7CEC-4459-BCF6-2741D9AD302E}" type="presParOf" srcId="{9E35CBB0-EBF8-46C6-898E-BB3C0BEE300B}" destId="{00769E09-3221-48D4-A5B7-79296982C075}" srcOrd="1" destOrd="0" presId="urn:microsoft.com/office/officeart/2005/8/layout/pList1"/>
    <dgm:cxn modelId="{4893374E-0177-4455-B8AE-B26C94AA66BE}" type="presParOf" srcId="{043C2FC0-0F09-49D7-AAB8-77963A4B5ACE}" destId="{51CBE590-66DE-40A4-AC26-44D3726B9828}" srcOrd="5" destOrd="0" presId="urn:microsoft.com/office/officeart/2005/8/layout/pList1"/>
    <dgm:cxn modelId="{38E8A8ED-E67A-45E0-BD91-554614021EF3}" type="presParOf" srcId="{043C2FC0-0F09-49D7-AAB8-77963A4B5ACE}" destId="{A85C6335-5F48-4306-8F97-833F22144597}" srcOrd="6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  <dgm:cxn modelId="{882FF30E-AD80-4BA4-BE11-207CA9E57199}" type="presParOf" srcId="{043C2FC0-0F09-49D7-AAB8-77963A4B5ACE}" destId="{DEF31E4C-5149-4776-BDB8-09D91F8947D4}" srcOrd="7" destOrd="0" presId="urn:microsoft.com/office/officeart/2005/8/layout/pList1"/>
    <dgm:cxn modelId="{CCE93704-F011-4A38-A76D-2275756EB98A}" type="presParOf" srcId="{043C2FC0-0F09-49D7-AAB8-77963A4B5ACE}" destId="{498D6903-4570-4CFA-AE9A-68E2E16DA44E}" srcOrd="8" destOrd="0" presId="urn:microsoft.com/office/officeart/2005/8/layout/pList1"/>
    <dgm:cxn modelId="{FB2BB131-4BA4-476D-A28A-C1B9D8BABA0E}" type="presParOf" srcId="{498D6903-4570-4CFA-AE9A-68E2E16DA44E}" destId="{A868811F-264E-4EA7-8492-3D934C878B25}" srcOrd="0" destOrd="0" presId="urn:microsoft.com/office/officeart/2005/8/layout/pList1"/>
    <dgm:cxn modelId="{BBDA99D2-76B9-45B4-820D-53608DB726B5}" type="presParOf" srcId="{498D6903-4570-4CFA-AE9A-68E2E16DA44E}" destId="{1D791124-F945-47DE-B179-4CB23362E2F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  <a:endParaRPr lang="ko-KR" altLang="en-US" sz="2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7FFA17-F676-4F1F-9256-542D512E70F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</a:t>
          </a:r>
        </a:p>
      </dgm:t>
    </dgm:pt>
    <dgm:pt modelId="{90EF8D9B-62D5-4A06-8505-892CCC95AC28}" type="par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4B2FD6-D20A-47F7-A918-C4342C2962EA}" type="sib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7EAADB5-E1BD-461C-874B-560F66201A7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정리 어려움</a:t>
          </a:r>
        </a:p>
      </dgm:t>
    </dgm:pt>
    <dgm:pt modelId="{762E9127-7629-43D8-8675-1CDFB85341A8}" type="par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BA383B4-F240-4431-90EB-0526FD6F8BB0}" type="sib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D67C84-B1E7-4CF7-A7B4-21CB777F67FC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정보검색 어려움</a:t>
          </a:r>
        </a:p>
      </dgm:t>
    </dgm:pt>
    <dgm:pt modelId="{5E001B85-647E-45CD-AFB7-0EA226667756}" type="par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7268D2B-3724-48B1-9ED4-D4730793B5F7}" type="sib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B617D1E1-D357-4168-B2EA-E58FB39859C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EAF353CF-6B0F-4EBB-A537-4E1573E8AAD3}" type="parTrans" cxnId="{9A0EECB6-6D8C-40C2-8ACE-78B0803C3A94}">
      <dgm:prSet/>
      <dgm:spPr/>
      <dgm:t>
        <a:bodyPr/>
        <a:lstStyle/>
        <a:p>
          <a:pPr latinLnBrk="1"/>
          <a:endParaRPr lang="ko-KR" altLang="en-US"/>
        </a:p>
      </dgm:t>
    </dgm:pt>
    <dgm:pt modelId="{B917DFF6-E776-4988-A58E-006FD6A9669D}" type="sibTrans" cxnId="{9A0EECB6-6D8C-40C2-8ACE-78B0803C3A94}">
      <dgm:prSet/>
      <dgm:spPr/>
      <dgm:t>
        <a:bodyPr/>
        <a:lstStyle/>
        <a:p>
          <a:pPr latinLnBrk="1"/>
          <a:endParaRPr lang="ko-KR" altLang="en-US"/>
        </a:p>
      </dgm:t>
    </dgm:pt>
    <dgm:pt modelId="{7E52CCE7-B873-47B6-BE1D-482534510A07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gm:t>
    </dgm:pt>
    <dgm:pt modelId="{2B7CAB12-D277-477A-906D-C058DBF25E72}" type="parTrans" cxnId="{9B872F81-54C0-4EAB-9CE5-35E33FD4799F}">
      <dgm:prSet/>
      <dgm:spPr/>
      <dgm:t>
        <a:bodyPr/>
        <a:lstStyle/>
        <a:p>
          <a:pPr latinLnBrk="1"/>
          <a:endParaRPr lang="ko-KR" altLang="en-US"/>
        </a:p>
      </dgm:t>
    </dgm:pt>
    <dgm:pt modelId="{75DFDEA5-ADEA-488C-A3D4-A1AC49C25BA7}" type="sibTrans" cxnId="{9B872F81-54C0-4EAB-9CE5-35E33FD4799F}">
      <dgm:prSet/>
      <dgm:spPr/>
      <dgm:t>
        <a:bodyPr/>
        <a:lstStyle/>
        <a:p>
          <a:pPr latinLnBrk="1"/>
          <a:endParaRPr lang="ko-KR" altLang="en-US"/>
        </a:p>
      </dgm:t>
    </dgm:pt>
    <dgm:pt modelId="{88AE87A9-DCAD-4D45-A743-D2B679A08247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딱히 없음</a:t>
          </a:r>
        </a:p>
      </dgm:t>
    </dgm:pt>
    <dgm:pt modelId="{664D221F-2F54-483D-ACB6-99881CE1BF2E}" type="parTrans" cxnId="{A36392EB-ACF5-4D42-A4FD-4F67728BE5C1}">
      <dgm:prSet/>
      <dgm:spPr/>
      <dgm:t>
        <a:bodyPr/>
        <a:lstStyle/>
        <a:p>
          <a:pPr latinLnBrk="1"/>
          <a:endParaRPr lang="ko-KR" altLang="en-US"/>
        </a:p>
      </dgm:t>
    </dgm:pt>
    <dgm:pt modelId="{A5E2DB46-5131-4946-A4E3-23ADBCC9F37B}" type="sibTrans" cxnId="{A36392EB-ACF5-4D42-A4FD-4F67728BE5C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B9056F6E-2736-40CF-9312-910E695BE0B5}" type="pres">
      <dgm:prSet presAssocID="{762E9127-7629-43D8-8675-1CDFB85341A8}" presName="Name13" presStyleLbl="parChTrans1D2" presStyleIdx="0" presStyleCnt="4"/>
      <dgm:spPr/>
    </dgm:pt>
    <dgm:pt modelId="{C35F068B-BEA4-4E58-8DA6-D436F29521E8}" type="pres">
      <dgm:prSet presAssocID="{C7EAADB5-E1BD-461C-874B-560F66201A7A}" presName="childText" presStyleLbl="bgAcc1" presStyleIdx="0" presStyleCnt="4">
        <dgm:presLayoutVars>
          <dgm:bulletEnabled val="1"/>
        </dgm:presLayoutVars>
      </dgm:prSet>
      <dgm:spPr/>
    </dgm:pt>
    <dgm:pt modelId="{6A4A3177-7027-490D-B6CE-A22B587FCB4C}" type="pres">
      <dgm:prSet presAssocID="{A87FFA17-F676-4F1F-9256-542D512E70F1}" presName="root" presStyleCnt="0"/>
      <dgm:spPr/>
    </dgm:pt>
    <dgm:pt modelId="{34001959-A59A-43E5-AD4C-07B6ADA0892C}" type="pres">
      <dgm:prSet presAssocID="{A87FFA17-F676-4F1F-9256-542D512E70F1}" presName="rootComposite" presStyleCnt="0"/>
      <dgm:spPr/>
    </dgm:pt>
    <dgm:pt modelId="{5B1F3505-DD53-4B1B-8CBF-72348945C749}" type="pres">
      <dgm:prSet presAssocID="{A87FFA17-F676-4F1F-9256-542D512E70F1}" presName="rootText" presStyleLbl="node1" presStyleIdx="1" presStyleCnt="3"/>
      <dgm:spPr/>
    </dgm:pt>
    <dgm:pt modelId="{AE0FC7ED-9C19-4DB5-BF5E-53E0B0A000CB}" type="pres">
      <dgm:prSet presAssocID="{A87FFA17-F676-4F1F-9256-542D512E70F1}" presName="rootConnector" presStyleLbl="node1" presStyleIdx="1" presStyleCnt="3"/>
      <dgm:spPr/>
    </dgm:pt>
    <dgm:pt modelId="{82F38A94-51FD-490F-85C7-0E4FED503DFE}" type="pres">
      <dgm:prSet presAssocID="{A87FFA17-F676-4F1F-9256-542D512E70F1}" presName="childShape" presStyleCnt="0"/>
      <dgm:spPr/>
    </dgm:pt>
    <dgm:pt modelId="{A8B72A67-EE12-4164-8889-BDA087FD6A37}" type="pres">
      <dgm:prSet presAssocID="{5E001B85-647E-45CD-AFB7-0EA226667756}" presName="Name13" presStyleLbl="parChTrans1D2" presStyleIdx="1" presStyleCnt="4"/>
      <dgm:spPr/>
    </dgm:pt>
    <dgm:pt modelId="{43E11BAE-02DF-4DCA-A1D1-1656C64BEB5F}" type="pres">
      <dgm:prSet presAssocID="{68D67C84-B1E7-4CF7-A7B4-21CB777F67FC}" presName="childText" presStyleLbl="bgAcc1" presStyleIdx="1" presStyleCnt="4">
        <dgm:presLayoutVars>
          <dgm:bulletEnabled val="1"/>
        </dgm:presLayoutVars>
      </dgm:prSet>
      <dgm:spPr/>
    </dgm:pt>
    <dgm:pt modelId="{08843109-0C8D-4B9F-A787-969C669E1B4D}" type="pres">
      <dgm:prSet presAssocID="{B617D1E1-D357-4168-B2EA-E58FB39859CA}" presName="root" presStyleCnt="0"/>
      <dgm:spPr/>
    </dgm:pt>
    <dgm:pt modelId="{5F84C965-2F79-43EF-9C35-204922A6C4E1}" type="pres">
      <dgm:prSet presAssocID="{B617D1E1-D357-4168-B2EA-E58FB39859CA}" presName="rootComposite" presStyleCnt="0"/>
      <dgm:spPr/>
    </dgm:pt>
    <dgm:pt modelId="{B22C16F7-B0BE-4E3F-8F95-0584BFE37071}" type="pres">
      <dgm:prSet presAssocID="{B617D1E1-D357-4168-B2EA-E58FB39859CA}" presName="rootText" presStyleLbl="node1" presStyleIdx="2" presStyleCnt="3"/>
      <dgm:spPr/>
    </dgm:pt>
    <dgm:pt modelId="{36B784FD-07C7-42BE-800F-47794CF691D5}" type="pres">
      <dgm:prSet presAssocID="{B617D1E1-D357-4168-B2EA-E58FB39859CA}" presName="rootConnector" presStyleLbl="node1" presStyleIdx="2" presStyleCnt="3"/>
      <dgm:spPr/>
    </dgm:pt>
    <dgm:pt modelId="{B9EA17A9-DFF8-43BA-A454-F63959C91332}" type="pres">
      <dgm:prSet presAssocID="{B617D1E1-D357-4168-B2EA-E58FB39859CA}" presName="childShape" presStyleCnt="0"/>
      <dgm:spPr/>
    </dgm:pt>
    <dgm:pt modelId="{622385F6-6676-4CEA-9E0E-42F1DB4F7EDB}" type="pres">
      <dgm:prSet presAssocID="{2B7CAB12-D277-477A-906D-C058DBF25E72}" presName="Name13" presStyleLbl="parChTrans1D2" presStyleIdx="2" presStyleCnt="4"/>
      <dgm:spPr/>
    </dgm:pt>
    <dgm:pt modelId="{78B86758-5CDE-490B-BD32-85FEFEAA6AA6}" type="pres">
      <dgm:prSet presAssocID="{7E52CCE7-B873-47B6-BE1D-482534510A07}" presName="childText" presStyleLbl="bgAcc1" presStyleIdx="2" presStyleCnt="4">
        <dgm:presLayoutVars>
          <dgm:bulletEnabled val="1"/>
        </dgm:presLayoutVars>
      </dgm:prSet>
      <dgm:spPr/>
    </dgm:pt>
    <dgm:pt modelId="{28E8F6B9-261A-4DA6-AEBD-86E866BC1D50}" type="pres">
      <dgm:prSet presAssocID="{664D221F-2F54-483D-ACB6-99881CE1BF2E}" presName="Name13" presStyleLbl="parChTrans1D2" presStyleIdx="3" presStyleCnt="4"/>
      <dgm:spPr/>
    </dgm:pt>
    <dgm:pt modelId="{662975D8-5F0B-46CD-AEDC-293802C3602A}" type="pres">
      <dgm:prSet presAssocID="{88AE87A9-DCAD-4D45-A743-D2B679A082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CCFE800-EB6D-4687-98A3-F3358291E068}" type="presOf" srcId="{88AE87A9-DCAD-4D45-A743-D2B679A08247}" destId="{662975D8-5F0B-46CD-AEDC-293802C3602A}" srcOrd="0" destOrd="0" presId="urn:microsoft.com/office/officeart/2005/8/layout/hierarchy3"/>
    <dgm:cxn modelId="{2D770A27-D096-43B2-A519-8D98572AA0B0}" type="presOf" srcId="{C7EAADB5-E1BD-461C-874B-560F66201A7A}" destId="{C35F068B-BEA4-4E58-8DA6-D436F29521E8}" srcOrd="0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1D50B53A-A80F-4EDA-8959-92A033820132}" type="presOf" srcId="{B617D1E1-D357-4168-B2EA-E58FB39859CA}" destId="{36B784FD-07C7-42BE-800F-47794CF691D5}" srcOrd="1" destOrd="0" presId="urn:microsoft.com/office/officeart/2005/8/layout/hierarchy3"/>
    <dgm:cxn modelId="{5291DE42-1FEB-44CF-B898-E8F239F8F82B}" type="presOf" srcId="{2B7CAB12-D277-477A-906D-C058DBF25E72}" destId="{622385F6-6676-4CEA-9E0E-42F1DB4F7EDB}" srcOrd="0" destOrd="0" presId="urn:microsoft.com/office/officeart/2005/8/layout/hierarchy3"/>
    <dgm:cxn modelId="{82549E66-EDDF-461E-8B9D-B96A3FF26236}" type="presOf" srcId="{7E52CCE7-B873-47B6-BE1D-482534510A07}" destId="{78B86758-5CDE-490B-BD32-85FEFEAA6AA6}" srcOrd="0" destOrd="0" presId="urn:microsoft.com/office/officeart/2005/8/layout/hierarchy3"/>
    <dgm:cxn modelId="{1F7D624B-D948-4838-9126-F3A2E7B36425}" type="presOf" srcId="{5E001B85-647E-45CD-AFB7-0EA226667756}" destId="{A8B72A67-EE12-4164-8889-BDA087FD6A37}" srcOrd="0" destOrd="0" presId="urn:microsoft.com/office/officeart/2005/8/layout/hierarchy3"/>
    <dgm:cxn modelId="{DCECF74D-98CC-405C-80CC-4E1FEA19D97D}" type="presOf" srcId="{68D67C84-B1E7-4CF7-A7B4-21CB777F67FC}" destId="{43E11BAE-02DF-4DCA-A1D1-1656C64BEB5F}" srcOrd="0" destOrd="0" presId="urn:microsoft.com/office/officeart/2005/8/layout/hierarchy3"/>
    <dgm:cxn modelId="{1089387B-3AA6-4A6D-97D0-55395712EA59}" type="presOf" srcId="{664D221F-2F54-483D-ACB6-99881CE1BF2E}" destId="{28E8F6B9-261A-4DA6-AEBD-86E866BC1D50}" srcOrd="0" destOrd="0" presId="urn:microsoft.com/office/officeart/2005/8/layout/hierarchy3"/>
    <dgm:cxn modelId="{9B872F81-54C0-4EAB-9CE5-35E33FD4799F}" srcId="{B617D1E1-D357-4168-B2EA-E58FB39859CA}" destId="{7E52CCE7-B873-47B6-BE1D-482534510A07}" srcOrd="0" destOrd="0" parTransId="{2B7CAB12-D277-477A-906D-C058DBF25E72}" sibTransId="{75DFDEA5-ADEA-488C-A3D4-A1AC49C25BA7}"/>
    <dgm:cxn modelId="{C347F689-032E-43CF-A79C-08B6D738DAC8}" srcId="{DF21B7F2-4B09-44DD-A7B7-EE0120E25643}" destId="{A87FFA17-F676-4F1F-9256-542D512E70F1}" srcOrd="1" destOrd="0" parTransId="{90EF8D9B-62D5-4A06-8505-892CCC95AC28}" sibTransId="{E84B2FD6-D20A-47F7-A918-C4342C2962EA}"/>
    <dgm:cxn modelId="{646F1696-FB10-41C6-A573-F2683B51AA29}" type="presOf" srcId="{762E9127-7629-43D8-8675-1CDFB85341A8}" destId="{B9056F6E-2736-40CF-9312-910E695BE0B5}" srcOrd="0" destOrd="0" presId="urn:microsoft.com/office/officeart/2005/8/layout/hierarchy3"/>
    <dgm:cxn modelId="{20F0D19A-3068-4381-8C48-A5A8C403AFB3}" type="presOf" srcId="{A87FFA17-F676-4F1F-9256-542D512E70F1}" destId="{AE0FC7ED-9C19-4DB5-BF5E-53E0B0A000CB}" srcOrd="1" destOrd="0" presId="urn:microsoft.com/office/officeart/2005/8/layout/hierarchy3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9A0EECB6-6D8C-40C2-8ACE-78B0803C3A94}" srcId="{DF21B7F2-4B09-44DD-A7B7-EE0120E25643}" destId="{B617D1E1-D357-4168-B2EA-E58FB39859CA}" srcOrd="2" destOrd="0" parTransId="{EAF353CF-6B0F-4EBB-A537-4E1573E8AAD3}" sibTransId="{B917DFF6-E776-4988-A58E-006FD6A9669D}"/>
    <dgm:cxn modelId="{7C9AB4CD-4F23-475C-9B12-CC2C30D0C862}" type="presOf" srcId="{B617D1E1-D357-4168-B2EA-E58FB39859CA}" destId="{B22C16F7-B0BE-4E3F-8F95-0584BFE37071}" srcOrd="0" destOrd="0" presId="urn:microsoft.com/office/officeart/2005/8/layout/hierarchy3"/>
    <dgm:cxn modelId="{0E963FD1-A799-4F0B-8641-69C9B751A412}" srcId="{50D1F3B1-ECB3-4963-BD66-7F101DA24CA1}" destId="{C7EAADB5-E1BD-461C-874B-560F66201A7A}" srcOrd="0" destOrd="0" parTransId="{762E9127-7629-43D8-8675-1CDFB85341A8}" sibTransId="{0BA383B4-F240-4431-90EB-0526FD6F8BB0}"/>
    <dgm:cxn modelId="{02E57ADF-64AB-456C-987E-5F54D9BBBF71}" type="presOf" srcId="{A87FFA17-F676-4F1F-9256-542D512E70F1}" destId="{5B1F3505-DD53-4B1B-8CBF-72348945C749}" srcOrd="0" destOrd="0" presId="urn:microsoft.com/office/officeart/2005/8/layout/hierarchy3"/>
    <dgm:cxn modelId="{A36392EB-ACF5-4D42-A4FD-4F67728BE5C1}" srcId="{B617D1E1-D357-4168-B2EA-E58FB39859CA}" destId="{88AE87A9-DCAD-4D45-A743-D2B679A08247}" srcOrd="1" destOrd="0" parTransId="{664D221F-2F54-483D-ACB6-99881CE1BF2E}" sibTransId="{A5E2DB46-5131-4946-A4E3-23ADBCC9F37B}"/>
    <dgm:cxn modelId="{3706F8F0-7AD4-4971-BDDC-922D1FA5D983}" srcId="{A87FFA17-F676-4F1F-9256-542D512E70F1}" destId="{68D67C84-B1E7-4CF7-A7B4-21CB777F67FC}" srcOrd="0" destOrd="0" parTransId="{5E001B85-647E-45CD-AFB7-0EA226667756}" sibTransId="{07268D2B-3724-48B1-9ED4-D4730793B5F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DA4C2FE4-2317-48D3-B367-C142643E20E1}" type="presParOf" srcId="{8D74C108-3496-4797-8030-47EA6EF63D45}" destId="{B9056F6E-2736-40CF-9312-910E695BE0B5}" srcOrd="0" destOrd="0" presId="urn:microsoft.com/office/officeart/2005/8/layout/hierarchy3"/>
    <dgm:cxn modelId="{B488637E-BC76-46FE-A6BF-7BD877B89FA1}" type="presParOf" srcId="{8D74C108-3496-4797-8030-47EA6EF63D45}" destId="{C35F068B-BEA4-4E58-8DA6-D436F29521E8}" srcOrd="1" destOrd="0" presId="urn:microsoft.com/office/officeart/2005/8/layout/hierarchy3"/>
    <dgm:cxn modelId="{22D2E2BC-920C-47FD-B164-1DCC0F8FE2BC}" type="presParOf" srcId="{EC4CD204-9EF0-49D0-A2A8-00BB3DA5BA67}" destId="{6A4A3177-7027-490D-B6CE-A22B587FCB4C}" srcOrd="1" destOrd="0" presId="urn:microsoft.com/office/officeart/2005/8/layout/hierarchy3"/>
    <dgm:cxn modelId="{2396E03A-DA48-4A7F-B56C-A1598E03547E}" type="presParOf" srcId="{6A4A3177-7027-490D-B6CE-A22B587FCB4C}" destId="{34001959-A59A-43E5-AD4C-07B6ADA0892C}" srcOrd="0" destOrd="0" presId="urn:microsoft.com/office/officeart/2005/8/layout/hierarchy3"/>
    <dgm:cxn modelId="{61EC56FE-6178-458E-B8DC-667584C3CA85}" type="presParOf" srcId="{34001959-A59A-43E5-AD4C-07B6ADA0892C}" destId="{5B1F3505-DD53-4B1B-8CBF-72348945C749}" srcOrd="0" destOrd="0" presId="urn:microsoft.com/office/officeart/2005/8/layout/hierarchy3"/>
    <dgm:cxn modelId="{0E404E9C-14C3-411C-839A-D1A29EF896E6}" type="presParOf" srcId="{34001959-A59A-43E5-AD4C-07B6ADA0892C}" destId="{AE0FC7ED-9C19-4DB5-BF5E-53E0B0A000CB}" srcOrd="1" destOrd="0" presId="urn:microsoft.com/office/officeart/2005/8/layout/hierarchy3"/>
    <dgm:cxn modelId="{00694916-F359-40C9-8CC7-D123486BF089}" type="presParOf" srcId="{6A4A3177-7027-490D-B6CE-A22B587FCB4C}" destId="{82F38A94-51FD-490F-85C7-0E4FED503DFE}" srcOrd="1" destOrd="0" presId="urn:microsoft.com/office/officeart/2005/8/layout/hierarchy3"/>
    <dgm:cxn modelId="{B9487DD2-7462-401A-B2A6-F4D1DC3EF5AC}" type="presParOf" srcId="{82F38A94-51FD-490F-85C7-0E4FED503DFE}" destId="{A8B72A67-EE12-4164-8889-BDA087FD6A37}" srcOrd="0" destOrd="0" presId="urn:microsoft.com/office/officeart/2005/8/layout/hierarchy3"/>
    <dgm:cxn modelId="{1BB510FF-8950-489E-ACA7-16595B310CDC}" type="presParOf" srcId="{82F38A94-51FD-490F-85C7-0E4FED503DFE}" destId="{43E11BAE-02DF-4DCA-A1D1-1656C64BEB5F}" srcOrd="1" destOrd="0" presId="urn:microsoft.com/office/officeart/2005/8/layout/hierarchy3"/>
    <dgm:cxn modelId="{24343D7D-D1F6-4B06-8ED2-0F2E0C9F2661}" type="presParOf" srcId="{EC4CD204-9EF0-49D0-A2A8-00BB3DA5BA67}" destId="{08843109-0C8D-4B9F-A787-969C669E1B4D}" srcOrd="2" destOrd="0" presId="urn:microsoft.com/office/officeart/2005/8/layout/hierarchy3"/>
    <dgm:cxn modelId="{C166EF51-7E52-42EB-9C7E-5B768EBB9706}" type="presParOf" srcId="{08843109-0C8D-4B9F-A787-969C669E1B4D}" destId="{5F84C965-2F79-43EF-9C35-204922A6C4E1}" srcOrd="0" destOrd="0" presId="urn:microsoft.com/office/officeart/2005/8/layout/hierarchy3"/>
    <dgm:cxn modelId="{098A2F7C-ED78-43C9-A97F-8A26EE857EFF}" type="presParOf" srcId="{5F84C965-2F79-43EF-9C35-204922A6C4E1}" destId="{B22C16F7-B0BE-4E3F-8F95-0584BFE37071}" srcOrd="0" destOrd="0" presId="urn:microsoft.com/office/officeart/2005/8/layout/hierarchy3"/>
    <dgm:cxn modelId="{B22A6673-860B-47B5-AFE4-D3595165946C}" type="presParOf" srcId="{5F84C965-2F79-43EF-9C35-204922A6C4E1}" destId="{36B784FD-07C7-42BE-800F-47794CF691D5}" srcOrd="1" destOrd="0" presId="urn:microsoft.com/office/officeart/2005/8/layout/hierarchy3"/>
    <dgm:cxn modelId="{0538F782-DF58-425D-89AB-C198CB1A85F6}" type="presParOf" srcId="{08843109-0C8D-4B9F-A787-969C669E1B4D}" destId="{B9EA17A9-DFF8-43BA-A454-F63959C91332}" srcOrd="1" destOrd="0" presId="urn:microsoft.com/office/officeart/2005/8/layout/hierarchy3"/>
    <dgm:cxn modelId="{A4B006DD-D2A3-4C88-93C0-E1D78486C378}" type="presParOf" srcId="{B9EA17A9-DFF8-43BA-A454-F63959C91332}" destId="{622385F6-6676-4CEA-9E0E-42F1DB4F7EDB}" srcOrd="0" destOrd="0" presId="urn:microsoft.com/office/officeart/2005/8/layout/hierarchy3"/>
    <dgm:cxn modelId="{21A3C426-E7B5-4F0C-8CB0-73B0288F7A37}" type="presParOf" srcId="{B9EA17A9-DFF8-43BA-A454-F63959C91332}" destId="{78B86758-5CDE-490B-BD32-85FEFEAA6AA6}" srcOrd="1" destOrd="0" presId="urn:microsoft.com/office/officeart/2005/8/layout/hierarchy3"/>
    <dgm:cxn modelId="{8FFF2527-FADC-40D8-A9C4-7462327852EE}" type="presParOf" srcId="{B9EA17A9-DFF8-43BA-A454-F63959C91332}" destId="{28E8F6B9-261A-4DA6-AEBD-86E866BC1D50}" srcOrd="2" destOrd="0" presId="urn:microsoft.com/office/officeart/2005/8/layout/hierarchy3"/>
    <dgm:cxn modelId="{0E68CAD6-C8DB-47BB-97A5-08883A39EB43}" type="presParOf" srcId="{B9EA17A9-DFF8-43BA-A454-F63959C91332}" destId="{662975D8-5F0B-46CD-AEDC-293802C3602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BD7B6E-2389-4E40-9864-84B286B0B98D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EDIYA Coffee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B94D48E5-4297-4DDB-B0CB-2D22703FCA36}" type="parTrans" cxnId="{18E37FE0-C21B-486D-B636-74002D5E3942}">
      <dgm:prSet/>
      <dgm:spPr/>
      <dgm:t>
        <a:bodyPr/>
        <a:lstStyle/>
        <a:p>
          <a:pPr latinLnBrk="1"/>
          <a:endParaRPr lang="ko-KR" altLang="en-US"/>
        </a:p>
      </dgm:t>
    </dgm:pt>
    <dgm:pt modelId="{EE18BF8A-5B5B-4BD2-BE51-A601A63CBDC7}" type="sibTrans" cxnId="{18E37FE0-C21B-486D-B636-74002D5E3942}">
      <dgm:prSet/>
      <dgm:spPr/>
      <dgm:t>
        <a:bodyPr/>
        <a:lstStyle/>
        <a:p>
          <a:pPr latinLnBrk="1"/>
          <a:endParaRPr lang="ko-KR" altLang="en-US"/>
        </a:p>
      </dgm:t>
    </dgm:pt>
    <dgm:pt modelId="{6AEBBC7F-72AB-4DE8-8326-A99CEA26106A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Melon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BC2C559D-2B33-4D4F-9399-044854120D77}" type="parTrans" cxnId="{719D0830-55FD-44D2-8CD1-5D8A887FF5D5}">
      <dgm:prSet/>
      <dgm:spPr/>
      <dgm:t>
        <a:bodyPr/>
        <a:lstStyle/>
        <a:p>
          <a:pPr latinLnBrk="1"/>
          <a:endParaRPr lang="ko-KR" altLang="en-US"/>
        </a:p>
      </dgm:t>
    </dgm:pt>
    <dgm:pt modelId="{E7ED3F34-FED4-4C3C-ABDE-7CFE48DD7385}" type="sibTrans" cxnId="{719D0830-55FD-44D2-8CD1-5D8A887FF5D5}">
      <dgm:prSet/>
      <dgm:spPr/>
      <dgm:t>
        <a:bodyPr/>
        <a:lstStyle/>
        <a:p>
          <a:pPr latinLnBrk="1"/>
          <a:endParaRPr lang="ko-KR" altLang="en-US"/>
        </a:p>
      </dgm:t>
    </dgm:pt>
    <dgm:pt modelId="{64BB4C77-8450-4B17-B21D-20E116CF32D1}">
      <dgm:prSet phldrT="[텍스트]"/>
      <dgm:spPr/>
      <dgm:t>
        <a:bodyPr/>
        <a:lstStyle/>
        <a:p>
          <a:pPr algn="ctr" latinLnBrk="1"/>
          <a:r>
            <a:rPr lang="en-US" altLang="ko-KR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Instargram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A754644-EB03-40FE-A834-347564E613F0}" type="parTrans" cxnId="{36F5F8C4-8C57-47D3-B64C-D38E4C69181E}">
      <dgm:prSet/>
      <dgm:spPr/>
      <dgm:t>
        <a:bodyPr/>
        <a:lstStyle/>
        <a:p>
          <a:pPr latinLnBrk="1"/>
          <a:endParaRPr lang="ko-KR" altLang="en-US"/>
        </a:p>
      </dgm:t>
    </dgm:pt>
    <dgm:pt modelId="{189C7B99-BEF3-4BDD-A928-A6E9BDB42B6E}" type="sibTrans" cxnId="{36F5F8C4-8C57-47D3-B64C-D38E4C69181E}">
      <dgm:prSet/>
      <dgm:spPr/>
      <dgm:t>
        <a:bodyPr/>
        <a:lstStyle/>
        <a:p>
          <a:pPr latinLnBrk="1"/>
          <a:endParaRPr lang="ko-KR" altLang="en-US"/>
        </a:p>
      </dgm:t>
    </dgm:pt>
    <dgm:pt modelId="{0980F935-2C8C-42AB-B1E5-EB6B7428BCC0}">
      <dgm:prSet phldrT="[텍스트]"/>
      <dgm:spPr/>
      <dgm:t>
        <a:bodyPr/>
        <a:lstStyle/>
        <a:p>
          <a:pPr algn="ctr" latinLnBrk="1"/>
          <a:r>
            <a:rPr lang="ko-KR" altLang="en-US">
              <a:latin typeface="휴먼매직체" panose="02030504000101010101" pitchFamily="18" charset="-127"/>
              <a:ea typeface="휴먼매직체" panose="02030504000101010101" pitchFamily="18" charset="-127"/>
            </a:rPr>
            <a:t>감성적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FB9BD5-F4A6-4F77-AC63-2B1922CAEED0}" type="parTrans" cxnId="{14EDBA57-102F-44B9-B68F-95D7A6E81BB2}">
      <dgm:prSet/>
      <dgm:spPr/>
      <dgm:t>
        <a:bodyPr/>
        <a:lstStyle/>
        <a:p>
          <a:pPr latinLnBrk="1"/>
          <a:endParaRPr lang="ko-KR" altLang="en-US"/>
        </a:p>
      </dgm:t>
    </dgm:pt>
    <dgm:pt modelId="{A4328D81-934C-4EE8-BE7D-4DCF6355C629}" type="sibTrans" cxnId="{14EDBA57-102F-44B9-B68F-95D7A6E81BB2}">
      <dgm:prSet/>
      <dgm:spPr/>
      <dgm:t>
        <a:bodyPr/>
        <a:lstStyle/>
        <a:p>
          <a:pPr latinLnBrk="1"/>
          <a:endParaRPr lang="ko-KR" altLang="en-US"/>
        </a:p>
      </dgm:t>
    </dgm:pt>
    <dgm:pt modelId="{2666C76D-36EB-4823-922E-6B234A952CFD}">
      <dgm:prSet phldrT="[텍스트]"/>
      <dgm:spPr/>
      <dgm:t>
        <a:bodyPr/>
        <a:lstStyle/>
        <a:p>
          <a:pPr algn="ctr" latinLnBrk="1"/>
          <a:r>
            <a:rPr lang="en-US" altLang="ko-KR">
              <a:latin typeface="휴먼매직체" panose="02030504000101010101" pitchFamily="18" charset="-127"/>
              <a:ea typeface="휴먼매직체" panose="02030504000101010101" pitchFamily="18" charset="-127"/>
            </a:rPr>
            <a:t>Clear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</a:p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Easy Touch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31AE49B1-7141-4FAD-84DA-9505E3B72194}" type="parTrans" cxnId="{1FE7487E-63C7-4D4A-9EB5-FB9F1B7871FC}">
      <dgm:prSet/>
      <dgm:spPr/>
      <dgm:t>
        <a:bodyPr/>
        <a:lstStyle/>
        <a:p>
          <a:pPr latinLnBrk="1"/>
          <a:endParaRPr lang="ko-KR" altLang="en-US"/>
        </a:p>
      </dgm:t>
    </dgm:pt>
    <dgm:pt modelId="{274E35F6-CACB-4D0F-A5C4-9E50C88D6C95}" type="sibTrans" cxnId="{1FE7487E-63C7-4D4A-9EB5-FB9F1B7871FC}">
      <dgm:prSet/>
      <dgm:spPr/>
      <dgm:t>
        <a:bodyPr/>
        <a:lstStyle/>
        <a:p>
          <a:pPr latinLnBrk="1"/>
          <a:endParaRPr lang="ko-KR" altLang="en-US"/>
        </a:p>
      </dgm:t>
    </dgm:pt>
    <dgm:pt modelId="{66FE79FC-C285-45A9-9793-7A958F17F71A}">
      <dgm:prSet phldrT="[텍스트]"/>
      <dgm:spPr/>
      <dgm:t>
        <a:bodyPr/>
        <a:lstStyle/>
        <a:p>
          <a:pPr algn="ctr"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Color (blue)</a:t>
          </a:r>
          <a:endParaRPr lang="ko-KR" altLang="en-US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4FD5B941-0CE4-46E7-BCD7-97E0755B4A88}" type="parTrans" cxnId="{10ECC05F-EA9A-4555-A482-877277D76CE2}">
      <dgm:prSet/>
      <dgm:spPr/>
      <dgm:t>
        <a:bodyPr/>
        <a:lstStyle/>
        <a:p>
          <a:pPr latinLnBrk="1"/>
          <a:endParaRPr lang="ko-KR" altLang="en-US"/>
        </a:p>
      </dgm:t>
    </dgm:pt>
    <dgm:pt modelId="{C1621E3E-D469-4097-8A5C-3D723C812CE2}" type="sibTrans" cxnId="{10ECC05F-EA9A-4555-A482-877277D76CE2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2028C47-C531-4B80-8CBC-38A7817F150B}" type="pres">
      <dgm:prSet presAssocID="{64BB4C77-8450-4B17-B21D-20E116CF32D1}" presName="compNode" presStyleCnt="0"/>
      <dgm:spPr/>
    </dgm:pt>
    <dgm:pt modelId="{7E704896-DE92-4912-8879-D4B76D48E14E}" type="pres">
      <dgm:prSet presAssocID="{64BB4C77-8450-4B17-B21D-20E116CF32D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6BDBF17-1D3A-4A10-89C7-AD5C43EE4392}" type="pres">
      <dgm:prSet presAssocID="{64BB4C77-8450-4B17-B21D-20E116CF32D1}" presName="textRect" presStyleLbl="revTx" presStyleIdx="0" presStyleCnt="3">
        <dgm:presLayoutVars>
          <dgm:bulletEnabled val="1"/>
        </dgm:presLayoutVars>
      </dgm:prSet>
      <dgm:spPr/>
    </dgm:pt>
    <dgm:pt modelId="{C3B76CDF-7FC9-4678-B938-E47F487CF2C2}" type="pres">
      <dgm:prSet presAssocID="{189C7B99-BEF3-4BDD-A928-A6E9BDB42B6E}" presName="sibTrans" presStyleLbl="sibTrans2D1" presStyleIdx="0" presStyleCnt="0"/>
      <dgm:spPr/>
    </dgm:pt>
    <dgm:pt modelId="{E4833CBB-EC76-4417-BB17-DFD0180BB8BE}" type="pres">
      <dgm:prSet presAssocID="{6AEBBC7F-72AB-4DE8-8326-A99CEA26106A}" presName="compNode" presStyleCnt="0"/>
      <dgm:spPr/>
    </dgm:pt>
    <dgm:pt modelId="{70FE592D-2844-47B7-AC38-383DE4EFB29F}" type="pres">
      <dgm:prSet presAssocID="{6AEBBC7F-72AB-4DE8-8326-A99CEA26106A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284B5BF5-2960-4E32-9F7A-0ECBA7828FC1}" type="pres">
      <dgm:prSet presAssocID="{6AEBBC7F-72AB-4DE8-8326-A99CEA26106A}" presName="textRect" presStyleLbl="revTx" presStyleIdx="1" presStyleCnt="3">
        <dgm:presLayoutVars>
          <dgm:bulletEnabled val="1"/>
        </dgm:presLayoutVars>
      </dgm:prSet>
      <dgm:spPr/>
    </dgm:pt>
    <dgm:pt modelId="{7EBAEC26-EC1A-4E04-83F4-F4033CC43CBC}" type="pres">
      <dgm:prSet presAssocID="{E7ED3F34-FED4-4C3C-ABDE-7CFE48DD7385}" presName="sibTrans" presStyleLbl="sibTrans2D1" presStyleIdx="0" presStyleCnt="0"/>
      <dgm:spPr/>
    </dgm:pt>
    <dgm:pt modelId="{6AB6C02A-553E-4EB0-A6C9-C902F4449587}" type="pres">
      <dgm:prSet presAssocID="{A7BD7B6E-2389-4E40-9864-84B286B0B98D}" presName="compNode" presStyleCnt="0"/>
      <dgm:spPr/>
    </dgm:pt>
    <dgm:pt modelId="{B1A7F9A9-4D63-4BCE-837E-C0D9B3B5045B}" type="pres">
      <dgm:prSet presAssocID="{A7BD7B6E-2389-4E40-9864-84B286B0B98D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E1B8288-AA3F-465A-9BBD-75BC547FD3E9}" type="pres">
      <dgm:prSet presAssocID="{A7BD7B6E-2389-4E40-9864-84B286B0B98D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719D0830-55FD-44D2-8CD1-5D8A887FF5D5}" srcId="{C8A8CEFF-9B52-433B-89E8-78361C9859C4}" destId="{6AEBBC7F-72AB-4DE8-8326-A99CEA26106A}" srcOrd="1" destOrd="0" parTransId="{BC2C559D-2B33-4D4F-9399-044854120D77}" sibTransId="{E7ED3F34-FED4-4C3C-ABDE-7CFE48DD7385}"/>
    <dgm:cxn modelId="{7F8C8D34-4F9F-4247-AE9A-ECDC6E33A351}" type="presOf" srcId="{0980F935-2C8C-42AB-B1E5-EB6B7428BCC0}" destId="{E6BDBF17-1D3A-4A10-89C7-AD5C43EE4392}" srcOrd="0" destOrd="1" presId="urn:microsoft.com/office/officeart/2005/8/layout/pList1"/>
    <dgm:cxn modelId="{8B8DF73F-B895-4E6C-9F7F-FAA4C29C79DB}" type="presOf" srcId="{A7BD7B6E-2389-4E40-9864-84B286B0B98D}" destId="{9E1B8288-AA3F-465A-9BBD-75BC547FD3E9}" srcOrd="0" destOrd="0" presId="urn:microsoft.com/office/officeart/2005/8/layout/pList1"/>
    <dgm:cxn modelId="{10ECC05F-EA9A-4555-A482-877277D76CE2}" srcId="{A7BD7B6E-2389-4E40-9864-84B286B0B98D}" destId="{66FE79FC-C285-45A9-9793-7A958F17F71A}" srcOrd="0" destOrd="0" parTransId="{4FD5B941-0CE4-46E7-BCD7-97E0755B4A88}" sibTransId="{C1621E3E-D469-4097-8A5C-3D723C812CE2}"/>
    <dgm:cxn modelId="{15255D62-5B4A-4817-8FC6-FAFE747A694F}" type="presOf" srcId="{66FE79FC-C285-45A9-9793-7A958F17F71A}" destId="{9E1B8288-AA3F-465A-9BBD-75BC547FD3E9}" srcOrd="0" destOrd="1" presId="urn:microsoft.com/office/officeart/2005/8/layout/pList1"/>
    <dgm:cxn modelId="{4EF2AB45-7355-41D9-8719-6A0E761B0EA0}" type="presOf" srcId="{64BB4C77-8450-4B17-B21D-20E116CF32D1}" destId="{E6BDBF17-1D3A-4A10-89C7-AD5C43EE4392}" srcOrd="0" destOrd="0" presId="urn:microsoft.com/office/officeart/2005/8/layout/pList1"/>
    <dgm:cxn modelId="{14EDBA57-102F-44B9-B68F-95D7A6E81BB2}" srcId="{64BB4C77-8450-4B17-B21D-20E116CF32D1}" destId="{0980F935-2C8C-42AB-B1E5-EB6B7428BCC0}" srcOrd="0" destOrd="0" parTransId="{A8FB9BD5-F4A6-4F77-AC63-2B1922CAEED0}" sibTransId="{A4328D81-934C-4EE8-BE7D-4DCF6355C629}"/>
    <dgm:cxn modelId="{1FE7487E-63C7-4D4A-9EB5-FB9F1B7871FC}" srcId="{6AEBBC7F-72AB-4DE8-8326-A99CEA26106A}" destId="{2666C76D-36EB-4823-922E-6B234A952CFD}" srcOrd="0" destOrd="0" parTransId="{31AE49B1-7141-4FAD-84DA-9505E3B72194}" sibTransId="{274E35F6-CACB-4D0F-A5C4-9E50C88D6C95}"/>
    <dgm:cxn modelId="{030C81A5-5617-4FA7-A1D8-DE8A678E1599}" type="presOf" srcId="{189C7B99-BEF3-4BDD-A928-A6E9BDB42B6E}" destId="{C3B76CDF-7FC9-4678-B938-E47F487CF2C2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36F5F8C4-8C57-47D3-B64C-D38E4C69181E}" srcId="{C8A8CEFF-9B52-433B-89E8-78361C9859C4}" destId="{64BB4C77-8450-4B17-B21D-20E116CF32D1}" srcOrd="0" destOrd="0" parTransId="{5A754644-EB03-40FE-A834-347564E613F0}" sibTransId="{189C7B99-BEF3-4BDD-A928-A6E9BDB42B6E}"/>
    <dgm:cxn modelId="{AE8F80DA-08EA-44AA-BB96-FB619EE9D5EA}" type="presOf" srcId="{6AEBBC7F-72AB-4DE8-8326-A99CEA26106A}" destId="{284B5BF5-2960-4E32-9F7A-0ECBA7828FC1}" srcOrd="0" destOrd="0" presId="urn:microsoft.com/office/officeart/2005/8/layout/pList1"/>
    <dgm:cxn modelId="{86F623DE-74C2-4952-9B4C-4AE888CA035F}" type="presOf" srcId="{2666C76D-36EB-4823-922E-6B234A952CFD}" destId="{284B5BF5-2960-4E32-9F7A-0ECBA7828FC1}" srcOrd="0" destOrd="1" presId="urn:microsoft.com/office/officeart/2005/8/layout/pList1"/>
    <dgm:cxn modelId="{18E37FE0-C21B-486D-B636-74002D5E3942}" srcId="{C8A8CEFF-9B52-433B-89E8-78361C9859C4}" destId="{A7BD7B6E-2389-4E40-9864-84B286B0B98D}" srcOrd="2" destOrd="0" parTransId="{B94D48E5-4297-4DDB-B0CB-2D22703FCA36}" sibTransId="{EE18BF8A-5B5B-4BD2-BE51-A601A63CBDC7}"/>
    <dgm:cxn modelId="{682977E6-B183-4F9C-BE25-0C3831E8C69F}" type="presOf" srcId="{E7ED3F34-FED4-4C3C-ABDE-7CFE48DD7385}" destId="{7EBAEC26-EC1A-4E04-83F4-F4033CC43CBC}" srcOrd="0" destOrd="0" presId="urn:microsoft.com/office/officeart/2005/8/layout/pList1"/>
    <dgm:cxn modelId="{676C254B-C0E9-4348-B82E-84AAAC4FB2DF}" type="presParOf" srcId="{043C2FC0-0F09-49D7-AAB8-77963A4B5ACE}" destId="{32028C47-C531-4B80-8CBC-38A7817F150B}" srcOrd="0" destOrd="0" presId="urn:microsoft.com/office/officeart/2005/8/layout/pList1"/>
    <dgm:cxn modelId="{6442B1B8-776A-40EA-98EC-F2CBF1F82343}" type="presParOf" srcId="{32028C47-C531-4B80-8CBC-38A7817F150B}" destId="{7E704896-DE92-4912-8879-D4B76D48E14E}" srcOrd="0" destOrd="0" presId="urn:microsoft.com/office/officeart/2005/8/layout/pList1"/>
    <dgm:cxn modelId="{546F1CD7-9432-44E5-A5B1-EF2136CE8A3E}" type="presParOf" srcId="{32028C47-C531-4B80-8CBC-38A7817F150B}" destId="{E6BDBF17-1D3A-4A10-89C7-AD5C43EE4392}" srcOrd="1" destOrd="0" presId="urn:microsoft.com/office/officeart/2005/8/layout/pList1"/>
    <dgm:cxn modelId="{A62C8790-7D71-4043-9318-3C072097783C}" type="presParOf" srcId="{043C2FC0-0F09-49D7-AAB8-77963A4B5ACE}" destId="{C3B76CDF-7FC9-4678-B938-E47F487CF2C2}" srcOrd="1" destOrd="0" presId="urn:microsoft.com/office/officeart/2005/8/layout/pList1"/>
    <dgm:cxn modelId="{21156228-CFFE-4D12-9AB6-71ED2444A07E}" type="presParOf" srcId="{043C2FC0-0F09-49D7-AAB8-77963A4B5ACE}" destId="{E4833CBB-EC76-4417-BB17-DFD0180BB8BE}" srcOrd="2" destOrd="0" presId="urn:microsoft.com/office/officeart/2005/8/layout/pList1"/>
    <dgm:cxn modelId="{46BFAAFC-EC65-44EA-AEC9-E92E9C51BF15}" type="presParOf" srcId="{E4833CBB-EC76-4417-BB17-DFD0180BB8BE}" destId="{70FE592D-2844-47B7-AC38-383DE4EFB29F}" srcOrd="0" destOrd="0" presId="urn:microsoft.com/office/officeart/2005/8/layout/pList1"/>
    <dgm:cxn modelId="{725ABFBD-8B18-4F09-A422-650474432E3C}" type="presParOf" srcId="{E4833CBB-EC76-4417-BB17-DFD0180BB8BE}" destId="{284B5BF5-2960-4E32-9F7A-0ECBA7828FC1}" srcOrd="1" destOrd="0" presId="urn:microsoft.com/office/officeart/2005/8/layout/pList1"/>
    <dgm:cxn modelId="{A3105E2F-3F71-4028-AACB-458F1DE83639}" type="presParOf" srcId="{043C2FC0-0F09-49D7-AAB8-77963A4B5ACE}" destId="{7EBAEC26-EC1A-4E04-83F4-F4033CC43CBC}" srcOrd="3" destOrd="0" presId="urn:microsoft.com/office/officeart/2005/8/layout/pList1"/>
    <dgm:cxn modelId="{807E877B-647F-4C8C-9292-0E2102C03EE1}" type="presParOf" srcId="{043C2FC0-0F09-49D7-AAB8-77963A4B5ACE}" destId="{6AB6C02A-553E-4EB0-A6C9-C902F4449587}" srcOrd="4" destOrd="0" presId="urn:microsoft.com/office/officeart/2005/8/layout/pList1"/>
    <dgm:cxn modelId="{E47FAF6E-467A-48AF-9C9B-A94E608EBD52}" type="presParOf" srcId="{6AB6C02A-553E-4EB0-A6C9-C902F4449587}" destId="{B1A7F9A9-4D63-4BCE-837E-C0D9B3B5045B}" srcOrd="0" destOrd="0" presId="urn:microsoft.com/office/officeart/2005/8/layout/pList1"/>
    <dgm:cxn modelId="{58482E20-5DD6-490E-B7BA-95BB5262BC7E}" type="presParOf" srcId="{6AB6C02A-553E-4EB0-A6C9-C902F4449587}" destId="{9E1B8288-AA3F-465A-9BBD-75BC547FD3E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  <a:endParaRPr lang="en-US" altLang="ko-KR" sz="2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잘 만들어주세요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err="1">
              <a:latin typeface="휴먼매직체" panose="02030504000101010101" pitchFamily="18" charset="-127"/>
              <a:ea typeface="휴먼매직체" panose="02030504000101010101" pitchFamily="18" charset="-127"/>
            </a:rPr>
            <a:t>파이팅하세요</a:t>
          </a:r>
          <a:r>
            <a:rPr lang="en-US" altLang="en-US" sz="180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3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3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2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3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2"/>
      <dgm:spPr/>
    </dgm:pt>
    <dgm:pt modelId="{88DE4AD8-8254-45D3-8B21-7612D09A1760}" type="pres">
      <dgm:prSet presAssocID="{8AD43836-EBB3-452F-88EE-99E803796B35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3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3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2" destOrd="0" parTransId="{5AE24213-D018-485C-8CAC-ECAA4183B0BD}" sibTransId="{667B8B13-5EDC-49A9-B27F-695EDE119158}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38E8A8ED-E67A-45E0-BD91-554614021EF3}" type="presParOf" srcId="{043C2FC0-0F09-49D7-AAB8-77963A4B5ACE}" destId="{A85C6335-5F48-4306-8F97-833F22144597}" srcOrd="4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 게시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A29E6FB0-D6FC-4A28-9AF4-7B2AEB2C112C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gm:t>
    </dgm:pt>
    <dgm:pt modelId="{B8AA4F9B-DEE4-490E-9BCF-579F367D1D7C}" type="par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0449220E-2BF0-4F5A-B42D-E51F4EA7EF0D}" type="sib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199814FE-0650-4059-8A0C-3BEEE6EE85D3}">
      <dgm:prSet phldrT="[텍스트]" custT="1"/>
      <dgm:spPr/>
      <dgm:t>
        <a:bodyPr/>
        <a:lstStyle/>
        <a:p>
          <a:pPr latinLnBrk="1"/>
          <a:r>
            <a:rPr lang="ko-KR" altLang="en-US" sz="16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알림기능</a:t>
          </a:r>
          <a:endParaRPr lang="ko-KR" altLang="en-US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2511FA71-90BA-43AF-AB35-A0C201C09E87}" type="par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CE5B855A-13E1-401A-B983-5244ED94B75D}" type="sib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영상 공유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630BD71C-8E74-4097-BE7F-103BD0413F44}" type="pres">
      <dgm:prSet presAssocID="{26AD1151-98B9-4E2A-A5C1-0334440375EC}" presName="Name13" presStyleLbl="parChTrans1D2" presStyleIdx="0" presStyleCnt="5"/>
      <dgm:spPr/>
    </dgm:pt>
    <dgm:pt modelId="{9FBF5F46-895C-4AA3-936E-B0BE87821577}" type="pres">
      <dgm:prSet presAssocID="{0F808E8E-49C4-4CCD-B121-77D561D89624}" presName="childText" presStyleLbl="bgAcc1" presStyleIdx="0" presStyleCnt="5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1" presStyleCnt="5"/>
      <dgm:spPr/>
    </dgm:pt>
    <dgm:pt modelId="{FB334388-449A-423E-A182-401266459439}" type="pres">
      <dgm:prSet presAssocID="{0B609378-6D17-42A7-8763-2FC9F0D46095}" presName="childText" presStyleLbl="bgAcc1" presStyleIdx="1" presStyleCnt="5">
        <dgm:presLayoutVars>
          <dgm:bulletEnabled val="1"/>
        </dgm:presLayoutVars>
      </dgm:prSet>
      <dgm:spPr/>
    </dgm:pt>
    <dgm:pt modelId="{A4551BC3-AA15-4852-9167-E3780F8D3639}" type="pres">
      <dgm:prSet presAssocID="{B8AA4F9B-DEE4-490E-9BCF-579F367D1D7C}" presName="Name13" presStyleLbl="parChTrans1D2" presStyleIdx="2" presStyleCnt="5"/>
      <dgm:spPr/>
    </dgm:pt>
    <dgm:pt modelId="{F85649B7-CDC7-496F-A5F8-C3133D5912C9}" type="pres">
      <dgm:prSet presAssocID="{A29E6FB0-D6FC-4A28-9AF4-7B2AEB2C112C}" presName="childText" presStyleLbl="bgAcc1" presStyleIdx="2" presStyleCnt="5">
        <dgm:presLayoutVars>
          <dgm:bulletEnabled val="1"/>
        </dgm:presLayoutVars>
      </dgm:prSet>
      <dgm:spPr/>
    </dgm:pt>
    <dgm:pt modelId="{D6045046-8FE8-4CC5-BAEB-9D3D41A51D23}" type="pres">
      <dgm:prSet presAssocID="{2511FA71-90BA-43AF-AB35-A0C201C09E87}" presName="Name13" presStyleLbl="parChTrans1D2" presStyleIdx="3" presStyleCnt="5"/>
      <dgm:spPr/>
    </dgm:pt>
    <dgm:pt modelId="{180643DD-C48C-4942-8041-89C17205A001}" type="pres">
      <dgm:prSet presAssocID="{199814FE-0650-4059-8A0C-3BEEE6EE85D3}" presName="childText" presStyleLbl="bgAcc1" presStyleIdx="3" presStyleCnt="5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4" presStyleCnt="5"/>
      <dgm:spPr/>
    </dgm:pt>
    <dgm:pt modelId="{E7B4E421-F421-4145-B1D9-DA95ADA0AD93}" type="pres">
      <dgm:prSet presAssocID="{7C829D99-289D-4169-83BE-5926BAB18F8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96AC107-5F85-4698-B2D7-5125DA11FD46}" type="presOf" srcId="{0F808E8E-49C4-4CCD-B121-77D561D89624}" destId="{9FBF5F46-895C-4AA3-936E-B0BE87821577}" srcOrd="0" destOrd="0" presId="urn:microsoft.com/office/officeart/2005/8/layout/hierarchy3"/>
    <dgm:cxn modelId="{FCC5171B-6C4B-4797-A2E1-8A3369A6869F}" srcId="{D0917DC4-0AC9-401B-91D1-8C298B76992A}" destId="{A29E6FB0-D6FC-4A28-9AF4-7B2AEB2C112C}" srcOrd="1" destOrd="0" parTransId="{B8AA4F9B-DEE4-490E-9BCF-579F367D1D7C}" sibTransId="{0449220E-2BF0-4F5A-B42D-E51F4EA7EF0D}"/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332EAD45-6114-4C39-969F-A9E60C123AB4}" type="presOf" srcId="{A29E6FB0-D6FC-4A28-9AF4-7B2AEB2C112C}" destId="{F85649B7-CDC7-496F-A5F8-C3133D5912C9}" srcOrd="0" destOrd="0" presId="urn:microsoft.com/office/officeart/2005/8/layout/hierarchy3"/>
    <dgm:cxn modelId="{EDEDF04A-7AF4-4BFC-B620-81185B169700}" srcId="{50D1F3B1-ECB3-4963-BD66-7F101DA24CA1}" destId="{0F808E8E-49C4-4CCD-B121-77D561D89624}" srcOrd="0" destOrd="0" parTransId="{26AD1151-98B9-4E2A-A5C1-0334440375EC}" sibTransId="{166E1E69-36A3-438D-B17E-F993A6E881D5}"/>
    <dgm:cxn modelId="{3A4ED96E-C886-4E50-8D5A-F495BB9AAB56}" type="presOf" srcId="{2511FA71-90BA-43AF-AB35-A0C201C09E87}" destId="{D6045046-8FE8-4CC5-BAEB-9D3D41A51D23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4FBDEBA8-01E8-4935-9F47-2D754DA1F3D5}" srcId="{D0917DC4-0AC9-401B-91D1-8C298B76992A}" destId="{199814FE-0650-4059-8A0C-3BEEE6EE85D3}" srcOrd="2" destOrd="0" parTransId="{2511FA71-90BA-43AF-AB35-A0C201C09E87}" sibTransId="{CE5B855A-13E1-401A-B983-5244ED94B75D}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BCE469BB-4A47-4BFC-846D-E3EA07084988}" type="presOf" srcId="{B8AA4F9B-DEE4-490E-9BCF-579F367D1D7C}" destId="{A4551BC3-AA15-4852-9167-E3780F8D3639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74F354E1-0FD4-4FF2-8793-4D3314B0376C}" type="presOf" srcId="{199814FE-0650-4059-8A0C-3BEEE6EE85D3}" destId="{180643DD-C48C-4942-8041-89C17205A001}" srcOrd="0" destOrd="0" presId="urn:microsoft.com/office/officeart/2005/8/layout/hierarchy3"/>
    <dgm:cxn modelId="{68889AE1-DA66-441F-955C-69AA0613BDCB}" type="presOf" srcId="{26AD1151-98B9-4E2A-A5C1-0334440375EC}" destId="{630BD71C-8E74-4097-BE7F-103BD0413F44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87DA01E4-42DD-4754-BC28-426ED315194D}" type="presParOf" srcId="{8D74C108-3496-4797-8030-47EA6EF63D45}" destId="{630BD71C-8E74-4097-BE7F-103BD0413F44}" srcOrd="0" destOrd="0" presId="urn:microsoft.com/office/officeart/2005/8/layout/hierarchy3"/>
    <dgm:cxn modelId="{1C497275-180A-472F-90F1-86DB9AE19EFC}" type="presParOf" srcId="{8D74C108-3496-4797-8030-47EA6EF63D45}" destId="{9FBF5F46-895C-4AA3-936E-B0BE87821577}" srcOrd="1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72517DB0-FB95-466C-8FC4-FAF117EA218F}" type="presParOf" srcId="{40B3952B-82C8-497D-A3C4-B6DD36FFA76F}" destId="{A4551BC3-AA15-4852-9167-E3780F8D3639}" srcOrd="2" destOrd="0" presId="urn:microsoft.com/office/officeart/2005/8/layout/hierarchy3"/>
    <dgm:cxn modelId="{80D6EFE1-EE7D-4C68-A334-E8B33744A953}" type="presParOf" srcId="{40B3952B-82C8-497D-A3C4-B6DD36FFA76F}" destId="{F85649B7-CDC7-496F-A5F8-C3133D5912C9}" srcOrd="3" destOrd="0" presId="urn:microsoft.com/office/officeart/2005/8/layout/hierarchy3"/>
    <dgm:cxn modelId="{D9B46864-2202-4C46-B8F1-0411FE01DDEE}" type="presParOf" srcId="{40B3952B-82C8-497D-A3C4-B6DD36FFA76F}" destId="{D6045046-8FE8-4CC5-BAEB-9D3D41A51D23}" srcOrd="4" destOrd="0" presId="urn:microsoft.com/office/officeart/2005/8/layout/hierarchy3"/>
    <dgm:cxn modelId="{6622166B-99CD-4470-8971-253443387402}" type="presParOf" srcId="{40B3952B-82C8-497D-A3C4-B6DD36FFA76F}" destId="{180643DD-C48C-4942-8041-89C17205A001}" srcOrd="5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D9431125-0085-4ED9-942E-7CCDBCD2F436}">
      <dgm:prSet custT="1"/>
      <dgm:spPr/>
      <dgm:t>
        <a:bodyPr/>
        <a:lstStyle/>
        <a:p>
          <a:pPr latinLnBrk="1"/>
          <a:r>
            <a: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연락</a:t>
          </a:r>
        </a:p>
      </dgm:t>
    </dgm:pt>
    <dgm:pt modelId="{56743319-54F0-4022-B296-04481C860BFE}" type="parTrans" cxnId="{5E71F193-2D45-461F-8B77-019B38DC1941}">
      <dgm:prSet/>
      <dgm:spPr/>
      <dgm:t>
        <a:bodyPr/>
        <a:lstStyle/>
        <a:p>
          <a:pPr latinLnBrk="1"/>
          <a:endParaRPr lang="ko-KR" altLang="en-US"/>
        </a:p>
      </dgm:t>
    </dgm:pt>
    <dgm:pt modelId="{7205E7F9-2253-497D-9B6B-3E50B01D322E}" type="sibTrans" cxnId="{5E71F193-2D45-461F-8B77-019B38DC1941}">
      <dgm:prSet/>
      <dgm:spPr/>
      <dgm:t>
        <a:bodyPr/>
        <a:lstStyle/>
        <a:p>
          <a:pPr latinLnBrk="1"/>
          <a:endParaRPr lang="ko-KR" altLang="en-US"/>
        </a:p>
      </dgm:t>
    </dgm:pt>
    <dgm:pt modelId="{B3A15D4C-AA60-48D8-9B96-BF03D02DF5F4}">
      <dgm:prSet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연락 안됨</a:t>
          </a:r>
        </a:p>
      </dgm:t>
    </dgm:pt>
    <dgm:pt modelId="{AC6430AF-B9A5-4F95-912B-45F66AE8AB1C}" type="parTrans" cxnId="{291335E1-9B24-439E-B1A8-A87005657681}">
      <dgm:prSet/>
      <dgm:spPr/>
      <dgm:t>
        <a:bodyPr/>
        <a:lstStyle/>
        <a:p>
          <a:pPr latinLnBrk="1"/>
          <a:endParaRPr lang="ko-KR" altLang="en-US"/>
        </a:p>
      </dgm:t>
    </dgm:pt>
    <dgm:pt modelId="{C9CDA535-9171-401B-BB80-40FB48272796}" type="sibTrans" cxnId="{291335E1-9B24-439E-B1A8-A87005657681}">
      <dgm:prSet/>
      <dgm:spPr/>
      <dgm:t>
        <a:bodyPr/>
        <a:lstStyle/>
        <a:p>
          <a:pPr latinLnBrk="1"/>
          <a:endParaRPr lang="ko-KR" altLang="en-US"/>
        </a:p>
      </dgm:t>
    </dgm:pt>
    <dgm:pt modelId="{8CF3496B-25A1-4EE2-969C-FBD53A98B84E}">
      <dgm:prSet custT="1"/>
      <dgm:spPr/>
      <dgm:t>
        <a:bodyPr/>
        <a:lstStyle/>
        <a:p>
          <a:pPr latinLnBrk="1"/>
          <a:r>
            <a: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05B1FFCE-CB2D-46CF-9574-3FF116E9116E}" type="parTrans" cxnId="{A3CEA184-0C05-4EE6-ACA2-D67437682C71}">
      <dgm:prSet/>
      <dgm:spPr/>
      <dgm:t>
        <a:bodyPr/>
        <a:lstStyle/>
        <a:p>
          <a:pPr latinLnBrk="1"/>
          <a:endParaRPr lang="ko-KR" altLang="en-US"/>
        </a:p>
      </dgm:t>
    </dgm:pt>
    <dgm:pt modelId="{A7899718-FFAE-4AB1-AB99-1ADD0E2286A6}" type="sibTrans" cxnId="{A3CEA184-0C05-4EE6-ACA2-D67437682C71}">
      <dgm:prSet/>
      <dgm:spPr/>
      <dgm:t>
        <a:bodyPr/>
        <a:lstStyle/>
        <a:p>
          <a:pPr latinLnBrk="1"/>
          <a:endParaRPr lang="ko-KR" altLang="en-US"/>
        </a:p>
      </dgm:t>
    </dgm:pt>
    <dgm:pt modelId="{7E3B7D13-1B74-4D55-BC3F-6BF0247C1709}">
      <dgm:prSet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gm:t>
    </dgm:pt>
    <dgm:pt modelId="{AD52A8E2-8F99-44FD-A4F4-CAB3FB800288}" type="parTrans" cxnId="{5F70D0D2-3F08-49DC-8513-0428B991FA94}">
      <dgm:prSet/>
      <dgm:spPr/>
      <dgm:t>
        <a:bodyPr/>
        <a:lstStyle/>
        <a:p>
          <a:pPr latinLnBrk="1"/>
          <a:endParaRPr lang="ko-KR" altLang="en-US"/>
        </a:p>
      </dgm:t>
    </dgm:pt>
    <dgm:pt modelId="{178F3CD8-BD31-4E5A-89BD-06D739249B21}" type="sibTrans" cxnId="{5F70D0D2-3F08-49DC-8513-0428B991FA94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08C27-2B01-4916-AE9D-114FD747702C}" type="pres">
      <dgm:prSet presAssocID="{D9431125-0085-4ED9-942E-7CCDBCD2F436}" presName="root" presStyleCnt="0"/>
      <dgm:spPr/>
    </dgm:pt>
    <dgm:pt modelId="{21254EFE-3450-45A0-B4DC-7BC1CCF66B53}" type="pres">
      <dgm:prSet presAssocID="{D9431125-0085-4ED9-942E-7CCDBCD2F436}" presName="rootComposite" presStyleCnt="0"/>
      <dgm:spPr/>
    </dgm:pt>
    <dgm:pt modelId="{344562F9-6166-40CC-AD80-7E4BF3ACA47A}" type="pres">
      <dgm:prSet presAssocID="{D9431125-0085-4ED9-942E-7CCDBCD2F436}" presName="rootText" presStyleLbl="node1" presStyleIdx="0" presStyleCnt="2"/>
      <dgm:spPr/>
    </dgm:pt>
    <dgm:pt modelId="{9D661ABC-19B3-4FA8-9851-F6DE1A02073D}" type="pres">
      <dgm:prSet presAssocID="{D9431125-0085-4ED9-942E-7CCDBCD2F436}" presName="rootConnector" presStyleLbl="node1" presStyleIdx="0" presStyleCnt="2"/>
      <dgm:spPr/>
    </dgm:pt>
    <dgm:pt modelId="{9DD7D085-F007-4897-924E-2B477E6FE2D5}" type="pres">
      <dgm:prSet presAssocID="{D9431125-0085-4ED9-942E-7CCDBCD2F436}" presName="childShape" presStyleCnt="0"/>
      <dgm:spPr/>
    </dgm:pt>
    <dgm:pt modelId="{88DAD10E-9D89-46E5-9B19-604264336E75}" type="pres">
      <dgm:prSet presAssocID="{AC6430AF-B9A5-4F95-912B-45F66AE8AB1C}" presName="Name13" presStyleLbl="parChTrans1D2" presStyleIdx="0" presStyleCnt="2"/>
      <dgm:spPr/>
    </dgm:pt>
    <dgm:pt modelId="{429D18F9-2B62-4341-A972-6C59587E100B}" type="pres">
      <dgm:prSet presAssocID="{B3A15D4C-AA60-48D8-9B96-BF03D02DF5F4}" presName="childText" presStyleLbl="bgAcc1" presStyleIdx="0" presStyleCnt="2">
        <dgm:presLayoutVars>
          <dgm:bulletEnabled val="1"/>
        </dgm:presLayoutVars>
      </dgm:prSet>
      <dgm:spPr/>
    </dgm:pt>
    <dgm:pt modelId="{B12A02EC-9F7B-41E7-965C-834C22FAA641}" type="pres">
      <dgm:prSet presAssocID="{8CF3496B-25A1-4EE2-969C-FBD53A98B84E}" presName="root" presStyleCnt="0"/>
      <dgm:spPr/>
    </dgm:pt>
    <dgm:pt modelId="{42E91612-3FDE-41A7-9BE0-B840EB51BE1B}" type="pres">
      <dgm:prSet presAssocID="{8CF3496B-25A1-4EE2-969C-FBD53A98B84E}" presName="rootComposite" presStyleCnt="0"/>
      <dgm:spPr/>
    </dgm:pt>
    <dgm:pt modelId="{9665E448-BB5E-4951-B6F0-C08BF8DD909A}" type="pres">
      <dgm:prSet presAssocID="{8CF3496B-25A1-4EE2-969C-FBD53A98B84E}" presName="rootText" presStyleLbl="node1" presStyleIdx="1" presStyleCnt="2"/>
      <dgm:spPr/>
    </dgm:pt>
    <dgm:pt modelId="{F3C4CFCF-8386-4BAA-B367-542912E89283}" type="pres">
      <dgm:prSet presAssocID="{8CF3496B-25A1-4EE2-969C-FBD53A98B84E}" presName="rootConnector" presStyleLbl="node1" presStyleIdx="1" presStyleCnt="2"/>
      <dgm:spPr/>
    </dgm:pt>
    <dgm:pt modelId="{A46B8F13-6AD6-41BA-837B-01E9A462F1FE}" type="pres">
      <dgm:prSet presAssocID="{8CF3496B-25A1-4EE2-969C-FBD53A98B84E}" presName="childShape" presStyleCnt="0"/>
      <dgm:spPr/>
    </dgm:pt>
    <dgm:pt modelId="{FBC59AEF-C725-4C34-A3DF-4D8273039975}" type="pres">
      <dgm:prSet presAssocID="{AD52A8E2-8F99-44FD-A4F4-CAB3FB800288}" presName="Name13" presStyleLbl="parChTrans1D2" presStyleIdx="1" presStyleCnt="2"/>
      <dgm:spPr/>
    </dgm:pt>
    <dgm:pt modelId="{544C2ACE-92D3-40FD-B6B0-8DC9BC85BEEE}" type="pres">
      <dgm:prSet presAssocID="{7E3B7D13-1B74-4D55-BC3F-6BF0247C170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EA1552C-5706-4C8E-98AB-98EC5E97BA42}" type="presOf" srcId="{AD52A8E2-8F99-44FD-A4F4-CAB3FB800288}" destId="{FBC59AEF-C725-4C34-A3DF-4D8273039975}" srcOrd="0" destOrd="0" presId="urn:microsoft.com/office/officeart/2005/8/layout/hierarchy3"/>
    <dgm:cxn modelId="{49FD1639-87EB-42D4-ADC2-D20471CCB7C4}" type="presOf" srcId="{8CF3496B-25A1-4EE2-969C-FBD53A98B84E}" destId="{9665E448-BB5E-4951-B6F0-C08BF8DD909A}" srcOrd="0" destOrd="0" presId="urn:microsoft.com/office/officeart/2005/8/layout/hierarchy3"/>
    <dgm:cxn modelId="{CB0A4D55-AAB8-4CDA-B5E8-F4652E85244D}" type="presOf" srcId="{B3A15D4C-AA60-48D8-9B96-BF03D02DF5F4}" destId="{429D18F9-2B62-4341-A972-6C59587E100B}" srcOrd="0" destOrd="0" presId="urn:microsoft.com/office/officeart/2005/8/layout/hierarchy3"/>
    <dgm:cxn modelId="{31F55659-6A43-4229-91EA-7C12A0A1CAED}" type="presOf" srcId="{AC6430AF-B9A5-4F95-912B-45F66AE8AB1C}" destId="{88DAD10E-9D89-46E5-9B19-604264336E75}" srcOrd="0" destOrd="0" presId="urn:microsoft.com/office/officeart/2005/8/layout/hierarchy3"/>
    <dgm:cxn modelId="{A3CEA184-0C05-4EE6-ACA2-D67437682C71}" srcId="{DF21B7F2-4B09-44DD-A7B7-EE0120E25643}" destId="{8CF3496B-25A1-4EE2-969C-FBD53A98B84E}" srcOrd="1" destOrd="0" parTransId="{05B1FFCE-CB2D-46CF-9574-3FF116E9116E}" sibTransId="{A7899718-FFAE-4AB1-AB99-1ADD0E2286A6}"/>
    <dgm:cxn modelId="{5E71F193-2D45-461F-8B77-019B38DC1941}" srcId="{DF21B7F2-4B09-44DD-A7B7-EE0120E25643}" destId="{D9431125-0085-4ED9-942E-7CCDBCD2F436}" srcOrd="0" destOrd="0" parTransId="{56743319-54F0-4022-B296-04481C860BFE}" sibTransId="{7205E7F9-2253-497D-9B6B-3E50B01D322E}"/>
    <dgm:cxn modelId="{FAB135A4-30A6-4D12-953B-0E931D21D37A}" type="presOf" srcId="{D9431125-0085-4ED9-942E-7CCDBCD2F436}" destId="{9D661ABC-19B3-4FA8-9851-F6DE1A02073D}" srcOrd="1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79E27DC4-816A-4569-9EA1-5B04ADAA8B60}" type="presOf" srcId="{8CF3496B-25A1-4EE2-969C-FBD53A98B84E}" destId="{F3C4CFCF-8386-4BAA-B367-542912E89283}" srcOrd="1" destOrd="0" presId="urn:microsoft.com/office/officeart/2005/8/layout/hierarchy3"/>
    <dgm:cxn modelId="{5F70D0D2-3F08-49DC-8513-0428B991FA94}" srcId="{8CF3496B-25A1-4EE2-969C-FBD53A98B84E}" destId="{7E3B7D13-1B74-4D55-BC3F-6BF0247C1709}" srcOrd="0" destOrd="0" parTransId="{AD52A8E2-8F99-44FD-A4F4-CAB3FB800288}" sibTransId="{178F3CD8-BD31-4E5A-89BD-06D739249B21}"/>
    <dgm:cxn modelId="{291335E1-9B24-439E-B1A8-A87005657681}" srcId="{D9431125-0085-4ED9-942E-7CCDBCD2F436}" destId="{B3A15D4C-AA60-48D8-9B96-BF03D02DF5F4}" srcOrd="0" destOrd="0" parTransId="{AC6430AF-B9A5-4F95-912B-45F66AE8AB1C}" sibTransId="{C9CDA535-9171-401B-BB80-40FB48272796}"/>
    <dgm:cxn modelId="{BA50EDF0-2967-4B59-BA26-8A3B696F136F}" type="presOf" srcId="{D9431125-0085-4ED9-942E-7CCDBCD2F436}" destId="{344562F9-6166-40CC-AD80-7E4BF3ACA47A}" srcOrd="0" destOrd="0" presId="urn:microsoft.com/office/officeart/2005/8/layout/hierarchy3"/>
    <dgm:cxn modelId="{91FA96FF-F9D3-42E8-BA4B-341C42C3D4FB}" type="presOf" srcId="{7E3B7D13-1B74-4D55-BC3F-6BF0247C1709}" destId="{544C2ACE-92D3-40FD-B6B0-8DC9BC85BEEE}" srcOrd="0" destOrd="0" presId="urn:microsoft.com/office/officeart/2005/8/layout/hierarchy3"/>
    <dgm:cxn modelId="{5DDF2024-2D38-4B48-A799-09A88E979631}" type="presParOf" srcId="{EC4CD204-9EF0-49D0-A2A8-00BB3DA5BA67}" destId="{28008C27-2B01-4916-AE9D-114FD747702C}" srcOrd="0" destOrd="0" presId="urn:microsoft.com/office/officeart/2005/8/layout/hierarchy3"/>
    <dgm:cxn modelId="{7C885D22-ED8D-4E13-B71D-DCC5C9600265}" type="presParOf" srcId="{28008C27-2B01-4916-AE9D-114FD747702C}" destId="{21254EFE-3450-45A0-B4DC-7BC1CCF66B53}" srcOrd="0" destOrd="0" presId="urn:microsoft.com/office/officeart/2005/8/layout/hierarchy3"/>
    <dgm:cxn modelId="{7A0083A4-01A6-4C01-97DF-FECFF81BD22B}" type="presParOf" srcId="{21254EFE-3450-45A0-B4DC-7BC1CCF66B53}" destId="{344562F9-6166-40CC-AD80-7E4BF3ACA47A}" srcOrd="0" destOrd="0" presId="urn:microsoft.com/office/officeart/2005/8/layout/hierarchy3"/>
    <dgm:cxn modelId="{1625FF4B-AD4F-46E8-BB9B-CAE077E668D0}" type="presParOf" srcId="{21254EFE-3450-45A0-B4DC-7BC1CCF66B53}" destId="{9D661ABC-19B3-4FA8-9851-F6DE1A02073D}" srcOrd="1" destOrd="0" presId="urn:microsoft.com/office/officeart/2005/8/layout/hierarchy3"/>
    <dgm:cxn modelId="{4C099EAE-FB8E-43A6-BD1D-681F473E2144}" type="presParOf" srcId="{28008C27-2B01-4916-AE9D-114FD747702C}" destId="{9DD7D085-F007-4897-924E-2B477E6FE2D5}" srcOrd="1" destOrd="0" presId="urn:microsoft.com/office/officeart/2005/8/layout/hierarchy3"/>
    <dgm:cxn modelId="{0B4923A0-76A7-4A6C-8736-BD74F23ED5AC}" type="presParOf" srcId="{9DD7D085-F007-4897-924E-2B477E6FE2D5}" destId="{88DAD10E-9D89-46E5-9B19-604264336E75}" srcOrd="0" destOrd="0" presId="urn:microsoft.com/office/officeart/2005/8/layout/hierarchy3"/>
    <dgm:cxn modelId="{95024C71-7349-4166-AA91-69BEA3F57815}" type="presParOf" srcId="{9DD7D085-F007-4897-924E-2B477E6FE2D5}" destId="{429D18F9-2B62-4341-A972-6C59587E100B}" srcOrd="1" destOrd="0" presId="urn:microsoft.com/office/officeart/2005/8/layout/hierarchy3"/>
    <dgm:cxn modelId="{16DEF4CC-16DD-48B9-A73F-C0DB11EB1FCB}" type="presParOf" srcId="{EC4CD204-9EF0-49D0-A2A8-00BB3DA5BA67}" destId="{B12A02EC-9F7B-41E7-965C-834C22FAA641}" srcOrd="1" destOrd="0" presId="urn:microsoft.com/office/officeart/2005/8/layout/hierarchy3"/>
    <dgm:cxn modelId="{F108F50F-3321-48E8-BAF5-B47CA0922A34}" type="presParOf" srcId="{B12A02EC-9F7B-41E7-965C-834C22FAA641}" destId="{42E91612-3FDE-41A7-9BE0-B840EB51BE1B}" srcOrd="0" destOrd="0" presId="urn:microsoft.com/office/officeart/2005/8/layout/hierarchy3"/>
    <dgm:cxn modelId="{AE9852E4-0BEA-463D-9136-F05390365488}" type="presParOf" srcId="{42E91612-3FDE-41A7-9BE0-B840EB51BE1B}" destId="{9665E448-BB5E-4951-B6F0-C08BF8DD909A}" srcOrd="0" destOrd="0" presId="urn:microsoft.com/office/officeart/2005/8/layout/hierarchy3"/>
    <dgm:cxn modelId="{AC1BFC98-CED6-48EE-9F54-CB907FC84E12}" type="presParOf" srcId="{42E91612-3FDE-41A7-9BE0-B840EB51BE1B}" destId="{F3C4CFCF-8386-4BAA-B367-542912E89283}" srcOrd="1" destOrd="0" presId="urn:microsoft.com/office/officeart/2005/8/layout/hierarchy3"/>
    <dgm:cxn modelId="{2746334C-FE1F-4148-87BC-85B43ED6E91C}" type="presParOf" srcId="{B12A02EC-9F7B-41E7-965C-834C22FAA641}" destId="{A46B8F13-6AD6-41BA-837B-01E9A462F1FE}" srcOrd="1" destOrd="0" presId="urn:microsoft.com/office/officeart/2005/8/layout/hierarchy3"/>
    <dgm:cxn modelId="{55FFEA46-3DBB-4930-874D-21FD286ED23A}" type="presParOf" srcId="{A46B8F13-6AD6-41BA-837B-01E9A462F1FE}" destId="{FBC59AEF-C725-4C34-A3DF-4D8273039975}" srcOrd="0" destOrd="0" presId="urn:microsoft.com/office/officeart/2005/8/layout/hierarchy3"/>
    <dgm:cxn modelId="{6AC4D401-A870-4975-94F2-04FEC105EA7E}" type="presParOf" srcId="{A46B8F13-6AD6-41BA-837B-01E9A462F1FE}" destId="{544C2ACE-92D3-40FD-B6B0-8DC9BC85BEE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759067F-CF76-4D7D-BA04-4A12F78F5C8A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 phldr="1"/>
      <dgm:spPr/>
    </dgm:pt>
    <dgm:pt modelId="{83F3D90F-E123-41BC-83FE-E50A2D2B09E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gm:t>
    </dgm:pt>
    <dgm:pt modelId="{8DB1EBF5-F6D6-4BBA-8FEE-C0B7D42FC570}" type="par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4802D058-CA43-4A99-98BD-932100EB005E}" type="sib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FED9F1C9-BE4D-4F74-B628-234D96CC6052}" type="pres">
      <dgm:prSet presAssocID="{8759067F-CF76-4D7D-BA04-4A12F78F5C8A}" presName="arrowDiagram" presStyleCnt="0">
        <dgm:presLayoutVars>
          <dgm:chMax val="5"/>
          <dgm:dir/>
          <dgm:resizeHandles val="exact"/>
        </dgm:presLayoutVars>
      </dgm:prSet>
      <dgm:spPr/>
    </dgm:pt>
    <dgm:pt modelId="{F90B971D-52CA-481A-8AFA-0C9FFEFB9C90}" type="pres">
      <dgm:prSet presAssocID="{8759067F-CF76-4D7D-BA04-4A12F78F5C8A}" presName="arrow" presStyleLbl="bgShp" presStyleIdx="0" presStyleCnt="1"/>
      <dgm:spPr/>
    </dgm:pt>
    <dgm:pt modelId="{821F32D3-F661-4A13-B40C-E788324966E3}" type="pres">
      <dgm:prSet presAssocID="{8759067F-CF76-4D7D-BA04-4A12F78F5C8A}" presName="arrowDiagram1" presStyleCnt="0">
        <dgm:presLayoutVars>
          <dgm:bulletEnabled val="1"/>
        </dgm:presLayoutVars>
      </dgm:prSet>
      <dgm:spPr/>
    </dgm:pt>
    <dgm:pt modelId="{A055C4AE-24B0-477F-AE2C-3C27FF2A5F2F}" type="pres">
      <dgm:prSet presAssocID="{83F3D90F-E123-41BC-83FE-E50A2D2B09E4}" presName="bullet1" presStyleLbl="node1" presStyleIdx="0" presStyleCnt="1"/>
      <dgm:spPr/>
    </dgm:pt>
    <dgm:pt modelId="{2255E2A3-A125-4885-9F92-ED2FD46E2E58}" type="pres">
      <dgm:prSet presAssocID="{83F3D90F-E123-41BC-83FE-E50A2D2B09E4}" presName="textBox1" presStyleLbl="revTx" presStyleIdx="0" presStyleCnt="1">
        <dgm:presLayoutVars>
          <dgm:bulletEnabled val="1"/>
        </dgm:presLayoutVars>
      </dgm:prSet>
      <dgm:spPr/>
    </dgm:pt>
  </dgm:ptLst>
  <dgm:cxnLst>
    <dgm:cxn modelId="{37EC6836-64DD-403D-95AA-C39D9C8F3A4A}" srcId="{8759067F-CF76-4D7D-BA04-4A12F78F5C8A}" destId="{83F3D90F-E123-41BC-83FE-E50A2D2B09E4}" srcOrd="0" destOrd="0" parTransId="{8DB1EBF5-F6D6-4BBA-8FEE-C0B7D42FC570}" sibTransId="{4802D058-CA43-4A99-98BD-932100EB005E}"/>
    <dgm:cxn modelId="{8A80B162-10C9-4764-B254-B3C49CA83486}" type="presOf" srcId="{8759067F-CF76-4D7D-BA04-4A12F78F5C8A}" destId="{FED9F1C9-BE4D-4F74-B628-234D96CC6052}" srcOrd="0" destOrd="0" presId="urn:microsoft.com/office/officeart/2005/8/layout/arrow2"/>
    <dgm:cxn modelId="{B3E683CC-5246-4539-8514-135466AECA84}" type="presOf" srcId="{83F3D90F-E123-41BC-83FE-E50A2D2B09E4}" destId="{2255E2A3-A125-4885-9F92-ED2FD46E2E58}" srcOrd="0" destOrd="0" presId="urn:microsoft.com/office/officeart/2005/8/layout/arrow2"/>
    <dgm:cxn modelId="{A913E601-AC59-4AB7-8363-C1D3F57AAF50}" type="presParOf" srcId="{FED9F1C9-BE4D-4F74-B628-234D96CC6052}" destId="{F90B971D-52CA-481A-8AFA-0C9FFEFB9C90}" srcOrd="0" destOrd="0" presId="urn:microsoft.com/office/officeart/2005/8/layout/arrow2"/>
    <dgm:cxn modelId="{FCB09506-40E2-4B57-8995-91035EF6D9B0}" type="presParOf" srcId="{FED9F1C9-BE4D-4F74-B628-234D96CC6052}" destId="{821F32D3-F661-4A13-B40C-E788324966E3}" srcOrd="1" destOrd="0" presId="urn:microsoft.com/office/officeart/2005/8/layout/arrow2"/>
    <dgm:cxn modelId="{248F901E-C156-4AC1-A4D7-BA469D407807}" type="presParOf" srcId="{821F32D3-F661-4A13-B40C-E788324966E3}" destId="{A055C4AE-24B0-477F-AE2C-3C27FF2A5F2F}" srcOrd="0" destOrd="0" presId="urn:microsoft.com/office/officeart/2005/8/layout/arrow2"/>
    <dgm:cxn modelId="{59371923-C78A-4C56-B087-8F03355BA35F}" type="presParOf" srcId="{821F32D3-F661-4A13-B40C-E788324966E3}" destId="{2255E2A3-A125-4885-9F92-ED2FD46E2E58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좋은 앱 만들어주세요</a:t>
          </a:r>
          <a:r>
            <a:rPr lang="en-US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~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없습니다</a:t>
          </a:r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3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3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2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3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2"/>
      <dgm:spPr/>
    </dgm:pt>
    <dgm:pt modelId="{88DE4AD8-8254-45D3-8B21-7612D09A1760}" type="pres">
      <dgm:prSet presAssocID="{8AD43836-EBB3-452F-88EE-99E803796B35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9C50A15A-31EB-4C92-9A85-B406AEDBE4C6}">
      <dgm:prSet phldrT="[텍스트]"/>
      <dgm:spPr/>
      <dgm:t>
        <a:bodyPr/>
        <a:lstStyle/>
        <a:p>
          <a:pPr latinLnBrk="1"/>
          <a:r>
            <a:rPr lang="en-US" altLang="ko-KR" dirty="0"/>
            <a:t>YouTube</a:t>
          </a:r>
          <a:endParaRPr lang="ko-KR" altLang="en-US" dirty="0"/>
        </a:p>
      </dgm:t>
    </dgm:pt>
    <dgm:pt modelId="{B4AAD666-2E6F-445E-9198-3C82A9CA2A74}" type="parTrans" cxnId="{BB0957A8-0224-4574-A732-2B9810E03E06}">
      <dgm:prSet/>
      <dgm:spPr/>
      <dgm:t>
        <a:bodyPr/>
        <a:lstStyle/>
        <a:p>
          <a:pPr latinLnBrk="1"/>
          <a:endParaRPr lang="ko-KR" altLang="en-US"/>
        </a:p>
      </dgm:t>
    </dgm:pt>
    <dgm:pt modelId="{C150EF0F-62E4-4E43-940A-8E8D1DE47DB3}" type="sibTrans" cxnId="{BB0957A8-0224-4574-A732-2B9810E03E06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F94B03CD-CF49-4FC4-8FF7-17FC74050E89}">
      <dgm:prSet phldrT="[텍스트]"/>
      <dgm:spPr/>
      <dgm:t>
        <a:bodyPr/>
        <a:lstStyle/>
        <a:p>
          <a:pPr latinLnBrk="1"/>
          <a:r>
            <a:rPr lang="en-US" altLang="ko-KR" dirty="0" err="1"/>
            <a:t>Instargram</a:t>
          </a:r>
          <a:endParaRPr lang="ko-KR" altLang="en-US" dirty="0"/>
        </a:p>
      </dgm:t>
    </dgm:pt>
    <dgm:pt modelId="{83441A3B-1FE1-465C-9994-A27AB1E6AF57}" type="parTrans" cxnId="{3A00019E-87A8-4CA8-BEEA-50D22F8C2A4B}">
      <dgm:prSet/>
      <dgm:spPr/>
      <dgm:t>
        <a:bodyPr/>
        <a:lstStyle/>
        <a:p>
          <a:pPr latinLnBrk="1"/>
          <a:endParaRPr lang="ko-KR" altLang="en-US"/>
        </a:p>
      </dgm:t>
    </dgm:pt>
    <dgm:pt modelId="{7BF4B01C-326C-4035-B7D5-15B523966E5A}" type="sibTrans" cxnId="{3A00019E-87A8-4CA8-BEEA-50D22F8C2A4B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5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5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9E35CBB0-EBF8-46C6-898E-BB3C0BEE300B}" type="pres">
      <dgm:prSet presAssocID="{9C50A15A-31EB-4C92-9A85-B406AEDBE4C6}" presName="compNode" presStyleCnt="0"/>
      <dgm:spPr/>
    </dgm:pt>
    <dgm:pt modelId="{F03E8B06-1FCF-4ADF-9184-C067A0827DFB}" type="pres">
      <dgm:prSet presAssocID="{9C50A15A-31EB-4C92-9A85-B406AEDBE4C6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769E09-3221-48D4-A5B7-79296982C075}" type="pres">
      <dgm:prSet presAssocID="{9C50A15A-31EB-4C92-9A85-B406AEDBE4C6}" presName="textRect" presStyleLbl="revTx" presStyleIdx="2" presStyleCnt="5">
        <dgm:presLayoutVars>
          <dgm:bulletEnabled val="1"/>
        </dgm:presLayoutVars>
      </dgm:prSet>
      <dgm:spPr/>
    </dgm:pt>
    <dgm:pt modelId="{51CBE590-66DE-40A4-AC26-44D3726B9828}" type="pres">
      <dgm:prSet presAssocID="{C150EF0F-62E4-4E43-940A-8E8D1DE47DB3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3" presStyleCnt="5">
        <dgm:presLayoutVars>
          <dgm:bulletEnabled val="1"/>
        </dgm:presLayoutVars>
      </dgm:prSet>
      <dgm:spPr/>
    </dgm:pt>
    <dgm:pt modelId="{DEF31E4C-5149-4776-BDB8-09D91F8947D4}" type="pres">
      <dgm:prSet presAssocID="{667B8B13-5EDC-49A9-B27F-695EDE119158}" presName="sibTrans" presStyleLbl="sibTrans2D1" presStyleIdx="0" presStyleCnt="0"/>
      <dgm:spPr/>
    </dgm:pt>
    <dgm:pt modelId="{498D6903-4570-4CFA-AE9A-68E2E16DA44E}" type="pres">
      <dgm:prSet presAssocID="{F94B03CD-CF49-4FC4-8FF7-17FC74050E89}" presName="compNode" presStyleCnt="0"/>
      <dgm:spPr/>
    </dgm:pt>
    <dgm:pt modelId="{A868811F-264E-4EA7-8492-3D934C878B25}" type="pres">
      <dgm:prSet presAssocID="{F94B03CD-CF49-4FC4-8FF7-17FC74050E89}" presName="pict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D791124-F945-47DE-B179-4CB23362E2F0}" type="pres">
      <dgm:prSet presAssocID="{F94B03CD-CF49-4FC4-8FF7-17FC74050E89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3" destOrd="0" parTransId="{5AE24213-D018-485C-8CAC-ECAA4183B0BD}" sibTransId="{667B8B13-5EDC-49A9-B27F-695EDE119158}"/>
    <dgm:cxn modelId="{6BEEE70E-4BBF-45CB-A9FD-606869B85DD8}" type="presOf" srcId="{667B8B13-5EDC-49A9-B27F-695EDE119158}" destId="{DEF31E4C-5149-4776-BDB8-09D91F8947D4}" srcOrd="0" destOrd="0" presId="urn:microsoft.com/office/officeart/2005/8/layout/pList1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DDCAA839-8D40-4C5E-8C94-F7EF0E9662CC}" type="presOf" srcId="{F94B03CD-CF49-4FC4-8FF7-17FC74050E89}" destId="{1D791124-F945-47DE-B179-4CB23362E2F0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1ED72754-27CD-43D0-A88E-9691D764D5F0}" type="presOf" srcId="{C150EF0F-62E4-4E43-940A-8E8D1DE47DB3}" destId="{51CBE590-66DE-40A4-AC26-44D3726B9828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3A00019E-87A8-4CA8-BEEA-50D22F8C2A4B}" srcId="{C8A8CEFF-9B52-433B-89E8-78361C9859C4}" destId="{F94B03CD-CF49-4FC4-8FF7-17FC74050E89}" srcOrd="4" destOrd="0" parTransId="{83441A3B-1FE1-465C-9994-A27AB1E6AF57}" sibTransId="{7BF4B01C-326C-4035-B7D5-15B523966E5A}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BB0957A8-0224-4574-A732-2B9810E03E06}" srcId="{C8A8CEFF-9B52-433B-89E8-78361C9859C4}" destId="{9C50A15A-31EB-4C92-9A85-B406AEDBE4C6}" srcOrd="2" destOrd="0" parTransId="{B4AAD666-2E6F-445E-9198-3C82A9CA2A74}" sibTransId="{C150EF0F-62E4-4E43-940A-8E8D1DE47DB3}"/>
    <dgm:cxn modelId="{F7B424AB-8CAF-4C09-8030-D8171895CBDF}" type="presOf" srcId="{9C50A15A-31EB-4C92-9A85-B406AEDBE4C6}" destId="{00769E09-3221-48D4-A5B7-79296982C075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BE34F9CE-16A1-4C7A-9A1B-9832BF9D563C}" type="presParOf" srcId="{043C2FC0-0F09-49D7-AAB8-77963A4B5ACE}" destId="{9E35CBB0-EBF8-46C6-898E-BB3C0BEE300B}" srcOrd="4" destOrd="0" presId="urn:microsoft.com/office/officeart/2005/8/layout/pList1"/>
    <dgm:cxn modelId="{09F8C6BF-C849-4628-A4EC-253D3CB79D4D}" type="presParOf" srcId="{9E35CBB0-EBF8-46C6-898E-BB3C0BEE300B}" destId="{F03E8B06-1FCF-4ADF-9184-C067A0827DFB}" srcOrd="0" destOrd="0" presId="urn:microsoft.com/office/officeart/2005/8/layout/pList1"/>
    <dgm:cxn modelId="{C61C8E58-7CEC-4459-BCF6-2741D9AD302E}" type="presParOf" srcId="{9E35CBB0-EBF8-46C6-898E-BB3C0BEE300B}" destId="{00769E09-3221-48D4-A5B7-79296982C075}" srcOrd="1" destOrd="0" presId="urn:microsoft.com/office/officeart/2005/8/layout/pList1"/>
    <dgm:cxn modelId="{4893374E-0177-4455-B8AE-B26C94AA66BE}" type="presParOf" srcId="{043C2FC0-0F09-49D7-AAB8-77963A4B5ACE}" destId="{51CBE590-66DE-40A4-AC26-44D3726B9828}" srcOrd="5" destOrd="0" presId="urn:microsoft.com/office/officeart/2005/8/layout/pList1"/>
    <dgm:cxn modelId="{38E8A8ED-E67A-45E0-BD91-554614021EF3}" type="presParOf" srcId="{043C2FC0-0F09-49D7-AAB8-77963A4B5ACE}" destId="{A85C6335-5F48-4306-8F97-833F22144597}" srcOrd="6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  <dgm:cxn modelId="{882FF30E-AD80-4BA4-BE11-207CA9E57199}" type="presParOf" srcId="{043C2FC0-0F09-49D7-AAB8-77963A4B5ACE}" destId="{DEF31E4C-5149-4776-BDB8-09D91F8947D4}" srcOrd="7" destOrd="0" presId="urn:microsoft.com/office/officeart/2005/8/layout/pList1"/>
    <dgm:cxn modelId="{CCE93704-F011-4A38-A76D-2275756EB98A}" type="presParOf" srcId="{043C2FC0-0F09-49D7-AAB8-77963A4B5ACE}" destId="{498D6903-4570-4CFA-AE9A-68E2E16DA44E}" srcOrd="8" destOrd="0" presId="urn:microsoft.com/office/officeart/2005/8/layout/pList1"/>
    <dgm:cxn modelId="{FB2BB131-4BA4-476D-A28A-C1B9D8BABA0E}" type="presParOf" srcId="{498D6903-4570-4CFA-AE9A-68E2E16DA44E}" destId="{A868811F-264E-4EA7-8492-3D934C878B25}" srcOrd="0" destOrd="0" presId="urn:microsoft.com/office/officeart/2005/8/layout/pList1"/>
    <dgm:cxn modelId="{BBDA99D2-76B9-45B4-820D-53608DB726B5}" type="presParOf" srcId="{498D6903-4570-4CFA-AE9A-68E2E16DA44E}" destId="{1D791124-F945-47DE-B179-4CB23362E2F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85349EC-422D-4235-943C-9CCE6B928535}" type="doc">
      <dgm:prSet loTypeId="urn:microsoft.com/office/officeart/2005/8/layout/arrow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95B542F-210A-49D6-896F-CD5F6F35F741}">
      <dgm:prSet phldrT="[텍스트]" custT="1"/>
      <dgm:spPr/>
      <dgm:t>
        <a:bodyPr/>
        <a:lstStyle/>
        <a:p>
          <a:pPr latinLnBrk="1"/>
          <a:r>
            <a:rPr lang="ko-KR" altLang="en-US" sz="33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gm:t>
    </dgm:pt>
    <dgm:pt modelId="{243C0A7F-4689-47DB-B4D2-B6103FE514BA}" type="par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556850CB-4680-44BF-BE6D-2A8F2C162197}" type="sibTrans" cxnId="{58FDF313-740B-4C64-9E68-4121F6150EF5}">
      <dgm:prSet/>
      <dgm:spPr/>
      <dgm:t>
        <a:bodyPr/>
        <a:lstStyle/>
        <a:p>
          <a:pPr latinLnBrk="1"/>
          <a:endParaRPr lang="ko-KR" altLang="en-US"/>
        </a:p>
      </dgm:t>
    </dgm:pt>
    <dgm:pt modelId="{64D9D639-A3CF-4E88-A74D-C0FF8FE2ED57}">
      <dgm:prSet phldrT="[텍스트]" custT="1"/>
      <dgm:spPr/>
      <dgm:t>
        <a:bodyPr/>
        <a:lstStyle/>
        <a:p>
          <a:pPr latinLnBrk="1"/>
          <a:r>
            <a:rPr lang="ko-KR" altLang="en-US" sz="33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gm:t>
    </dgm:pt>
    <dgm:pt modelId="{683D9631-9196-4D18-ABEF-128B3EA9D30F}" type="par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48C5A47-D770-4E66-B079-B7B120317850}" type="sibTrans" cxnId="{0C307552-ECA2-4CF6-875A-B0CA3FB5BAEB}">
      <dgm:prSet/>
      <dgm:spPr/>
      <dgm:t>
        <a:bodyPr/>
        <a:lstStyle/>
        <a:p>
          <a:pPr latinLnBrk="1"/>
          <a:endParaRPr lang="ko-KR" altLang="en-US"/>
        </a:p>
      </dgm:t>
    </dgm:pt>
    <dgm:pt modelId="{47CFF674-5659-4F19-899E-5D2CBD3D210E}" type="pres">
      <dgm:prSet presAssocID="{F85349EC-422D-4235-943C-9CCE6B928535}" presName="diagram" presStyleCnt="0">
        <dgm:presLayoutVars>
          <dgm:dir/>
          <dgm:resizeHandles val="exact"/>
        </dgm:presLayoutVars>
      </dgm:prSet>
      <dgm:spPr/>
    </dgm:pt>
    <dgm:pt modelId="{F7661D38-A898-45EE-B2AB-68CF8C5B539F}" type="pres">
      <dgm:prSet presAssocID="{F95B542F-210A-49D6-896F-CD5F6F35F741}" presName="arrow" presStyleLbl="node1" presStyleIdx="0" presStyleCnt="2">
        <dgm:presLayoutVars>
          <dgm:bulletEnabled val="1"/>
        </dgm:presLayoutVars>
      </dgm:prSet>
      <dgm:spPr/>
    </dgm:pt>
    <dgm:pt modelId="{05B9FE02-0DE7-49CC-88A2-990118659D75}" type="pres">
      <dgm:prSet presAssocID="{64D9D639-A3CF-4E88-A74D-C0FF8FE2ED5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FDF313-740B-4C64-9E68-4121F6150EF5}" srcId="{F85349EC-422D-4235-943C-9CCE6B928535}" destId="{F95B542F-210A-49D6-896F-CD5F6F35F741}" srcOrd="0" destOrd="0" parTransId="{243C0A7F-4689-47DB-B4D2-B6103FE514BA}" sibTransId="{556850CB-4680-44BF-BE6D-2A8F2C162197}"/>
    <dgm:cxn modelId="{8CF9D41D-8EF6-4A80-AD1D-195A4E701A7F}" type="presOf" srcId="{64D9D639-A3CF-4E88-A74D-C0FF8FE2ED57}" destId="{05B9FE02-0DE7-49CC-88A2-990118659D75}" srcOrd="0" destOrd="0" presId="urn:microsoft.com/office/officeart/2005/8/layout/arrow5"/>
    <dgm:cxn modelId="{24754862-C70D-4F97-80C9-5B4711F1B7B9}" type="presOf" srcId="{F95B542F-210A-49D6-896F-CD5F6F35F741}" destId="{F7661D38-A898-45EE-B2AB-68CF8C5B539F}" srcOrd="0" destOrd="0" presId="urn:microsoft.com/office/officeart/2005/8/layout/arrow5"/>
    <dgm:cxn modelId="{0C307552-ECA2-4CF6-875A-B0CA3FB5BAEB}" srcId="{F85349EC-422D-4235-943C-9CCE6B928535}" destId="{64D9D639-A3CF-4E88-A74D-C0FF8FE2ED57}" srcOrd="1" destOrd="0" parTransId="{683D9631-9196-4D18-ABEF-128B3EA9D30F}" sibTransId="{448C5A47-D770-4E66-B079-B7B120317850}"/>
    <dgm:cxn modelId="{40E1F1D5-4E0F-4A9F-8E06-994BD3506783}" type="presOf" srcId="{F85349EC-422D-4235-943C-9CCE6B928535}" destId="{47CFF674-5659-4F19-899E-5D2CBD3D210E}" srcOrd="0" destOrd="0" presId="urn:microsoft.com/office/officeart/2005/8/layout/arrow5"/>
    <dgm:cxn modelId="{200BC752-9956-42B0-B3BE-1B9121393E96}" type="presParOf" srcId="{47CFF674-5659-4F19-899E-5D2CBD3D210E}" destId="{F7661D38-A898-45EE-B2AB-68CF8C5B539F}" srcOrd="0" destOrd="0" presId="urn:microsoft.com/office/officeart/2005/8/layout/arrow5"/>
    <dgm:cxn modelId="{16981C7B-3809-4034-8611-66023513427A}" type="presParOf" srcId="{47CFF674-5659-4F19-899E-5D2CBD3D210E}" destId="{05B9FE02-0DE7-49CC-88A2-990118659D7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공개적인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게시판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A29E6FB0-D6FC-4A28-9AF4-7B2AEB2C112C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gm:t>
    </dgm:pt>
    <dgm:pt modelId="{B8AA4F9B-DEE4-490E-9BCF-579F367D1D7C}" type="par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0449220E-2BF0-4F5A-B42D-E51F4EA7EF0D}" type="sib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199814FE-0650-4059-8A0C-3BEEE6EE85D3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gm:t>
    </dgm:pt>
    <dgm:pt modelId="{2511FA71-90BA-43AF-AB35-A0C201C09E87}" type="par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CE5B855A-13E1-401A-B983-5244ED94B75D}" type="sib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파일첨부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B9CD632F-3A44-41BB-B8D0-8D06071BAD5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gm:t>
    </dgm:pt>
    <dgm:pt modelId="{93F67D31-8956-44B1-9E88-3A4B970D7987}" type="par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C43BC662-023E-41E9-A674-DBCD89508027}" type="sib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7"/>
      <dgm:spPr/>
    </dgm:pt>
    <dgm:pt modelId="{98FAF759-8C31-4023-BE2C-24DC29BDD848}" type="pres">
      <dgm:prSet presAssocID="{C02F99F4-65FE-492D-A005-0795C6FE3FDD}" presName="childText" presStyleLbl="bgAcc1" presStyleIdx="0" presStyleCnt="7">
        <dgm:presLayoutVars>
          <dgm:bulletEnabled val="1"/>
        </dgm:presLayoutVars>
      </dgm:prSet>
      <dgm:spPr/>
    </dgm:pt>
    <dgm:pt modelId="{630BD71C-8E74-4097-BE7F-103BD0413F44}" type="pres">
      <dgm:prSet presAssocID="{26AD1151-98B9-4E2A-A5C1-0334440375EC}" presName="Name13" presStyleLbl="parChTrans1D2" presStyleIdx="1" presStyleCnt="7"/>
      <dgm:spPr/>
    </dgm:pt>
    <dgm:pt modelId="{9FBF5F46-895C-4AA3-936E-B0BE87821577}" type="pres">
      <dgm:prSet presAssocID="{0F808E8E-49C4-4CCD-B121-77D561D89624}" presName="childText" presStyleLbl="bgAcc1" presStyleIdx="1" presStyleCnt="7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2" presStyleCnt="7"/>
      <dgm:spPr/>
    </dgm:pt>
    <dgm:pt modelId="{FB334388-449A-423E-A182-401266459439}" type="pres">
      <dgm:prSet presAssocID="{0B609378-6D17-42A7-8763-2FC9F0D46095}" presName="childText" presStyleLbl="bgAcc1" presStyleIdx="2" presStyleCnt="7">
        <dgm:presLayoutVars>
          <dgm:bulletEnabled val="1"/>
        </dgm:presLayoutVars>
      </dgm:prSet>
      <dgm:spPr/>
    </dgm:pt>
    <dgm:pt modelId="{A4551BC3-AA15-4852-9167-E3780F8D3639}" type="pres">
      <dgm:prSet presAssocID="{B8AA4F9B-DEE4-490E-9BCF-579F367D1D7C}" presName="Name13" presStyleLbl="parChTrans1D2" presStyleIdx="3" presStyleCnt="7"/>
      <dgm:spPr/>
    </dgm:pt>
    <dgm:pt modelId="{F85649B7-CDC7-496F-A5F8-C3133D5912C9}" type="pres">
      <dgm:prSet presAssocID="{A29E6FB0-D6FC-4A28-9AF4-7B2AEB2C112C}" presName="childText" presStyleLbl="bgAcc1" presStyleIdx="3" presStyleCnt="7">
        <dgm:presLayoutVars>
          <dgm:bulletEnabled val="1"/>
        </dgm:presLayoutVars>
      </dgm:prSet>
      <dgm:spPr/>
    </dgm:pt>
    <dgm:pt modelId="{D6045046-8FE8-4CC5-BAEB-9D3D41A51D23}" type="pres">
      <dgm:prSet presAssocID="{2511FA71-90BA-43AF-AB35-A0C201C09E87}" presName="Name13" presStyleLbl="parChTrans1D2" presStyleIdx="4" presStyleCnt="7"/>
      <dgm:spPr/>
    </dgm:pt>
    <dgm:pt modelId="{180643DD-C48C-4942-8041-89C17205A001}" type="pres">
      <dgm:prSet presAssocID="{199814FE-0650-4059-8A0C-3BEEE6EE85D3}" presName="childText" presStyleLbl="bgAcc1" presStyleIdx="4" presStyleCnt="7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5" presStyleCnt="7"/>
      <dgm:spPr/>
    </dgm:pt>
    <dgm:pt modelId="{E7B4E421-F421-4145-B1D9-DA95ADA0AD93}" type="pres">
      <dgm:prSet presAssocID="{7C829D99-289D-4169-83BE-5926BAB18F84}" presName="childText" presStyleLbl="bgAcc1" presStyleIdx="5" presStyleCnt="7">
        <dgm:presLayoutVars>
          <dgm:bulletEnabled val="1"/>
        </dgm:presLayoutVars>
      </dgm:prSet>
      <dgm:spPr/>
    </dgm:pt>
    <dgm:pt modelId="{55AE092E-2BE9-4B00-9190-44B815D49CED}" type="pres">
      <dgm:prSet presAssocID="{93F67D31-8956-44B1-9E88-3A4B970D7987}" presName="Name13" presStyleLbl="parChTrans1D2" presStyleIdx="6" presStyleCnt="7"/>
      <dgm:spPr/>
    </dgm:pt>
    <dgm:pt modelId="{49ADF11B-7F47-47AF-BEAF-FD4E5D93FBE4}" type="pres">
      <dgm:prSet presAssocID="{B9CD632F-3A44-41BB-B8D0-8D06071BAD50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996AC107-5F85-4698-B2D7-5125DA11FD46}" type="presOf" srcId="{0F808E8E-49C4-4CCD-B121-77D561D89624}" destId="{9FBF5F46-895C-4AA3-936E-B0BE87821577}" srcOrd="0" destOrd="0" presId="urn:microsoft.com/office/officeart/2005/8/layout/hierarchy3"/>
    <dgm:cxn modelId="{FCC5171B-6C4B-4797-A2E1-8A3369A6869F}" srcId="{D0917DC4-0AC9-401B-91D1-8C298B76992A}" destId="{A29E6FB0-D6FC-4A28-9AF4-7B2AEB2C112C}" srcOrd="1" destOrd="0" parTransId="{B8AA4F9B-DEE4-490E-9BCF-579F367D1D7C}" sibTransId="{0449220E-2BF0-4F5A-B42D-E51F4EA7EF0D}"/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332EAD45-6114-4C39-969F-A9E60C123AB4}" type="presOf" srcId="{A29E6FB0-D6FC-4A28-9AF4-7B2AEB2C112C}" destId="{F85649B7-CDC7-496F-A5F8-C3133D5912C9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3A4ED96E-C886-4E50-8D5A-F495BB9AAB56}" type="presOf" srcId="{2511FA71-90BA-43AF-AB35-A0C201C09E87}" destId="{D6045046-8FE8-4CC5-BAEB-9D3D41A51D23}" srcOrd="0" destOrd="0" presId="urn:microsoft.com/office/officeart/2005/8/layout/hierarchy3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C8CD5D89-1C8C-463D-8B11-5891872CF22F}" type="presOf" srcId="{93F67D31-8956-44B1-9E88-3A4B970D7987}" destId="{55AE092E-2BE9-4B00-9190-44B815D49CED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4FBDEBA8-01E8-4935-9F47-2D754DA1F3D5}" srcId="{D0917DC4-0AC9-401B-91D1-8C298B76992A}" destId="{199814FE-0650-4059-8A0C-3BEEE6EE85D3}" srcOrd="2" destOrd="0" parTransId="{2511FA71-90BA-43AF-AB35-A0C201C09E87}" sibTransId="{CE5B855A-13E1-401A-B983-5244ED94B75D}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BCE469BB-4A47-4BFC-846D-E3EA07084988}" type="presOf" srcId="{B8AA4F9B-DEE4-490E-9BCF-579F367D1D7C}" destId="{A4551BC3-AA15-4852-9167-E3780F8D3639}" srcOrd="0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74F354E1-0FD4-4FF2-8793-4D3314B0376C}" type="presOf" srcId="{199814FE-0650-4059-8A0C-3BEEE6EE85D3}" destId="{180643DD-C48C-4942-8041-89C17205A001}" srcOrd="0" destOrd="0" presId="urn:microsoft.com/office/officeart/2005/8/layout/hierarchy3"/>
    <dgm:cxn modelId="{68889AE1-DA66-441F-955C-69AA0613BDCB}" type="presOf" srcId="{26AD1151-98B9-4E2A-A5C1-0334440375EC}" destId="{630BD71C-8E74-4097-BE7F-103BD0413F44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6AE3FEE9-17F0-46DE-9520-D23420672EFF}" type="presOf" srcId="{B9CD632F-3A44-41BB-B8D0-8D06071BAD50}" destId="{49ADF11B-7F47-47AF-BEAF-FD4E5D93FBE4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5975C6FC-ED43-4A92-AC0E-CD09DAB1DD11}" srcId="{1D940715-9347-41CC-968B-A5E35D07B9EA}" destId="{B9CD632F-3A44-41BB-B8D0-8D06071BAD50}" srcOrd="1" destOrd="0" parTransId="{93F67D31-8956-44B1-9E88-3A4B970D7987}" sibTransId="{C43BC662-023E-41E9-A674-DBCD8950802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87DA01E4-42DD-4754-BC28-426ED315194D}" type="presParOf" srcId="{8D74C108-3496-4797-8030-47EA6EF63D45}" destId="{630BD71C-8E74-4097-BE7F-103BD0413F44}" srcOrd="2" destOrd="0" presId="urn:microsoft.com/office/officeart/2005/8/layout/hierarchy3"/>
    <dgm:cxn modelId="{1C497275-180A-472F-90F1-86DB9AE19EFC}" type="presParOf" srcId="{8D74C108-3496-4797-8030-47EA6EF63D45}" destId="{9FBF5F46-895C-4AA3-936E-B0BE87821577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72517DB0-FB95-466C-8FC4-FAF117EA218F}" type="presParOf" srcId="{40B3952B-82C8-497D-A3C4-B6DD36FFA76F}" destId="{A4551BC3-AA15-4852-9167-E3780F8D3639}" srcOrd="2" destOrd="0" presId="urn:microsoft.com/office/officeart/2005/8/layout/hierarchy3"/>
    <dgm:cxn modelId="{80D6EFE1-EE7D-4C68-A334-E8B33744A953}" type="presParOf" srcId="{40B3952B-82C8-497D-A3C4-B6DD36FFA76F}" destId="{F85649B7-CDC7-496F-A5F8-C3133D5912C9}" srcOrd="3" destOrd="0" presId="urn:microsoft.com/office/officeart/2005/8/layout/hierarchy3"/>
    <dgm:cxn modelId="{D9B46864-2202-4C46-B8F1-0411FE01DDEE}" type="presParOf" srcId="{40B3952B-82C8-497D-A3C4-B6DD36FFA76F}" destId="{D6045046-8FE8-4CC5-BAEB-9D3D41A51D23}" srcOrd="4" destOrd="0" presId="urn:microsoft.com/office/officeart/2005/8/layout/hierarchy3"/>
    <dgm:cxn modelId="{6622166B-99CD-4470-8971-253443387402}" type="presParOf" srcId="{40B3952B-82C8-497D-A3C4-B6DD36FFA76F}" destId="{180643DD-C48C-4942-8041-89C17205A001}" srcOrd="5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  <dgm:cxn modelId="{4A7810DC-BAA0-435B-804B-D71B4EFD13DD}" type="presParOf" srcId="{221D60C4-2825-4B9E-A45D-0F0CC17357BB}" destId="{55AE092E-2BE9-4B00-9190-44B815D49CED}" srcOrd="2" destOrd="0" presId="urn:microsoft.com/office/officeart/2005/8/layout/hierarchy3"/>
    <dgm:cxn modelId="{4F70EE4C-28F7-47EC-9566-CA657C017BED}" type="presParOf" srcId="{221D60C4-2825-4B9E-A45D-0F0CC17357BB}" destId="{49ADF11B-7F47-47AF-BEAF-FD4E5D93FB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 불가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7FFA17-F676-4F1F-9256-542D512E70F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90EF8D9B-62D5-4A06-8505-892CCC95AC28}" type="par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4B2FD6-D20A-47F7-A918-C4342C2962EA}" type="sib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7DB8FF0-6CC4-4EC4-889E-D13B76E0BB14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많은 정보의 보관</a:t>
          </a:r>
          <a:r>
            <a:rPr lang="en-US" altLang="ko-KR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관리</a:t>
          </a:r>
        </a:p>
      </dgm:t>
    </dgm:pt>
    <dgm:pt modelId="{14E13F98-E42D-487E-AF08-7A0DD26C4B79}" type="par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23682E5-A96F-4AC3-8DD5-E1A1757ABB42}" type="sib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7EAADB5-E1BD-461C-874B-560F66201A7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연락 이외의 유용한 기능</a:t>
          </a:r>
        </a:p>
      </dgm:t>
    </dgm:pt>
    <dgm:pt modelId="{762E9127-7629-43D8-8675-1CDFB85341A8}" type="par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BA383B4-F240-4431-90EB-0526FD6F8BB0}" type="sib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EEA30B-9DD0-4297-86D3-4CFAA01B37B1}">
      <dgm:prSet phldrT="[텍스트]" custT="1"/>
      <dgm:spPr/>
      <dgm:t>
        <a:bodyPr/>
        <a:lstStyle/>
        <a:p>
          <a:pPr latinLnBrk="1"/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필요한 정보 </a:t>
          </a:r>
          <a:r>
            <a:rPr lang="ko-KR" altLang="en-US" sz="16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시각화</a:t>
          </a:r>
          <a:r>
            <a:rPr lang="ko-KR" altLang="en-US" sz="1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endParaRPr lang="en-US" altLang="ko-KR" sz="1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타임테이블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F50D989-55E2-4A87-89C0-7A4D48BF63EE}" type="parTrans" cxnId="{0B6E57EC-EF8C-4BED-8BFB-72BFDAC2C41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983BDC2-8305-4221-A237-F33775EF48AF}" type="sibTrans" cxnId="{0B6E57EC-EF8C-4BED-8BFB-72BFDAC2C41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CAA595D-CB16-4D28-8846-8ADE3E4FF649}">
      <dgm:prSet phldrT="[텍스트]" custT="1"/>
      <dgm:spPr/>
      <dgm:t>
        <a:bodyPr/>
        <a:lstStyle/>
        <a:p>
          <a:pPr latinLnBrk="1"/>
          <a:r>
            <a:rPr lang="ko-KR" altLang="en-US" sz="1600" dirty="0" err="1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톡방이</a:t>
          </a:r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많아 묻힘</a:t>
          </a:r>
        </a:p>
      </dgm:t>
    </dgm:pt>
    <dgm:pt modelId="{A4F8E2B5-AE5C-4D96-B94C-E8122526E0CD}" type="parTrans" cxnId="{EFAB3A12-1E17-4750-8E27-4139C866EE3D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F8A0D11-98BC-4FF1-A826-9D7F68AA4BF7}" type="sibTrans" cxnId="{EFAB3A12-1E17-4750-8E27-4139C866EE3D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0733FFD-8BBA-4432-A5A1-2C6993350429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 전달 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확인 불가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en-US" altLang="ko-KR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(ex. </a:t>
          </a:r>
          <a:r>
            <a: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D1E353D-7C8E-41F7-8B3A-BC1AA609AFF3}" type="par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CE8628B-DC5C-49E8-8A53-569FBA7CC7E6}" type="sib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D67C84-B1E7-4CF7-A7B4-21CB777F67FC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공지전달 어려움</a:t>
          </a:r>
        </a:p>
      </dgm:t>
    </dgm:pt>
    <dgm:pt modelId="{5E001B85-647E-45CD-AFB7-0EA226667756}" type="par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7268D2B-3724-48B1-9ED4-D4730793B5F7}" type="sib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9302039-517D-4173-B462-9D525AA2BF48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글의 분류</a:t>
          </a:r>
        </a:p>
      </dgm:t>
    </dgm:pt>
    <dgm:pt modelId="{3CA394C2-2E6F-4053-A4ED-63CAE455BE06}" type="par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DEB1127-A8CE-4F58-BDB2-246652F9A08E}" type="sib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911886E6-8BDE-40CD-B583-676F009D1C0E}" type="pres">
      <dgm:prSet presAssocID="{14E13F98-E42D-487E-AF08-7A0DD26C4B79}" presName="Name13" presStyleLbl="parChTrans1D2" presStyleIdx="0" presStyleCnt="8"/>
      <dgm:spPr/>
    </dgm:pt>
    <dgm:pt modelId="{330EB095-402E-4864-A264-E41D0E72B026}" type="pres">
      <dgm:prSet presAssocID="{57DB8FF0-6CC4-4EC4-889E-D13B76E0BB14}" presName="childText" presStyleLbl="bgAcc1" presStyleIdx="0" presStyleCnt="8">
        <dgm:presLayoutVars>
          <dgm:bulletEnabled val="1"/>
        </dgm:presLayoutVars>
      </dgm:prSet>
      <dgm:spPr/>
    </dgm:pt>
    <dgm:pt modelId="{3306BD8C-F1E5-45C8-909D-F7C2A4B52F62}" type="pres">
      <dgm:prSet presAssocID="{26AD1151-98B9-4E2A-A5C1-0334440375EC}" presName="Name13" presStyleLbl="parChTrans1D2" presStyleIdx="1" presStyleCnt="8"/>
      <dgm:spPr/>
    </dgm:pt>
    <dgm:pt modelId="{29AB1F35-1544-4270-98DC-B42CE89788B3}" type="pres">
      <dgm:prSet presAssocID="{0F808E8E-49C4-4CCD-B121-77D561D89624}" presName="childText" presStyleLbl="bgAcc1" presStyleIdx="1" presStyleCnt="8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B9056F6E-2736-40CF-9312-910E695BE0B5}" type="pres">
      <dgm:prSet presAssocID="{762E9127-7629-43D8-8675-1CDFB85341A8}" presName="Name13" presStyleLbl="parChTrans1D2" presStyleIdx="2" presStyleCnt="8"/>
      <dgm:spPr/>
    </dgm:pt>
    <dgm:pt modelId="{C35F068B-BEA4-4E58-8DA6-D436F29521E8}" type="pres">
      <dgm:prSet presAssocID="{C7EAADB5-E1BD-461C-874B-560F66201A7A}" presName="childText" presStyleLbl="bgAcc1" presStyleIdx="2" presStyleCnt="8">
        <dgm:presLayoutVars>
          <dgm:bulletEnabled val="1"/>
        </dgm:presLayoutVars>
      </dgm:prSet>
      <dgm:spPr/>
    </dgm:pt>
    <dgm:pt modelId="{068994CE-AD75-4A63-BFEB-0D0A3529464B}" type="pres">
      <dgm:prSet presAssocID="{9F50D989-55E2-4A87-89C0-7A4D48BF63EE}" presName="Name13" presStyleLbl="parChTrans1D2" presStyleIdx="3" presStyleCnt="8"/>
      <dgm:spPr/>
    </dgm:pt>
    <dgm:pt modelId="{1407F921-BD85-4338-A66A-91047CFEF6A6}" type="pres">
      <dgm:prSet presAssocID="{68EEA30B-9DD0-4297-86D3-4CFAA01B37B1}" presName="childText" presStyleLbl="bgAcc1" presStyleIdx="3" presStyleCnt="8">
        <dgm:presLayoutVars>
          <dgm:bulletEnabled val="1"/>
        </dgm:presLayoutVars>
      </dgm:prSet>
      <dgm:spPr/>
    </dgm:pt>
    <dgm:pt modelId="{4C2A8B2C-6978-4A47-99C0-003FE39F1EE1}" type="pres">
      <dgm:prSet presAssocID="{3CA394C2-2E6F-4053-A4ED-63CAE455BE06}" presName="Name13" presStyleLbl="parChTrans1D2" presStyleIdx="4" presStyleCnt="8"/>
      <dgm:spPr/>
    </dgm:pt>
    <dgm:pt modelId="{F21B9766-8410-4061-A88C-54508DD9C93A}" type="pres">
      <dgm:prSet presAssocID="{99302039-517D-4173-B462-9D525AA2BF48}" presName="childText" presStyleLbl="bgAcc1" presStyleIdx="4" presStyleCnt="8">
        <dgm:presLayoutVars>
          <dgm:bulletEnabled val="1"/>
        </dgm:presLayoutVars>
      </dgm:prSet>
      <dgm:spPr/>
    </dgm:pt>
    <dgm:pt modelId="{6A4A3177-7027-490D-B6CE-A22B587FCB4C}" type="pres">
      <dgm:prSet presAssocID="{A87FFA17-F676-4F1F-9256-542D512E70F1}" presName="root" presStyleCnt="0"/>
      <dgm:spPr/>
    </dgm:pt>
    <dgm:pt modelId="{34001959-A59A-43E5-AD4C-07B6ADA0892C}" type="pres">
      <dgm:prSet presAssocID="{A87FFA17-F676-4F1F-9256-542D512E70F1}" presName="rootComposite" presStyleCnt="0"/>
      <dgm:spPr/>
    </dgm:pt>
    <dgm:pt modelId="{5B1F3505-DD53-4B1B-8CBF-72348945C749}" type="pres">
      <dgm:prSet presAssocID="{A87FFA17-F676-4F1F-9256-542D512E70F1}" presName="rootText" presStyleLbl="node1" presStyleIdx="2" presStyleCnt="3"/>
      <dgm:spPr/>
    </dgm:pt>
    <dgm:pt modelId="{AE0FC7ED-9C19-4DB5-BF5E-53E0B0A000CB}" type="pres">
      <dgm:prSet presAssocID="{A87FFA17-F676-4F1F-9256-542D512E70F1}" presName="rootConnector" presStyleLbl="node1" presStyleIdx="2" presStyleCnt="3"/>
      <dgm:spPr/>
    </dgm:pt>
    <dgm:pt modelId="{82F38A94-51FD-490F-85C7-0E4FED503DFE}" type="pres">
      <dgm:prSet presAssocID="{A87FFA17-F676-4F1F-9256-542D512E70F1}" presName="childShape" presStyleCnt="0"/>
      <dgm:spPr/>
    </dgm:pt>
    <dgm:pt modelId="{F8093234-FEC3-425B-B3F2-32DE94D7CB67}" type="pres">
      <dgm:prSet presAssocID="{A4F8E2B5-AE5C-4D96-B94C-E8122526E0CD}" presName="Name13" presStyleLbl="parChTrans1D2" presStyleIdx="5" presStyleCnt="8"/>
      <dgm:spPr/>
    </dgm:pt>
    <dgm:pt modelId="{5A325774-0275-49B2-8D8D-1118C673AF06}" type="pres">
      <dgm:prSet presAssocID="{ACAA595D-CB16-4D28-8846-8ADE3E4FF649}" presName="childText" presStyleLbl="bgAcc1" presStyleIdx="5" presStyleCnt="8">
        <dgm:presLayoutVars>
          <dgm:bulletEnabled val="1"/>
        </dgm:presLayoutVars>
      </dgm:prSet>
      <dgm:spPr/>
    </dgm:pt>
    <dgm:pt modelId="{068FE81B-A9D1-4FF9-AD58-6EDE30B77276}" type="pres">
      <dgm:prSet presAssocID="{7D1E353D-7C8E-41F7-8B3A-BC1AA609AFF3}" presName="Name13" presStyleLbl="parChTrans1D2" presStyleIdx="6" presStyleCnt="8"/>
      <dgm:spPr/>
    </dgm:pt>
    <dgm:pt modelId="{D256CD1F-7D5B-4CDA-9270-504014170662}" type="pres">
      <dgm:prSet presAssocID="{50733FFD-8BBA-4432-A5A1-2C6993350429}" presName="childText" presStyleLbl="bgAcc1" presStyleIdx="6" presStyleCnt="8">
        <dgm:presLayoutVars>
          <dgm:bulletEnabled val="1"/>
        </dgm:presLayoutVars>
      </dgm:prSet>
      <dgm:spPr/>
    </dgm:pt>
    <dgm:pt modelId="{A8B72A67-EE12-4164-8889-BDA087FD6A37}" type="pres">
      <dgm:prSet presAssocID="{5E001B85-647E-45CD-AFB7-0EA226667756}" presName="Name13" presStyleLbl="parChTrans1D2" presStyleIdx="7" presStyleCnt="8"/>
      <dgm:spPr/>
    </dgm:pt>
    <dgm:pt modelId="{43E11BAE-02DF-4DCA-A1D1-1656C64BEB5F}" type="pres">
      <dgm:prSet presAssocID="{68D67C84-B1E7-4CF7-A7B4-21CB777F67FC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B52A8D01-A3C0-4B84-BC73-0BF9E3D9C033}" type="presOf" srcId="{C7EAADB5-E1BD-461C-874B-560F66201A7A}" destId="{C35F068B-BEA4-4E58-8DA6-D436F29521E8}" srcOrd="0" destOrd="0" presId="urn:microsoft.com/office/officeart/2005/8/layout/hierarchy3"/>
    <dgm:cxn modelId="{8D6C3010-24E0-4687-BDC2-98AFB270E7A8}" srcId="{A87FFA17-F676-4F1F-9256-542D512E70F1}" destId="{50733FFD-8BBA-4432-A5A1-2C6993350429}" srcOrd="1" destOrd="0" parTransId="{7D1E353D-7C8E-41F7-8B3A-BC1AA609AFF3}" sibTransId="{0CE8628B-DC5C-49E8-8A53-569FBA7CC7E6}"/>
    <dgm:cxn modelId="{872DB211-D719-4A54-AB32-1CC8ADF9303F}" type="presOf" srcId="{7D1E353D-7C8E-41F7-8B3A-BC1AA609AFF3}" destId="{068FE81B-A9D1-4FF9-AD58-6EDE30B77276}" srcOrd="0" destOrd="0" presId="urn:microsoft.com/office/officeart/2005/8/layout/hierarchy3"/>
    <dgm:cxn modelId="{EFAB3A12-1E17-4750-8E27-4139C866EE3D}" srcId="{A87FFA17-F676-4F1F-9256-542D512E70F1}" destId="{ACAA595D-CB16-4D28-8846-8ADE3E4FF649}" srcOrd="0" destOrd="0" parTransId="{A4F8E2B5-AE5C-4D96-B94C-E8122526E0CD}" sibTransId="{5F8A0D11-98BC-4FF1-A826-9D7F68AA4BF7}"/>
    <dgm:cxn modelId="{46382817-145F-4C16-BA38-0F4E9BA63EF7}" type="presOf" srcId="{3CA394C2-2E6F-4053-A4ED-63CAE455BE06}" destId="{4C2A8B2C-6978-4A47-99C0-003FE39F1EE1}" srcOrd="0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4A564F3A-70E2-46EA-AE97-0BFD5A0626FC}" type="presOf" srcId="{57DB8FF0-6CC4-4EC4-889E-D13B76E0BB14}" destId="{330EB095-402E-4864-A264-E41D0E72B026}" srcOrd="0" destOrd="0" presId="urn:microsoft.com/office/officeart/2005/8/layout/hierarchy3"/>
    <dgm:cxn modelId="{6AED7760-F3A8-42AE-BF9D-AC1E832B29B4}" srcId="{50D1F3B1-ECB3-4963-BD66-7F101DA24CA1}" destId="{57DB8FF0-6CC4-4EC4-889E-D13B76E0BB14}" srcOrd="0" destOrd="0" parTransId="{14E13F98-E42D-487E-AF08-7A0DD26C4B79}" sibTransId="{923682E5-A96F-4AC3-8DD5-E1A1757ABB42}"/>
    <dgm:cxn modelId="{B49B1542-375A-4938-A289-8D36A73E19C1}" type="presOf" srcId="{ACAA595D-CB16-4D28-8846-8ADE3E4FF649}" destId="{5A325774-0275-49B2-8D8D-1118C673AF06}" srcOrd="0" destOrd="0" presId="urn:microsoft.com/office/officeart/2005/8/layout/hierarchy3"/>
    <dgm:cxn modelId="{15FFBE42-C553-40C0-985F-07FFEE936E44}" type="presOf" srcId="{68EEA30B-9DD0-4297-86D3-4CFAA01B37B1}" destId="{1407F921-BD85-4338-A66A-91047CFEF6A6}" srcOrd="0" destOrd="0" presId="urn:microsoft.com/office/officeart/2005/8/layout/hierarchy3"/>
    <dgm:cxn modelId="{25726D44-80B6-490A-9C58-C62A935745AD}" type="presOf" srcId="{9F50D989-55E2-4A87-89C0-7A4D48BF63EE}" destId="{068994CE-AD75-4A63-BFEB-0D0A3529464B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1F7D624B-D948-4838-9126-F3A2E7B36425}" type="presOf" srcId="{5E001B85-647E-45CD-AFB7-0EA226667756}" destId="{A8B72A67-EE12-4164-8889-BDA087FD6A37}" srcOrd="0" destOrd="0" presId="urn:microsoft.com/office/officeart/2005/8/layout/hierarchy3"/>
    <dgm:cxn modelId="{E88A3B4C-FAF7-4F97-9AFE-D86EB5744A01}" type="presOf" srcId="{50733FFD-8BBA-4432-A5A1-2C6993350429}" destId="{D256CD1F-7D5B-4CDA-9270-504014170662}" srcOrd="0" destOrd="0" presId="urn:microsoft.com/office/officeart/2005/8/layout/hierarchy3"/>
    <dgm:cxn modelId="{DCECF74D-98CC-405C-80CC-4E1FEA19D97D}" type="presOf" srcId="{68D67C84-B1E7-4CF7-A7B4-21CB777F67FC}" destId="{43E11BAE-02DF-4DCA-A1D1-1656C64BEB5F}" srcOrd="0" destOrd="0" presId="urn:microsoft.com/office/officeart/2005/8/layout/hierarchy3"/>
    <dgm:cxn modelId="{23EBCB82-9730-499B-9DAB-4DDCF8CDE1BF}" type="presOf" srcId="{A4F8E2B5-AE5C-4D96-B94C-E8122526E0CD}" destId="{F8093234-FEC3-425B-B3F2-32DE94D7CB67}" srcOrd="0" destOrd="0" presId="urn:microsoft.com/office/officeart/2005/8/layout/hierarchy3"/>
    <dgm:cxn modelId="{A667B387-2289-4B9B-A422-566B5EB46B23}" type="presOf" srcId="{762E9127-7629-43D8-8675-1CDFB85341A8}" destId="{B9056F6E-2736-40CF-9312-910E695BE0B5}" srcOrd="0" destOrd="0" presId="urn:microsoft.com/office/officeart/2005/8/layout/hierarchy3"/>
    <dgm:cxn modelId="{C347F689-032E-43CF-A79C-08B6D738DAC8}" srcId="{DF21B7F2-4B09-44DD-A7B7-EE0120E25643}" destId="{A87FFA17-F676-4F1F-9256-542D512E70F1}" srcOrd="2" destOrd="0" parTransId="{90EF8D9B-62D5-4A06-8505-892CCC95AC28}" sibTransId="{E84B2FD6-D20A-47F7-A918-C4342C2962EA}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20F0D19A-3068-4381-8C48-A5A8C403AFB3}" type="presOf" srcId="{A87FFA17-F676-4F1F-9256-542D512E70F1}" destId="{AE0FC7ED-9C19-4DB5-BF5E-53E0B0A000CB}" srcOrd="1" destOrd="0" presId="urn:microsoft.com/office/officeart/2005/8/layout/hierarchy3"/>
    <dgm:cxn modelId="{8CE5449E-7EF1-408D-B331-A7874531C509}" type="presOf" srcId="{26AD1151-98B9-4E2A-A5C1-0334440375EC}" destId="{3306BD8C-F1E5-45C8-909D-F7C2A4B52F62}" srcOrd="0" destOrd="0" presId="urn:microsoft.com/office/officeart/2005/8/layout/hierarchy3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88CDBDA3-F2D5-4B5B-A52B-A3A5F2432DCC}" type="presOf" srcId="{99302039-517D-4173-B462-9D525AA2BF48}" destId="{F21B9766-8410-4061-A88C-54508DD9C93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6B809ACB-7F32-4787-A4D7-D0C37EF27205}" type="presOf" srcId="{0F808E8E-49C4-4CCD-B121-77D561D89624}" destId="{29AB1F35-1544-4270-98DC-B42CE89788B3}" srcOrd="0" destOrd="0" presId="urn:microsoft.com/office/officeart/2005/8/layout/hierarchy3"/>
    <dgm:cxn modelId="{4AC843CE-D15E-4726-AA7E-7B349EC35453}" type="presOf" srcId="{14E13F98-E42D-487E-AF08-7A0DD26C4B79}" destId="{911886E6-8BDE-40CD-B583-676F009D1C0E}" srcOrd="0" destOrd="0" presId="urn:microsoft.com/office/officeart/2005/8/layout/hierarchy3"/>
    <dgm:cxn modelId="{0E963FD1-A799-4F0B-8641-69C9B751A412}" srcId="{D0917DC4-0AC9-401B-91D1-8C298B76992A}" destId="{C7EAADB5-E1BD-461C-874B-560F66201A7A}" srcOrd="0" destOrd="0" parTransId="{762E9127-7629-43D8-8675-1CDFB85341A8}" sibTransId="{0BA383B4-F240-4431-90EB-0526FD6F8BB0}"/>
    <dgm:cxn modelId="{02E57ADF-64AB-456C-987E-5F54D9BBBF71}" type="presOf" srcId="{A87FFA17-F676-4F1F-9256-542D512E70F1}" destId="{5B1F3505-DD53-4B1B-8CBF-72348945C749}" srcOrd="0" destOrd="0" presId="urn:microsoft.com/office/officeart/2005/8/layout/hierarchy3"/>
    <dgm:cxn modelId="{0B6E57EC-EF8C-4BED-8BFB-72BFDAC2C419}" srcId="{D0917DC4-0AC9-401B-91D1-8C298B76992A}" destId="{68EEA30B-9DD0-4297-86D3-4CFAA01B37B1}" srcOrd="1" destOrd="0" parTransId="{9F50D989-55E2-4A87-89C0-7A4D48BF63EE}" sibTransId="{A983BDC2-8305-4221-A237-F33775EF48AF}"/>
    <dgm:cxn modelId="{3706F8F0-7AD4-4971-BDDC-922D1FA5D983}" srcId="{A87FFA17-F676-4F1F-9256-542D512E70F1}" destId="{68D67C84-B1E7-4CF7-A7B4-21CB777F67FC}" srcOrd="2" destOrd="0" parTransId="{5E001B85-647E-45CD-AFB7-0EA226667756}" sibTransId="{07268D2B-3724-48B1-9ED4-D4730793B5F7}"/>
    <dgm:cxn modelId="{EDFC0DF7-CD78-4C2A-8E61-11441B2A20D9}" srcId="{D0917DC4-0AC9-401B-91D1-8C298B76992A}" destId="{99302039-517D-4173-B462-9D525AA2BF48}" srcOrd="2" destOrd="0" parTransId="{3CA394C2-2E6F-4053-A4ED-63CAE455BE06}" sibTransId="{5DEB1127-A8CE-4F58-BDB2-246652F9A08E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9761CD17-3320-4090-A6FC-F965D6C32161}" type="presParOf" srcId="{8D74C108-3496-4797-8030-47EA6EF63D45}" destId="{911886E6-8BDE-40CD-B583-676F009D1C0E}" srcOrd="0" destOrd="0" presId="urn:microsoft.com/office/officeart/2005/8/layout/hierarchy3"/>
    <dgm:cxn modelId="{1C8AF059-3EA7-40B8-9851-EA5A430F9436}" type="presParOf" srcId="{8D74C108-3496-4797-8030-47EA6EF63D45}" destId="{330EB095-402E-4864-A264-E41D0E72B026}" srcOrd="1" destOrd="0" presId="urn:microsoft.com/office/officeart/2005/8/layout/hierarchy3"/>
    <dgm:cxn modelId="{ACD40E45-0C98-488B-ADD3-939F3DB38341}" type="presParOf" srcId="{8D74C108-3496-4797-8030-47EA6EF63D45}" destId="{3306BD8C-F1E5-45C8-909D-F7C2A4B52F62}" srcOrd="2" destOrd="0" presId="urn:microsoft.com/office/officeart/2005/8/layout/hierarchy3"/>
    <dgm:cxn modelId="{67BA85E8-C9BC-472C-818F-D0EBF93904FF}" type="presParOf" srcId="{8D74C108-3496-4797-8030-47EA6EF63D45}" destId="{29AB1F35-1544-4270-98DC-B42CE89788B3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2BFFD0EB-837E-4C5E-99C7-C4DC64E392FD}" type="presParOf" srcId="{40B3952B-82C8-497D-A3C4-B6DD36FFA76F}" destId="{B9056F6E-2736-40CF-9312-910E695BE0B5}" srcOrd="0" destOrd="0" presId="urn:microsoft.com/office/officeart/2005/8/layout/hierarchy3"/>
    <dgm:cxn modelId="{B3AC3D78-C5B6-4C01-9328-075205D8E3F2}" type="presParOf" srcId="{40B3952B-82C8-497D-A3C4-B6DD36FFA76F}" destId="{C35F068B-BEA4-4E58-8DA6-D436F29521E8}" srcOrd="1" destOrd="0" presId="urn:microsoft.com/office/officeart/2005/8/layout/hierarchy3"/>
    <dgm:cxn modelId="{55FC8AA7-B206-4773-8043-540DCA93E278}" type="presParOf" srcId="{40B3952B-82C8-497D-A3C4-B6DD36FFA76F}" destId="{068994CE-AD75-4A63-BFEB-0D0A3529464B}" srcOrd="2" destOrd="0" presId="urn:microsoft.com/office/officeart/2005/8/layout/hierarchy3"/>
    <dgm:cxn modelId="{6AF2A6BB-414F-4259-A855-692F0856A861}" type="presParOf" srcId="{40B3952B-82C8-497D-A3C4-B6DD36FFA76F}" destId="{1407F921-BD85-4338-A66A-91047CFEF6A6}" srcOrd="3" destOrd="0" presId="urn:microsoft.com/office/officeart/2005/8/layout/hierarchy3"/>
    <dgm:cxn modelId="{BAB41179-4B1F-44AB-9A4E-A97CDBABD49A}" type="presParOf" srcId="{40B3952B-82C8-497D-A3C4-B6DD36FFA76F}" destId="{4C2A8B2C-6978-4A47-99C0-003FE39F1EE1}" srcOrd="4" destOrd="0" presId="urn:microsoft.com/office/officeart/2005/8/layout/hierarchy3"/>
    <dgm:cxn modelId="{2258D504-487B-48B9-ADF0-EC3B6C3788E9}" type="presParOf" srcId="{40B3952B-82C8-497D-A3C4-B6DD36FFA76F}" destId="{F21B9766-8410-4061-A88C-54508DD9C93A}" srcOrd="5" destOrd="0" presId="urn:microsoft.com/office/officeart/2005/8/layout/hierarchy3"/>
    <dgm:cxn modelId="{22D2E2BC-920C-47FD-B164-1DCC0F8FE2BC}" type="presParOf" srcId="{EC4CD204-9EF0-49D0-A2A8-00BB3DA5BA67}" destId="{6A4A3177-7027-490D-B6CE-A22B587FCB4C}" srcOrd="2" destOrd="0" presId="urn:microsoft.com/office/officeart/2005/8/layout/hierarchy3"/>
    <dgm:cxn modelId="{2396E03A-DA48-4A7F-B56C-A1598E03547E}" type="presParOf" srcId="{6A4A3177-7027-490D-B6CE-A22B587FCB4C}" destId="{34001959-A59A-43E5-AD4C-07B6ADA0892C}" srcOrd="0" destOrd="0" presId="urn:microsoft.com/office/officeart/2005/8/layout/hierarchy3"/>
    <dgm:cxn modelId="{61EC56FE-6178-458E-B8DC-667584C3CA85}" type="presParOf" srcId="{34001959-A59A-43E5-AD4C-07B6ADA0892C}" destId="{5B1F3505-DD53-4B1B-8CBF-72348945C749}" srcOrd="0" destOrd="0" presId="urn:microsoft.com/office/officeart/2005/8/layout/hierarchy3"/>
    <dgm:cxn modelId="{0E404E9C-14C3-411C-839A-D1A29EF896E6}" type="presParOf" srcId="{34001959-A59A-43E5-AD4C-07B6ADA0892C}" destId="{AE0FC7ED-9C19-4DB5-BF5E-53E0B0A000CB}" srcOrd="1" destOrd="0" presId="urn:microsoft.com/office/officeart/2005/8/layout/hierarchy3"/>
    <dgm:cxn modelId="{00694916-F359-40C9-8CC7-D123486BF089}" type="presParOf" srcId="{6A4A3177-7027-490D-B6CE-A22B587FCB4C}" destId="{82F38A94-51FD-490F-85C7-0E4FED503DFE}" srcOrd="1" destOrd="0" presId="urn:microsoft.com/office/officeart/2005/8/layout/hierarchy3"/>
    <dgm:cxn modelId="{E9BA014C-C034-42A1-8B4E-89DD4B410847}" type="presParOf" srcId="{82F38A94-51FD-490F-85C7-0E4FED503DFE}" destId="{F8093234-FEC3-425B-B3F2-32DE94D7CB67}" srcOrd="0" destOrd="0" presId="urn:microsoft.com/office/officeart/2005/8/layout/hierarchy3"/>
    <dgm:cxn modelId="{1F9973A0-78AA-4A64-8E4F-34CF7459BC5C}" type="presParOf" srcId="{82F38A94-51FD-490F-85C7-0E4FED503DFE}" destId="{5A325774-0275-49B2-8D8D-1118C673AF06}" srcOrd="1" destOrd="0" presId="urn:microsoft.com/office/officeart/2005/8/layout/hierarchy3"/>
    <dgm:cxn modelId="{7F58F484-D493-4CDA-A6CD-3840B66F7026}" type="presParOf" srcId="{82F38A94-51FD-490F-85C7-0E4FED503DFE}" destId="{068FE81B-A9D1-4FF9-AD58-6EDE30B77276}" srcOrd="2" destOrd="0" presId="urn:microsoft.com/office/officeart/2005/8/layout/hierarchy3"/>
    <dgm:cxn modelId="{52A665F7-AA19-49F0-94D2-7DC9100D1885}" type="presParOf" srcId="{82F38A94-51FD-490F-85C7-0E4FED503DFE}" destId="{D256CD1F-7D5B-4CDA-9270-504014170662}" srcOrd="3" destOrd="0" presId="urn:microsoft.com/office/officeart/2005/8/layout/hierarchy3"/>
    <dgm:cxn modelId="{B9487DD2-7462-401A-B2A6-F4D1DC3EF5AC}" type="presParOf" srcId="{82F38A94-51FD-490F-85C7-0E4FED503DFE}" destId="{A8B72A67-EE12-4164-8889-BDA087FD6A37}" srcOrd="4" destOrd="0" presId="urn:microsoft.com/office/officeart/2005/8/layout/hierarchy3"/>
    <dgm:cxn modelId="{1BB510FF-8950-489E-ACA7-16595B310CDC}" type="presParOf" srcId="{82F38A94-51FD-490F-85C7-0E4FED503DFE}" destId="{43E11BAE-02DF-4DCA-A1D1-1656C64BEB5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/>
        </a:p>
      </dgm:t>
    </dgm:pt>
    <dgm:pt modelId="{C02F99F4-65FE-492D-A005-0795C6FE3FDD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gm:t>
    </dgm:pt>
    <dgm:pt modelId="{EC0C5486-A991-4C3F-8ADC-8F66F2D6DDA7}" type="par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59D967D7-551A-49E3-890B-3C60C044AFDC}" type="sibTrans" cxnId="{71788F85-3AF1-4145-810D-C11DD3A2F381}">
      <dgm:prSet/>
      <dgm:spPr/>
      <dgm:t>
        <a:bodyPr/>
        <a:lstStyle/>
        <a:p>
          <a:pPr latinLnBrk="1"/>
          <a:endParaRPr lang="ko-KR" altLang="en-US" sz="2200"/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공개적인 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게시판</a:t>
          </a:r>
          <a:endParaRPr lang="en-US" altLang="ko-KR" sz="16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/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/>
        </a:p>
      </dgm:t>
    </dgm:pt>
    <dgm:pt modelId="{0B609378-6D17-42A7-8763-2FC9F0D4609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gm:t>
    </dgm:pt>
    <dgm:pt modelId="{AFE6B664-5267-4E92-9D90-D88A758602F5}" type="par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67A2B404-CAA0-4BFC-9652-9CFCD9B735C3}" type="sibTrans" cxnId="{17D7C7EC-5E4E-4CAC-A18D-0F05F19ED13A}">
      <dgm:prSet/>
      <dgm:spPr/>
      <dgm:t>
        <a:bodyPr/>
        <a:lstStyle/>
        <a:p>
          <a:pPr latinLnBrk="1"/>
          <a:endParaRPr lang="ko-KR" altLang="en-US"/>
        </a:p>
      </dgm:t>
    </dgm:pt>
    <dgm:pt modelId="{A29E6FB0-D6FC-4A28-9AF4-7B2AEB2C112C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gm:t>
    </dgm:pt>
    <dgm:pt modelId="{B8AA4F9B-DEE4-490E-9BCF-579F367D1D7C}" type="par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0449220E-2BF0-4F5A-B42D-E51F4EA7EF0D}" type="sibTrans" cxnId="{FCC5171B-6C4B-4797-A2E1-8A3369A6869F}">
      <dgm:prSet/>
      <dgm:spPr/>
      <dgm:t>
        <a:bodyPr/>
        <a:lstStyle/>
        <a:p>
          <a:pPr latinLnBrk="1"/>
          <a:endParaRPr lang="ko-KR" altLang="en-US"/>
        </a:p>
      </dgm:t>
    </dgm:pt>
    <dgm:pt modelId="{199814FE-0650-4059-8A0C-3BEEE6EE85D3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gm:t>
    </dgm:pt>
    <dgm:pt modelId="{2511FA71-90BA-43AF-AB35-A0C201C09E87}" type="par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CE5B855A-13E1-401A-B983-5244ED94B75D}" type="sibTrans" cxnId="{4FBDEBA8-01E8-4935-9F47-2D754DA1F3D5}">
      <dgm:prSet/>
      <dgm:spPr/>
      <dgm:t>
        <a:bodyPr/>
        <a:lstStyle/>
        <a:p>
          <a:pPr latinLnBrk="1"/>
          <a:endParaRPr lang="ko-KR" altLang="en-US"/>
        </a:p>
      </dgm:t>
    </dgm:pt>
    <dgm:pt modelId="{1D940715-9347-41CC-968B-A5E35D07B9E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DD06B8BF-D6AA-43A3-8D71-6BCAC8DE19E4}" type="par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B5204419-9F35-44B4-9A5A-BEF180B2AD72}" type="sibTrans" cxnId="{404DACE8-4D82-4005-8DEF-D4569B67D2A5}">
      <dgm:prSet/>
      <dgm:spPr/>
      <dgm:t>
        <a:bodyPr/>
        <a:lstStyle/>
        <a:p>
          <a:pPr latinLnBrk="1"/>
          <a:endParaRPr lang="ko-KR" altLang="en-US"/>
        </a:p>
      </dgm:t>
    </dgm:pt>
    <dgm:pt modelId="{7C829D99-289D-4169-83BE-5926BAB18F84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파일첨부</a:t>
          </a:r>
        </a:p>
      </dgm:t>
    </dgm:pt>
    <dgm:pt modelId="{015681C3-DA2D-43C2-9F14-4C662B9D65C5}" type="par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140B0AB8-90C9-4968-A81A-786F692A4766}" type="sibTrans" cxnId="{B65502D1-E7BA-4DCB-95C5-62372B0B5C95}">
      <dgm:prSet/>
      <dgm:spPr/>
      <dgm:t>
        <a:bodyPr/>
        <a:lstStyle/>
        <a:p>
          <a:pPr latinLnBrk="1"/>
          <a:endParaRPr lang="ko-KR" altLang="en-US"/>
        </a:p>
      </dgm:t>
    </dgm:pt>
    <dgm:pt modelId="{B9CD632F-3A44-41BB-B8D0-8D06071BAD5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gm:t>
    </dgm:pt>
    <dgm:pt modelId="{93F67D31-8956-44B1-9E88-3A4B970D7987}" type="par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C43BC662-023E-41E9-A674-DBCD89508027}" type="sibTrans" cxnId="{5975C6FC-ED43-4A92-AC0E-CD09DAB1DD11}">
      <dgm:prSet/>
      <dgm:spPr/>
      <dgm:t>
        <a:bodyPr/>
        <a:lstStyle/>
        <a:p>
          <a:pPr latinLnBrk="1"/>
          <a:endParaRPr lang="ko-KR" altLang="en-US"/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C1F23F02-E739-41CD-949C-5CCD61622F8F}" type="pres">
      <dgm:prSet presAssocID="{EC0C5486-A991-4C3F-8ADC-8F66F2D6DDA7}" presName="Name13" presStyleLbl="parChTrans1D2" presStyleIdx="0" presStyleCnt="7"/>
      <dgm:spPr/>
    </dgm:pt>
    <dgm:pt modelId="{98FAF759-8C31-4023-BE2C-24DC29BDD848}" type="pres">
      <dgm:prSet presAssocID="{C02F99F4-65FE-492D-A005-0795C6FE3FDD}" presName="childText" presStyleLbl="bgAcc1" presStyleIdx="0" presStyleCnt="7">
        <dgm:presLayoutVars>
          <dgm:bulletEnabled val="1"/>
        </dgm:presLayoutVars>
      </dgm:prSet>
      <dgm:spPr/>
    </dgm:pt>
    <dgm:pt modelId="{630BD71C-8E74-4097-BE7F-103BD0413F44}" type="pres">
      <dgm:prSet presAssocID="{26AD1151-98B9-4E2A-A5C1-0334440375EC}" presName="Name13" presStyleLbl="parChTrans1D2" presStyleIdx="1" presStyleCnt="7"/>
      <dgm:spPr/>
    </dgm:pt>
    <dgm:pt modelId="{9FBF5F46-895C-4AA3-936E-B0BE87821577}" type="pres">
      <dgm:prSet presAssocID="{0F808E8E-49C4-4CCD-B121-77D561D89624}" presName="childText" presStyleLbl="bgAcc1" presStyleIdx="1" presStyleCnt="7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7B1AD0DE-DA45-4DD6-8D1A-A5C21B07BD2A}" type="pres">
      <dgm:prSet presAssocID="{AFE6B664-5267-4E92-9D90-D88A758602F5}" presName="Name13" presStyleLbl="parChTrans1D2" presStyleIdx="2" presStyleCnt="7"/>
      <dgm:spPr/>
    </dgm:pt>
    <dgm:pt modelId="{FB334388-449A-423E-A182-401266459439}" type="pres">
      <dgm:prSet presAssocID="{0B609378-6D17-42A7-8763-2FC9F0D46095}" presName="childText" presStyleLbl="bgAcc1" presStyleIdx="2" presStyleCnt="7">
        <dgm:presLayoutVars>
          <dgm:bulletEnabled val="1"/>
        </dgm:presLayoutVars>
      </dgm:prSet>
      <dgm:spPr/>
    </dgm:pt>
    <dgm:pt modelId="{A4551BC3-AA15-4852-9167-E3780F8D3639}" type="pres">
      <dgm:prSet presAssocID="{B8AA4F9B-DEE4-490E-9BCF-579F367D1D7C}" presName="Name13" presStyleLbl="parChTrans1D2" presStyleIdx="3" presStyleCnt="7"/>
      <dgm:spPr/>
    </dgm:pt>
    <dgm:pt modelId="{F85649B7-CDC7-496F-A5F8-C3133D5912C9}" type="pres">
      <dgm:prSet presAssocID="{A29E6FB0-D6FC-4A28-9AF4-7B2AEB2C112C}" presName="childText" presStyleLbl="bgAcc1" presStyleIdx="3" presStyleCnt="7">
        <dgm:presLayoutVars>
          <dgm:bulletEnabled val="1"/>
        </dgm:presLayoutVars>
      </dgm:prSet>
      <dgm:spPr/>
    </dgm:pt>
    <dgm:pt modelId="{D6045046-8FE8-4CC5-BAEB-9D3D41A51D23}" type="pres">
      <dgm:prSet presAssocID="{2511FA71-90BA-43AF-AB35-A0C201C09E87}" presName="Name13" presStyleLbl="parChTrans1D2" presStyleIdx="4" presStyleCnt="7"/>
      <dgm:spPr/>
    </dgm:pt>
    <dgm:pt modelId="{180643DD-C48C-4942-8041-89C17205A001}" type="pres">
      <dgm:prSet presAssocID="{199814FE-0650-4059-8A0C-3BEEE6EE85D3}" presName="childText" presStyleLbl="bgAcc1" presStyleIdx="4" presStyleCnt="7">
        <dgm:presLayoutVars>
          <dgm:bulletEnabled val="1"/>
        </dgm:presLayoutVars>
      </dgm:prSet>
      <dgm:spPr/>
    </dgm:pt>
    <dgm:pt modelId="{44C4F054-3382-4D94-BEB9-E065ED145765}" type="pres">
      <dgm:prSet presAssocID="{1D940715-9347-41CC-968B-A5E35D07B9EA}" presName="root" presStyleCnt="0"/>
      <dgm:spPr/>
    </dgm:pt>
    <dgm:pt modelId="{90899865-C468-4BA8-95B2-C53400DEA7CA}" type="pres">
      <dgm:prSet presAssocID="{1D940715-9347-41CC-968B-A5E35D07B9EA}" presName="rootComposite" presStyleCnt="0"/>
      <dgm:spPr/>
    </dgm:pt>
    <dgm:pt modelId="{6256EFDE-9388-4FBC-8139-0FBAB570334A}" type="pres">
      <dgm:prSet presAssocID="{1D940715-9347-41CC-968B-A5E35D07B9EA}" presName="rootText" presStyleLbl="node1" presStyleIdx="2" presStyleCnt="3"/>
      <dgm:spPr/>
    </dgm:pt>
    <dgm:pt modelId="{89C48CB0-CA63-4FF9-8806-61DA15C358AE}" type="pres">
      <dgm:prSet presAssocID="{1D940715-9347-41CC-968B-A5E35D07B9EA}" presName="rootConnector" presStyleLbl="node1" presStyleIdx="2" presStyleCnt="3"/>
      <dgm:spPr/>
    </dgm:pt>
    <dgm:pt modelId="{221D60C4-2825-4B9E-A45D-0F0CC17357BB}" type="pres">
      <dgm:prSet presAssocID="{1D940715-9347-41CC-968B-A5E35D07B9EA}" presName="childShape" presStyleCnt="0"/>
      <dgm:spPr/>
    </dgm:pt>
    <dgm:pt modelId="{39E2F87B-631D-4B1A-8C2D-F67C37AF7DBE}" type="pres">
      <dgm:prSet presAssocID="{015681C3-DA2D-43C2-9F14-4C662B9D65C5}" presName="Name13" presStyleLbl="parChTrans1D2" presStyleIdx="5" presStyleCnt="7"/>
      <dgm:spPr/>
    </dgm:pt>
    <dgm:pt modelId="{E7B4E421-F421-4145-B1D9-DA95ADA0AD93}" type="pres">
      <dgm:prSet presAssocID="{7C829D99-289D-4169-83BE-5926BAB18F84}" presName="childText" presStyleLbl="bgAcc1" presStyleIdx="5" presStyleCnt="7">
        <dgm:presLayoutVars>
          <dgm:bulletEnabled val="1"/>
        </dgm:presLayoutVars>
      </dgm:prSet>
      <dgm:spPr/>
    </dgm:pt>
    <dgm:pt modelId="{55AE092E-2BE9-4B00-9190-44B815D49CED}" type="pres">
      <dgm:prSet presAssocID="{93F67D31-8956-44B1-9E88-3A4B970D7987}" presName="Name13" presStyleLbl="parChTrans1D2" presStyleIdx="6" presStyleCnt="7"/>
      <dgm:spPr/>
    </dgm:pt>
    <dgm:pt modelId="{49ADF11B-7F47-47AF-BEAF-FD4E5D93FBE4}" type="pres">
      <dgm:prSet presAssocID="{B9CD632F-3A44-41BB-B8D0-8D06071BAD50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996AC107-5F85-4698-B2D7-5125DA11FD46}" type="presOf" srcId="{0F808E8E-49C4-4CCD-B121-77D561D89624}" destId="{9FBF5F46-895C-4AA3-936E-B0BE87821577}" srcOrd="0" destOrd="0" presId="urn:microsoft.com/office/officeart/2005/8/layout/hierarchy3"/>
    <dgm:cxn modelId="{FCC5171B-6C4B-4797-A2E1-8A3369A6869F}" srcId="{D0917DC4-0AC9-401B-91D1-8C298B76992A}" destId="{A29E6FB0-D6FC-4A28-9AF4-7B2AEB2C112C}" srcOrd="1" destOrd="0" parTransId="{B8AA4F9B-DEE4-490E-9BCF-579F367D1D7C}" sibTransId="{0449220E-2BF0-4F5A-B42D-E51F4EA7EF0D}"/>
    <dgm:cxn modelId="{B0F7F027-BF63-461B-B97B-895510527EB9}" type="presOf" srcId="{1D940715-9347-41CC-968B-A5E35D07B9EA}" destId="{89C48CB0-CA63-4FF9-8806-61DA15C358AE}" srcOrd="1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332EAD45-6114-4C39-969F-A9E60C123AB4}" type="presOf" srcId="{A29E6FB0-D6FC-4A28-9AF4-7B2AEB2C112C}" destId="{F85649B7-CDC7-496F-A5F8-C3133D5912C9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3A4ED96E-C886-4E50-8D5A-F495BB9AAB56}" type="presOf" srcId="{2511FA71-90BA-43AF-AB35-A0C201C09E87}" destId="{D6045046-8FE8-4CC5-BAEB-9D3D41A51D23}" srcOrd="0" destOrd="0" presId="urn:microsoft.com/office/officeart/2005/8/layout/hierarchy3"/>
    <dgm:cxn modelId="{71788F85-3AF1-4145-810D-C11DD3A2F381}" srcId="{50D1F3B1-ECB3-4963-BD66-7F101DA24CA1}" destId="{C02F99F4-65FE-492D-A005-0795C6FE3FDD}" srcOrd="0" destOrd="0" parTransId="{EC0C5486-A991-4C3F-8ADC-8F66F2D6DDA7}" sibTransId="{59D967D7-551A-49E3-890B-3C60C044AFDC}"/>
    <dgm:cxn modelId="{C8CD5D89-1C8C-463D-8B11-5891872CF22F}" type="presOf" srcId="{93F67D31-8956-44B1-9E88-3A4B970D7987}" destId="{55AE092E-2BE9-4B00-9190-44B815D49CED}" srcOrd="0" destOrd="0" presId="urn:microsoft.com/office/officeart/2005/8/layout/hierarchy3"/>
    <dgm:cxn modelId="{134FAB8E-1FF8-486C-96F0-9C72C9ED64CB}" type="presOf" srcId="{015681C3-DA2D-43C2-9F14-4C662B9D65C5}" destId="{39E2F87B-631D-4B1A-8C2D-F67C37AF7DBE}" srcOrd="0" destOrd="0" presId="urn:microsoft.com/office/officeart/2005/8/layout/hierarchy3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0A12B0A2-77F2-4403-A974-F7703F6B8F30}" type="presOf" srcId="{EC0C5486-A991-4C3F-8ADC-8F66F2D6DDA7}" destId="{C1F23F02-E739-41CD-949C-5CCD61622F8F}" srcOrd="0" destOrd="0" presId="urn:microsoft.com/office/officeart/2005/8/layout/hierarchy3"/>
    <dgm:cxn modelId="{A876F3A3-6D9E-4E30-A2BE-17915ECC17B3}" type="presOf" srcId="{7C829D99-289D-4169-83BE-5926BAB18F84}" destId="{E7B4E421-F421-4145-B1D9-DA95ADA0AD93}" srcOrd="0" destOrd="0" presId="urn:microsoft.com/office/officeart/2005/8/layout/hierarchy3"/>
    <dgm:cxn modelId="{54161DA5-0CF4-4162-B681-2E78367AA475}" type="presOf" srcId="{1D940715-9347-41CC-968B-A5E35D07B9EA}" destId="{6256EFDE-9388-4FBC-8139-0FBAB570334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4FBDEBA8-01E8-4935-9F47-2D754DA1F3D5}" srcId="{D0917DC4-0AC9-401B-91D1-8C298B76992A}" destId="{199814FE-0650-4059-8A0C-3BEEE6EE85D3}" srcOrd="2" destOrd="0" parTransId="{2511FA71-90BA-43AF-AB35-A0C201C09E87}" sibTransId="{CE5B855A-13E1-401A-B983-5244ED94B75D}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BCE469BB-4A47-4BFC-846D-E3EA07084988}" type="presOf" srcId="{B8AA4F9B-DEE4-490E-9BCF-579F367D1D7C}" destId="{A4551BC3-AA15-4852-9167-E3780F8D3639}" srcOrd="0" destOrd="0" presId="urn:microsoft.com/office/officeart/2005/8/layout/hierarchy3"/>
    <dgm:cxn modelId="{525317BC-898D-475E-81E9-27BED5831671}" type="presOf" srcId="{C02F99F4-65FE-492D-A005-0795C6FE3FDD}" destId="{98FAF759-8C31-4023-BE2C-24DC29BDD848}" srcOrd="0" destOrd="0" presId="urn:microsoft.com/office/officeart/2005/8/layout/hierarchy3"/>
    <dgm:cxn modelId="{B65502D1-E7BA-4DCB-95C5-62372B0B5C95}" srcId="{1D940715-9347-41CC-968B-A5E35D07B9EA}" destId="{7C829D99-289D-4169-83BE-5926BAB18F84}" srcOrd="0" destOrd="0" parTransId="{015681C3-DA2D-43C2-9F14-4C662B9D65C5}" sibTransId="{140B0AB8-90C9-4968-A81A-786F692A4766}"/>
    <dgm:cxn modelId="{74F354E1-0FD4-4FF2-8793-4D3314B0376C}" type="presOf" srcId="{199814FE-0650-4059-8A0C-3BEEE6EE85D3}" destId="{180643DD-C48C-4942-8041-89C17205A001}" srcOrd="0" destOrd="0" presId="urn:microsoft.com/office/officeart/2005/8/layout/hierarchy3"/>
    <dgm:cxn modelId="{68889AE1-DA66-441F-955C-69AA0613BDCB}" type="presOf" srcId="{26AD1151-98B9-4E2A-A5C1-0334440375EC}" destId="{630BD71C-8E74-4097-BE7F-103BD0413F44}" srcOrd="0" destOrd="0" presId="urn:microsoft.com/office/officeart/2005/8/layout/hierarchy3"/>
    <dgm:cxn modelId="{00AC0FE7-085F-4357-A96A-4A796EAB1D0F}" type="presOf" srcId="{AFE6B664-5267-4E92-9D90-D88A758602F5}" destId="{7B1AD0DE-DA45-4DD6-8D1A-A5C21B07BD2A}" srcOrd="0" destOrd="0" presId="urn:microsoft.com/office/officeart/2005/8/layout/hierarchy3"/>
    <dgm:cxn modelId="{404DACE8-4D82-4005-8DEF-D4569B67D2A5}" srcId="{DF21B7F2-4B09-44DD-A7B7-EE0120E25643}" destId="{1D940715-9347-41CC-968B-A5E35D07B9EA}" srcOrd="2" destOrd="0" parTransId="{DD06B8BF-D6AA-43A3-8D71-6BCAC8DE19E4}" sibTransId="{B5204419-9F35-44B4-9A5A-BEF180B2AD72}"/>
    <dgm:cxn modelId="{6AE3FEE9-17F0-46DE-9520-D23420672EFF}" type="presOf" srcId="{B9CD632F-3A44-41BB-B8D0-8D06071BAD50}" destId="{49ADF11B-7F47-47AF-BEAF-FD4E5D93FBE4}" srcOrd="0" destOrd="0" presId="urn:microsoft.com/office/officeart/2005/8/layout/hierarchy3"/>
    <dgm:cxn modelId="{17D7C7EC-5E4E-4CAC-A18D-0F05F19ED13A}" srcId="{D0917DC4-0AC9-401B-91D1-8C298B76992A}" destId="{0B609378-6D17-42A7-8763-2FC9F0D46095}" srcOrd="0" destOrd="0" parTransId="{AFE6B664-5267-4E92-9D90-D88A758602F5}" sibTransId="{67A2B404-CAA0-4BFC-9652-9CFCD9B735C3}"/>
    <dgm:cxn modelId="{B58B78F2-77EA-46A3-82F0-9750E788593C}" type="presOf" srcId="{0B609378-6D17-42A7-8763-2FC9F0D46095}" destId="{FB334388-449A-423E-A182-401266459439}" srcOrd="0" destOrd="0" presId="urn:microsoft.com/office/officeart/2005/8/layout/hierarchy3"/>
    <dgm:cxn modelId="{5975C6FC-ED43-4A92-AC0E-CD09DAB1DD11}" srcId="{1D940715-9347-41CC-968B-A5E35D07B9EA}" destId="{B9CD632F-3A44-41BB-B8D0-8D06071BAD50}" srcOrd="1" destOrd="0" parTransId="{93F67D31-8956-44B1-9E88-3A4B970D7987}" sibTransId="{C43BC662-023E-41E9-A674-DBCD89508027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2EC581EC-B576-4C66-A841-A6CD407D22D3}" type="presParOf" srcId="{8D74C108-3496-4797-8030-47EA6EF63D45}" destId="{C1F23F02-E739-41CD-949C-5CCD61622F8F}" srcOrd="0" destOrd="0" presId="urn:microsoft.com/office/officeart/2005/8/layout/hierarchy3"/>
    <dgm:cxn modelId="{6BEAC878-9D02-472B-B998-4989B5A5013F}" type="presParOf" srcId="{8D74C108-3496-4797-8030-47EA6EF63D45}" destId="{98FAF759-8C31-4023-BE2C-24DC29BDD848}" srcOrd="1" destOrd="0" presId="urn:microsoft.com/office/officeart/2005/8/layout/hierarchy3"/>
    <dgm:cxn modelId="{87DA01E4-42DD-4754-BC28-426ED315194D}" type="presParOf" srcId="{8D74C108-3496-4797-8030-47EA6EF63D45}" destId="{630BD71C-8E74-4097-BE7F-103BD0413F44}" srcOrd="2" destOrd="0" presId="urn:microsoft.com/office/officeart/2005/8/layout/hierarchy3"/>
    <dgm:cxn modelId="{1C497275-180A-472F-90F1-86DB9AE19EFC}" type="presParOf" srcId="{8D74C108-3496-4797-8030-47EA6EF63D45}" destId="{9FBF5F46-895C-4AA3-936E-B0BE87821577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1E041756-68F1-4C4D-971E-4A8B69A13FAE}" type="presParOf" srcId="{40B3952B-82C8-497D-A3C4-B6DD36FFA76F}" destId="{7B1AD0DE-DA45-4DD6-8D1A-A5C21B07BD2A}" srcOrd="0" destOrd="0" presId="urn:microsoft.com/office/officeart/2005/8/layout/hierarchy3"/>
    <dgm:cxn modelId="{F3280518-8C73-45DF-9AE2-A558F6B7A6FC}" type="presParOf" srcId="{40B3952B-82C8-497D-A3C4-B6DD36FFA76F}" destId="{FB334388-449A-423E-A182-401266459439}" srcOrd="1" destOrd="0" presId="urn:microsoft.com/office/officeart/2005/8/layout/hierarchy3"/>
    <dgm:cxn modelId="{72517DB0-FB95-466C-8FC4-FAF117EA218F}" type="presParOf" srcId="{40B3952B-82C8-497D-A3C4-B6DD36FFA76F}" destId="{A4551BC3-AA15-4852-9167-E3780F8D3639}" srcOrd="2" destOrd="0" presId="urn:microsoft.com/office/officeart/2005/8/layout/hierarchy3"/>
    <dgm:cxn modelId="{80D6EFE1-EE7D-4C68-A334-E8B33744A953}" type="presParOf" srcId="{40B3952B-82C8-497D-A3C4-B6DD36FFA76F}" destId="{F85649B7-CDC7-496F-A5F8-C3133D5912C9}" srcOrd="3" destOrd="0" presId="urn:microsoft.com/office/officeart/2005/8/layout/hierarchy3"/>
    <dgm:cxn modelId="{D9B46864-2202-4C46-B8F1-0411FE01DDEE}" type="presParOf" srcId="{40B3952B-82C8-497D-A3C4-B6DD36FFA76F}" destId="{D6045046-8FE8-4CC5-BAEB-9D3D41A51D23}" srcOrd="4" destOrd="0" presId="urn:microsoft.com/office/officeart/2005/8/layout/hierarchy3"/>
    <dgm:cxn modelId="{6622166B-99CD-4470-8971-253443387402}" type="presParOf" srcId="{40B3952B-82C8-497D-A3C4-B6DD36FFA76F}" destId="{180643DD-C48C-4942-8041-89C17205A001}" srcOrd="5" destOrd="0" presId="urn:microsoft.com/office/officeart/2005/8/layout/hierarchy3"/>
    <dgm:cxn modelId="{786CA283-9BAB-481F-8E39-CB9B29D5E266}" type="presParOf" srcId="{EC4CD204-9EF0-49D0-A2A8-00BB3DA5BA67}" destId="{44C4F054-3382-4D94-BEB9-E065ED145765}" srcOrd="2" destOrd="0" presId="urn:microsoft.com/office/officeart/2005/8/layout/hierarchy3"/>
    <dgm:cxn modelId="{27FAC9FA-494F-46BD-AB8A-FB6D34A212C2}" type="presParOf" srcId="{44C4F054-3382-4D94-BEB9-E065ED145765}" destId="{90899865-C468-4BA8-95B2-C53400DEA7CA}" srcOrd="0" destOrd="0" presId="urn:microsoft.com/office/officeart/2005/8/layout/hierarchy3"/>
    <dgm:cxn modelId="{7C203D13-95FF-425D-8FC0-FCF8039905F9}" type="presParOf" srcId="{90899865-C468-4BA8-95B2-C53400DEA7CA}" destId="{6256EFDE-9388-4FBC-8139-0FBAB570334A}" srcOrd="0" destOrd="0" presId="urn:microsoft.com/office/officeart/2005/8/layout/hierarchy3"/>
    <dgm:cxn modelId="{BAF24904-B7C6-4F1B-8063-25D30FEF9DE0}" type="presParOf" srcId="{90899865-C468-4BA8-95B2-C53400DEA7CA}" destId="{89C48CB0-CA63-4FF9-8806-61DA15C358AE}" srcOrd="1" destOrd="0" presId="urn:microsoft.com/office/officeart/2005/8/layout/hierarchy3"/>
    <dgm:cxn modelId="{0FB85AF0-CBE9-4F19-9CBF-C46A990E1A52}" type="presParOf" srcId="{44C4F054-3382-4D94-BEB9-E065ED145765}" destId="{221D60C4-2825-4B9E-A45D-0F0CC17357BB}" srcOrd="1" destOrd="0" presId="urn:microsoft.com/office/officeart/2005/8/layout/hierarchy3"/>
    <dgm:cxn modelId="{0EBD3C35-2E28-4355-BAC2-937FCE556E08}" type="presParOf" srcId="{221D60C4-2825-4B9E-A45D-0F0CC17357BB}" destId="{39E2F87B-631D-4B1A-8C2D-F67C37AF7DBE}" srcOrd="0" destOrd="0" presId="urn:microsoft.com/office/officeart/2005/8/layout/hierarchy3"/>
    <dgm:cxn modelId="{167C713F-5242-4B7A-9AE4-C3EF46C8149B}" type="presParOf" srcId="{221D60C4-2825-4B9E-A45D-0F0CC17357BB}" destId="{E7B4E421-F421-4145-B1D9-DA95ADA0AD93}" srcOrd="1" destOrd="0" presId="urn:microsoft.com/office/officeart/2005/8/layout/hierarchy3"/>
    <dgm:cxn modelId="{4A7810DC-BAA0-435B-804B-D71B4EFD13DD}" type="presParOf" srcId="{221D60C4-2825-4B9E-A45D-0F0CC17357BB}" destId="{55AE092E-2BE9-4B00-9190-44B815D49CED}" srcOrd="2" destOrd="0" presId="urn:microsoft.com/office/officeart/2005/8/layout/hierarchy3"/>
    <dgm:cxn modelId="{4F70EE4C-28F7-47EC-9566-CA657C017BED}" type="presParOf" srcId="{221D60C4-2825-4B9E-A45D-0F0CC17357BB}" destId="{49ADF11B-7F47-47AF-BEAF-FD4E5D93FBE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21B7F2-4B09-44DD-A7B7-EE0120E256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50D1F3B1-ECB3-4963-BD66-7F101DA24CA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gm:t>
    </dgm:pt>
    <dgm:pt modelId="{E8E390CD-DEA8-453B-917E-F63C12B42282}" type="par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4472B6C-7537-4554-B3C3-46380470D544}" type="sibTrans" cxnId="{E6FAAC9E-0186-4DCA-B59A-DCD8F653456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F808E8E-49C4-4CCD-B121-77D561D89624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 불가</a:t>
          </a:r>
        </a:p>
      </dgm:t>
    </dgm:pt>
    <dgm:pt modelId="{26AD1151-98B9-4E2A-A5C1-0334440375EC}" type="par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66E1E69-36A3-438D-B17E-F993A6E881D5}" type="sibTrans" cxnId="{EDEDF04A-7AF4-4BFC-B620-81185B169700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D0917DC4-0AC9-401B-91D1-8C298B76992A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gm:t>
    </dgm:pt>
    <dgm:pt modelId="{25E4F704-5492-44BC-85D0-6C7974E241BE}" type="par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C4B2A6A-7C19-4757-8CC0-C55A7AEF092B}" type="sibTrans" cxnId="{55A3D699-BF44-4F69-B3AE-B7126B9A1C1A}">
      <dgm:prSet/>
      <dgm:spPr/>
      <dgm:t>
        <a:bodyPr/>
        <a:lstStyle/>
        <a:p>
          <a:pPr latinLnBrk="1"/>
          <a:endParaRPr lang="ko-KR" altLang="en-US" sz="220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87FFA17-F676-4F1F-9256-542D512E70F1}">
      <dgm:prSet phldrT="[텍스트]" custT="1"/>
      <dgm:spPr/>
      <dgm:t>
        <a:bodyPr/>
        <a:lstStyle/>
        <a:p>
          <a:pPr latinLnBrk="1"/>
          <a:r>
            <a:rPr lang="ko-KR" altLang="en-US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gm:t>
    </dgm:pt>
    <dgm:pt modelId="{90EF8D9B-62D5-4A06-8505-892CCC95AC28}" type="par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84B2FD6-D20A-47F7-A918-C4342C2962EA}" type="sibTrans" cxnId="{C347F689-032E-43CF-A79C-08B6D738DAC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7DB8FF0-6CC4-4EC4-889E-D13B76E0BB14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많은 정보의 보관</a:t>
          </a:r>
          <a:r>
            <a:rPr lang="en-US" altLang="ko-KR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관리</a:t>
          </a:r>
        </a:p>
      </dgm:t>
    </dgm:pt>
    <dgm:pt modelId="{14E13F98-E42D-487E-AF08-7A0DD26C4B79}" type="par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23682E5-A96F-4AC3-8DD5-E1A1757ABB42}" type="sibTrans" cxnId="{6AED7760-F3A8-42AE-BF9D-AC1E832B29B4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7EAADB5-E1BD-461C-874B-560F66201A7A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연락 이외의 유용한 기능</a:t>
          </a:r>
        </a:p>
      </dgm:t>
    </dgm:pt>
    <dgm:pt modelId="{762E9127-7629-43D8-8675-1CDFB85341A8}" type="par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BA383B4-F240-4431-90EB-0526FD6F8BB0}" type="sibTrans" cxnId="{0E963FD1-A799-4F0B-8641-69C9B751A412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EEA30B-9DD0-4297-86D3-4CFAA01B37B1}">
      <dgm:prSet phldrT="[텍스트]" custT="1"/>
      <dgm:spPr/>
      <dgm:t>
        <a:bodyPr/>
        <a:lstStyle/>
        <a:p>
          <a:pPr latinLnBrk="1"/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필요한 정보 </a:t>
          </a:r>
          <a:r>
            <a:rPr lang="ko-KR" altLang="en-US" sz="16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시각화</a:t>
          </a:r>
          <a:r>
            <a:rPr lang="ko-KR" altLang="en-US" sz="1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endParaRPr lang="en-US" altLang="ko-KR" sz="1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타임테이블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F50D989-55E2-4A87-89C0-7A4D48BF63EE}" type="parTrans" cxnId="{0B6E57EC-EF8C-4BED-8BFB-72BFDAC2C41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983BDC2-8305-4221-A237-F33775EF48AF}" type="sibTrans" cxnId="{0B6E57EC-EF8C-4BED-8BFB-72BFDAC2C41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ACAA595D-CB16-4D28-8846-8ADE3E4FF649}">
      <dgm:prSet phldrT="[텍스트]" custT="1"/>
      <dgm:spPr/>
      <dgm:t>
        <a:bodyPr/>
        <a:lstStyle/>
        <a:p>
          <a:pPr latinLnBrk="1"/>
          <a:r>
            <a:rPr lang="ko-KR" altLang="en-US" sz="1600" dirty="0" err="1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톡방이</a:t>
          </a:r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많아 묻힘</a:t>
          </a:r>
        </a:p>
      </dgm:t>
    </dgm:pt>
    <dgm:pt modelId="{A4F8E2B5-AE5C-4D96-B94C-E8122526E0CD}" type="parTrans" cxnId="{EFAB3A12-1E17-4750-8E27-4139C866EE3D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F8A0D11-98BC-4FF1-A826-9D7F68AA4BF7}" type="sibTrans" cxnId="{EFAB3A12-1E17-4750-8E27-4139C866EE3D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0733FFD-8BBA-4432-A5A1-2C6993350429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 전달 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확인 불가</a:t>
          </a:r>
          <a:endParaRPr lang="en-US" altLang="ko-KR" sz="16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latinLnBrk="1"/>
          <a:r>
            <a:rPr lang="en-US" altLang="ko-KR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(ex. </a:t>
          </a:r>
          <a:r>
            <a: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D1E353D-7C8E-41F7-8B3A-BC1AA609AFF3}" type="par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CE8628B-DC5C-49E8-8A53-569FBA7CC7E6}" type="sibTrans" cxnId="{8D6C3010-24E0-4687-BDC2-98AFB270E7A8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68D67C84-B1E7-4CF7-A7B4-21CB777F67FC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공지전달 어려움</a:t>
          </a:r>
        </a:p>
      </dgm:t>
    </dgm:pt>
    <dgm:pt modelId="{5E001B85-647E-45CD-AFB7-0EA226667756}" type="par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07268D2B-3724-48B1-9ED4-D4730793B5F7}" type="sibTrans" cxnId="{3706F8F0-7AD4-4971-BDDC-922D1FA5D983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9302039-517D-4173-B462-9D525AA2BF48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글의 분류</a:t>
          </a:r>
        </a:p>
      </dgm:t>
    </dgm:pt>
    <dgm:pt modelId="{3CA394C2-2E6F-4053-A4ED-63CAE455BE06}" type="par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DEB1127-A8CE-4F58-BDB2-246652F9A08E}" type="sibTrans" cxnId="{EDFC0DF7-CD78-4C2A-8E61-11441B2A20D9}">
      <dgm:prSet/>
      <dgm:spPr/>
      <dgm:t>
        <a:bodyPr/>
        <a:lstStyle/>
        <a:p>
          <a:pPr latinLnBrk="1"/>
          <a:endParaRPr lang="ko-KR" altLang="en-US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EC4CD204-9EF0-49D0-A2A8-00BB3DA5BA67}" type="pres">
      <dgm:prSet presAssocID="{DF21B7F2-4B09-44DD-A7B7-EE0120E256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1FFA7-11C7-49A3-921D-372C10719989}" type="pres">
      <dgm:prSet presAssocID="{50D1F3B1-ECB3-4963-BD66-7F101DA24CA1}" presName="root" presStyleCnt="0"/>
      <dgm:spPr/>
    </dgm:pt>
    <dgm:pt modelId="{94FA296C-8A1A-4D8C-9F9C-AE8AA3E9D706}" type="pres">
      <dgm:prSet presAssocID="{50D1F3B1-ECB3-4963-BD66-7F101DA24CA1}" presName="rootComposite" presStyleCnt="0"/>
      <dgm:spPr/>
    </dgm:pt>
    <dgm:pt modelId="{B87E35EC-112A-49E8-A8B7-B0F1F4C99384}" type="pres">
      <dgm:prSet presAssocID="{50D1F3B1-ECB3-4963-BD66-7F101DA24CA1}" presName="rootText" presStyleLbl="node1" presStyleIdx="0" presStyleCnt="3"/>
      <dgm:spPr/>
    </dgm:pt>
    <dgm:pt modelId="{88C9D189-6966-4F98-B04C-5C74FAF838D3}" type="pres">
      <dgm:prSet presAssocID="{50D1F3B1-ECB3-4963-BD66-7F101DA24CA1}" presName="rootConnector" presStyleLbl="node1" presStyleIdx="0" presStyleCnt="3"/>
      <dgm:spPr/>
    </dgm:pt>
    <dgm:pt modelId="{8D74C108-3496-4797-8030-47EA6EF63D45}" type="pres">
      <dgm:prSet presAssocID="{50D1F3B1-ECB3-4963-BD66-7F101DA24CA1}" presName="childShape" presStyleCnt="0"/>
      <dgm:spPr/>
    </dgm:pt>
    <dgm:pt modelId="{911886E6-8BDE-40CD-B583-676F009D1C0E}" type="pres">
      <dgm:prSet presAssocID="{14E13F98-E42D-487E-AF08-7A0DD26C4B79}" presName="Name13" presStyleLbl="parChTrans1D2" presStyleIdx="0" presStyleCnt="8"/>
      <dgm:spPr/>
    </dgm:pt>
    <dgm:pt modelId="{330EB095-402E-4864-A264-E41D0E72B026}" type="pres">
      <dgm:prSet presAssocID="{57DB8FF0-6CC4-4EC4-889E-D13B76E0BB14}" presName="childText" presStyleLbl="bgAcc1" presStyleIdx="0" presStyleCnt="8">
        <dgm:presLayoutVars>
          <dgm:bulletEnabled val="1"/>
        </dgm:presLayoutVars>
      </dgm:prSet>
      <dgm:spPr/>
    </dgm:pt>
    <dgm:pt modelId="{3306BD8C-F1E5-45C8-909D-F7C2A4B52F62}" type="pres">
      <dgm:prSet presAssocID="{26AD1151-98B9-4E2A-A5C1-0334440375EC}" presName="Name13" presStyleLbl="parChTrans1D2" presStyleIdx="1" presStyleCnt="8"/>
      <dgm:spPr/>
    </dgm:pt>
    <dgm:pt modelId="{29AB1F35-1544-4270-98DC-B42CE89788B3}" type="pres">
      <dgm:prSet presAssocID="{0F808E8E-49C4-4CCD-B121-77D561D89624}" presName="childText" presStyleLbl="bgAcc1" presStyleIdx="1" presStyleCnt="8">
        <dgm:presLayoutVars>
          <dgm:bulletEnabled val="1"/>
        </dgm:presLayoutVars>
      </dgm:prSet>
      <dgm:spPr/>
    </dgm:pt>
    <dgm:pt modelId="{B9814D1F-FE9A-4CEB-8030-DB3E2F810E1D}" type="pres">
      <dgm:prSet presAssocID="{D0917DC4-0AC9-401B-91D1-8C298B76992A}" presName="root" presStyleCnt="0"/>
      <dgm:spPr/>
    </dgm:pt>
    <dgm:pt modelId="{3F78E9E7-D0EC-4522-A0A7-300E7F42C000}" type="pres">
      <dgm:prSet presAssocID="{D0917DC4-0AC9-401B-91D1-8C298B76992A}" presName="rootComposite" presStyleCnt="0"/>
      <dgm:spPr/>
    </dgm:pt>
    <dgm:pt modelId="{685038EA-D23B-4053-A792-DE5DE3A39B70}" type="pres">
      <dgm:prSet presAssocID="{D0917DC4-0AC9-401B-91D1-8C298B76992A}" presName="rootText" presStyleLbl="node1" presStyleIdx="1" presStyleCnt="3"/>
      <dgm:spPr/>
    </dgm:pt>
    <dgm:pt modelId="{635CCE0A-3B5D-4F64-AB15-F5D423945482}" type="pres">
      <dgm:prSet presAssocID="{D0917DC4-0AC9-401B-91D1-8C298B76992A}" presName="rootConnector" presStyleLbl="node1" presStyleIdx="1" presStyleCnt="3"/>
      <dgm:spPr/>
    </dgm:pt>
    <dgm:pt modelId="{40B3952B-82C8-497D-A3C4-B6DD36FFA76F}" type="pres">
      <dgm:prSet presAssocID="{D0917DC4-0AC9-401B-91D1-8C298B76992A}" presName="childShape" presStyleCnt="0"/>
      <dgm:spPr/>
    </dgm:pt>
    <dgm:pt modelId="{B9056F6E-2736-40CF-9312-910E695BE0B5}" type="pres">
      <dgm:prSet presAssocID="{762E9127-7629-43D8-8675-1CDFB85341A8}" presName="Name13" presStyleLbl="parChTrans1D2" presStyleIdx="2" presStyleCnt="8"/>
      <dgm:spPr/>
    </dgm:pt>
    <dgm:pt modelId="{C35F068B-BEA4-4E58-8DA6-D436F29521E8}" type="pres">
      <dgm:prSet presAssocID="{C7EAADB5-E1BD-461C-874B-560F66201A7A}" presName="childText" presStyleLbl="bgAcc1" presStyleIdx="2" presStyleCnt="8">
        <dgm:presLayoutVars>
          <dgm:bulletEnabled val="1"/>
        </dgm:presLayoutVars>
      </dgm:prSet>
      <dgm:spPr/>
    </dgm:pt>
    <dgm:pt modelId="{068994CE-AD75-4A63-BFEB-0D0A3529464B}" type="pres">
      <dgm:prSet presAssocID="{9F50D989-55E2-4A87-89C0-7A4D48BF63EE}" presName="Name13" presStyleLbl="parChTrans1D2" presStyleIdx="3" presStyleCnt="8"/>
      <dgm:spPr/>
    </dgm:pt>
    <dgm:pt modelId="{1407F921-BD85-4338-A66A-91047CFEF6A6}" type="pres">
      <dgm:prSet presAssocID="{68EEA30B-9DD0-4297-86D3-4CFAA01B37B1}" presName="childText" presStyleLbl="bgAcc1" presStyleIdx="3" presStyleCnt="8">
        <dgm:presLayoutVars>
          <dgm:bulletEnabled val="1"/>
        </dgm:presLayoutVars>
      </dgm:prSet>
      <dgm:spPr/>
    </dgm:pt>
    <dgm:pt modelId="{4C2A8B2C-6978-4A47-99C0-003FE39F1EE1}" type="pres">
      <dgm:prSet presAssocID="{3CA394C2-2E6F-4053-A4ED-63CAE455BE06}" presName="Name13" presStyleLbl="parChTrans1D2" presStyleIdx="4" presStyleCnt="8"/>
      <dgm:spPr/>
    </dgm:pt>
    <dgm:pt modelId="{F21B9766-8410-4061-A88C-54508DD9C93A}" type="pres">
      <dgm:prSet presAssocID="{99302039-517D-4173-B462-9D525AA2BF48}" presName="childText" presStyleLbl="bgAcc1" presStyleIdx="4" presStyleCnt="8">
        <dgm:presLayoutVars>
          <dgm:bulletEnabled val="1"/>
        </dgm:presLayoutVars>
      </dgm:prSet>
      <dgm:spPr/>
    </dgm:pt>
    <dgm:pt modelId="{6A4A3177-7027-490D-B6CE-A22B587FCB4C}" type="pres">
      <dgm:prSet presAssocID="{A87FFA17-F676-4F1F-9256-542D512E70F1}" presName="root" presStyleCnt="0"/>
      <dgm:spPr/>
    </dgm:pt>
    <dgm:pt modelId="{34001959-A59A-43E5-AD4C-07B6ADA0892C}" type="pres">
      <dgm:prSet presAssocID="{A87FFA17-F676-4F1F-9256-542D512E70F1}" presName="rootComposite" presStyleCnt="0"/>
      <dgm:spPr/>
    </dgm:pt>
    <dgm:pt modelId="{5B1F3505-DD53-4B1B-8CBF-72348945C749}" type="pres">
      <dgm:prSet presAssocID="{A87FFA17-F676-4F1F-9256-542D512E70F1}" presName="rootText" presStyleLbl="node1" presStyleIdx="2" presStyleCnt="3"/>
      <dgm:spPr/>
    </dgm:pt>
    <dgm:pt modelId="{AE0FC7ED-9C19-4DB5-BF5E-53E0B0A000CB}" type="pres">
      <dgm:prSet presAssocID="{A87FFA17-F676-4F1F-9256-542D512E70F1}" presName="rootConnector" presStyleLbl="node1" presStyleIdx="2" presStyleCnt="3"/>
      <dgm:spPr/>
    </dgm:pt>
    <dgm:pt modelId="{82F38A94-51FD-490F-85C7-0E4FED503DFE}" type="pres">
      <dgm:prSet presAssocID="{A87FFA17-F676-4F1F-9256-542D512E70F1}" presName="childShape" presStyleCnt="0"/>
      <dgm:spPr/>
    </dgm:pt>
    <dgm:pt modelId="{F8093234-FEC3-425B-B3F2-32DE94D7CB67}" type="pres">
      <dgm:prSet presAssocID="{A4F8E2B5-AE5C-4D96-B94C-E8122526E0CD}" presName="Name13" presStyleLbl="parChTrans1D2" presStyleIdx="5" presStyleCnt="8"/>
      <dgm:spPr/>
    </dgm:pt>
    <dgm:pt modelId="{5A325774-0275-49B2-8D8D-1118C673AF06}" type="pres">
      <dgm:prSet presAssocID="{ACAA595D-CB16-4D28-8846-8ADE3E4FF649}" presName="childText" presStyleLbl="bgAcc1" presStyleIdx="5" presStyleCnt="8">
        <dgm:presLayoutVars>
          <dgm:bulletEnabled val="1"/>
        </dgm:presLayoutVars>
      </dgm:prSet>
      <dgm:spPr/>
    </dgm:pt>
    <dgm:pt modelId="{068FE81B-A9D1-4FF9-AD58-6EDE30B77276}" type="pres">
      <dgm:prSet presAssocID="{7D1E353D-7C8E-41F7-8B3A-BC1AA609AFF3}" presName="Name13" presStyleLbl="parChTrans1D2" presStyleIdx="6" presStyleCnt="8"/>
      <dgm:spPr/>
    </dgm:pt>
    <dgm:pt modelId="{D256CD1F-7D5B-4CDA-9270-504014170662}" type="pres">
      <dgm:prSet presAssocID="{50733FFD-8BBA-4432-A5A1-2C6993350429}" presName="childText" presStyleLbl="bgAcc1" presStyleIdx="6" presStyleCnt="8">
        <dgm:presLayoutVars>
          <dgm:bulletEnabled val="1"/>
        </dgm:presLayoutVars>
      </dgm:prSet>
      <dgm:spPr/>
    </dgm:pt>
    <dgm:pt modelId="{A8B72A67-EE12-4164-8889-BDA087FD6A37}" type="pres">
      <dgm:prSet presAssocID="{5E001B85-647E-45CD-AFB7-0EA226667756}" presName="Name13" presStyleLbl="parChTrans1D2" presStyleIdx="7" presStyleCnt="8"/>
      <dgm:spPr/>
    </dgm:pt>
    <dgm:pt modelId="{43E11BAE-02DF-4DCA-A1D1-1656C64BEB5F}" type="pres">
      <dgm:prSet presAssocID="{68D67C84-B1E7-4CF7-A7B4-21CB777F67FC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B52A8D01-A3C0-4B84-BC73-0BF9E3D9C033}" type="presOf" srcId="{C7EAADB5-E1BD-461C-874B-560F66201A7A}" destId="{C35F068B-BEA4-4E58-8DA6-D436F29521E8}" srcOrd="0" destOrd="0" presId="urn:microsoft.com/office/officeart/2005/8/layout/hierarchy3"/>
    <dgm:cxn modelId="{8D6C3010-24E0-4687-BDC2-98AFB270E7A8}" srcId="{A87FFA17-F676-4F1F-9256-542D512E70F1}" destId="{50733FFD-8BBA-4432-A5A1-2C6993350429}" srcOrd="1" destOrd="0" parTransId="{7D1E353D-7C8E-41F7-8B3A-BC1AA609AFF3}" sibTransId="{0CE8628B-DC5C-49E8-8A53-569FBA7CC7E6}"/>
    <dgm:cxn modelId="{872DB211-D719-4A54-AB32-1CC8ADF9303F}" type="presOf" srcId="{7D1E353D-7C8E-41F7-8B3A-BC1AA609AFF3}" destId="{068FE81B-A9D1-4FF9-AD58-6EDE30B77276}" srcOrd="0" destOrd="0" presId="urn:microsoft.com/office/officeart/2005/8/layout/hierarchy3"/>
    <dgm:cxn modelId="{EFAB3A12-1E17-4750-8E27-4139C866EE3D}" srcId="{A87FFA17-F676-4F1F-9256-542D512E70F1}" destId="{ACAA595D-CB16-4D28-8846-8ADE3E4FF649}" srcOrd="0" destOrd="0" parTransId="{A4F8E2B5-AE5C-4D96-B94C-E8122526E0CD}" sibTransId="{5F8A0D11-98BC-4FF1-A826-9D7F68AA4BF7}"/>
    <dgm:cxn modelId="{46382817-145F-4C16-BA38-0F4E9BA63EF7}" type="presOf" srcId="{3CA394C2-2E6F-4053-A4ED-63CAE455BE06}" destId="{4C2A8B2C-6978-4A47-99C0-003FE39F1EE1}" srcOrd="0" destOrd="0" presId="urn:microsoft.com/office/officeart/2005/8/layout/hierarchy3"/>
    <dgm:cxn modelId="{23E12335-2B86-4BF6-981C-E155C60DC0B4}" type="presOf" srcId="{50D1F3B1-ECB3-4963-BD66-7F101DA24CA1}" destId="{88C9D189-6966-4F98-B04C-5C74FAF838D3}" srcOrd="1" destOrd="0" presId="urn:microsoft.com/office/officeart/2005/8/layout/hierarchy3"/>
    <dgm:cxn modelId="{4A564F3A-70E2-46EA-AE97-0BFD5A0626FC}" type="presOf" srcId="{57DB8FF0-6CC4-4EC4-889E-D13B76E0BB14}" destId="{330EB095-402E-4864-A264-E41D0E72B026}" srcOrd="0" destOrd="0" presId="urn:microsoft.com/office/officeart/2005/8/layout/hierarchy3"/>
    <dgm:cxn modelId="{6AED7760-F3A8-42AE-BF9D-AC1E832B29B4}" srcId="{50D1F3B1-ECB3-4963-BD66-7F101DA24CA1}" destId="{57DB8FF0-6CC4-4EC4-889E-D13B76E0BB14}" srcOrd="0" destOrd="0" parTransId="{14E13F98-E42D-487E-AF08-7A0DD26C4B79}" sibTransId="{923682E5-A96F-4AC3-8DD5-E1A1757ABB42}"/>
    <dgm:cxn modelId="{B49B1542-375A-4938-A289-8D36A73E19C1}" type="presOf" srcId="{ACAA595D-CB16-4D28-8846-8ADE3E4FF649}" destId="{5A325774-0275-49B2-8D8D-1118C673AF06}" srcOrd="0" destOrd="0" presId="urn:microsoft.com/office/officeart/2005/8/layout/hierarchy3"/>
    <dgm:cxn modelId="{15FFBE42-C553-40C0-985F-07FFEE936E44}" type="presOf" srcId="{68EEA30B-9DD0-4297-86D3-4CFAA01B37B1}" destId="{1407F921-BD85-4338-A66A-91047CFEF6A6}" srcOrd="0" destOrd="0" presId="urn:microsoft.com/office/officeart/2005/8/layout/hierarchy3"/>
    <dgm:cxn modelId="{25726D44-80B6-490A-9C58-C62A935745AD}" type="presOf" srcId="{9F50D989-55E2-4A87-89C0-7A4D48BF63EE}" destId="{068994CE-AD75-4A63-BFEB-0D0A3529464B}" srcOrd="0" destOrd="0" presId="urn:microsoft.com/office/officeart/2005/8/layout/hierarchy3"/>
    <dgm:cxn modelId="{EDEDF04A-7AF4-4BFC-B620-81185B169700}" srcId="{50D1F3B1-ECB3-4963-BD66-7F101DA24CA1}" destId="{0F808E8E-49C4-4CCD-B121-77D561D89624}" srcOrd="1" destOrd="0" parTransId="{26AD1151-98B9-4E2A-A5C1-0334440375EC}" sibTransId="{166E1E69-36A3-438D-B17E-F993A6E881D5}"/>
    <dgm:cxn modelId="{1F7D624B-D948-4838-9126-F3A2E7B36425}" type="presOf" srcId="{5E001B85-647E-45CD-AFB7-0EA226667756}" destId="{A8B72A67-EE12-4164-8889-BDA087FD6A37}" srcOrd="0" destOrd="0" presId="urn:microsoft.com/office/officeart/2005/8/layout/hierarchy3"/>
    <dgm:cxn modelId="{E88A3B4C-FAF7-4F97-9AFE-D86EB5744A01}" type="presOf" srcId="{50733FFD-8BBA-4432-A5A1-2C6993350429}" destId="{D256CD1F-7D5B-4CDA-9270-504014170662}" srcOrd="0" destOrd="0" presId="urn:microsoft.com/office/officeart/2005/8/layout/hierarchy3"/>
    <dgm:cxn modelId="{DCECF74D-98CC-405C-80CC-4E1FEA19D97D}" type="presOf" srcId="{68D67C84-B1E7-4CF7-A7B4-21CB777F67FC}" destId="{43E11BAE-02DF-4DCA-A1D1-1656C64BEB5F}" srcOrd="0" destOrd="0" presId="urn:microsoft.com/office/officeart/2005/8/layout/hierarchy3"/>
    <dgm:cxn modelId="{23EBCB82-9730-499B-9DAB-4DDCF8CDE1BF}" type="presOf" srcId="{A4F8E2B5-AE5C-4D96-B94C-E8122526E0CD}" destId="{F8093234-FEC3-425B-B3F2-32DE94D7CB67}" srcOrd="0" destOrd="0" presId="urn:microsoft.com/office/officeart/2005/8/layout/hierarchy3"/>
    <dgm:cxn modelId="{A667B387-2289-4B9B-A422-566B5EB46B23}" type="presOf" srcId="{762E9127-7629-43D8-8675-1CDFB85341A8}" destId="{B9056F6E-2736-40CF-9312-910E695BE0B5}" srcOrd="0" destOrd="0" presId="urn:microsoft.com/office/officeart/2005/8/layout/hierarchy3"/>
    <dgm:cxn modelId="{C347F689-032E-43CF-A79C-08B6D738DAC8}" srcId="{DF21B7F2-4B09-44DD-A7B7-EE0120E25643}" destId="{A87FFA17-F676-4F1F-9256-542D512E70F1}" srcOrd="2" destOrd="0" parTransId="{90EF8D9B-62D5-4A06-8505-892CCC95AC28}" sibTransId="{E84B2FD6-D20A-47F7-A918-C4342C2962EA}"/>
    <dgm:cxn modelId="{EAB0F695-DEF5-4D0A-8C91-034C70D35F5E}" type="presOf" srcId="{D0917DC4-0AC9-401B-91D1-8C298B76992A}" destId="{685038EA-D23B-4053-A792-DE5DE3A39B70}" srcOrd="0" destOrd="0" presId="urn:microsoft.com/office/officeart/2005/8/layout/hierarchy3"/>
    <dgm:cxn modelId="{55A3D699-BF44-4F69-B3AE-B7126B9A1C1A}" srcId="{DF21B7F2-4B09-44DD-A7B7-EE0120E25643}" destId="{D0917DC4-0AC9-401B-91D1-8C298B76992A}" srcOrd="1" destOrd="0" parTransId="{25E4F704-5492-44BC-85D0-6C7974E241BE}" sibTransId="{6C4B2A6A-7C19-4757-8CC0-C55A7AEF092B}"/>
    <dgm:cxn modelId="{20F0D19A-3068-4381-8C48-A5A8C403AFB3}" type="presOf" srcId="{A87FFA17-F676-4F1F-9256-542D512E70F1}" destId="{AE0FC7ED-9C19-4DB5-BF5E-53E0B0A000CB}" srcOrd="1" destOrd="0" presId="urn:microsoft.com/office/officeart/2005/8/layout/hierarchy3"/>
    <dgm:cxn modelId="{8CE5449E-7EF1-408D-B331-A7874531C509}" type="presOf" srcId="{26AD1151-98B9-4E2A-A5C1-0334440375EC}" destId="{3306BD8C-F1E5-45C8-909D-F7C2A4B52F62}" srcOrd="0" destOrd="0" presId="urn:microsoft.com/office/officeart/2005/8/layout/hierarchy3"/>
    <dgm:cxn modelId="{E6FAAC9E-0186-4DCA-B59A-DCD8F653456A}" srcId="{DF21B7F2-4B09-44DD-A7B7-EE0120E25643}" destId="{50D1F3B1-ECB3-4963-BD66-7F101DA24CA1}" srcOrd="0" destOrd="0" parTransId="{E8E390CD-DEA8-453B-917E-F63C12B42282}" sibTransId="{04472B6C-7537-4554-B3C3-46380470D544}"/>
    <dgm:cxn modelId="{88CDBDA3-F2D5-4B5B-A52B-A3A5F2432DCC}" type="presOf" srcId="{99302039-517D-4173-B462-9D525AA2BF48}" destId="{F21B9766-8410-4061-A88C-54508DD9C93A}" srcOrd="0" destOrd="0" presId="urn:microsoft.com/office/officeart/2005/8/layout/hierarchy3"/>
    <dgm:cxn modelId="{C5815BA6-D957-4825-85B2-4DC2C021A93F}" type="presOf" srcId="{50D1F3B1-ECB3-4963-BD66-7F101DA24CA1}" destId="{B87E35EC-112A-49E8-A8B7-B0F1F4C99384}" srcOrd="0" destOrd="0" presId="urn:microsoft.com/office/officeart/2005/8/layout/hierarchy3"/>
    <dgm:cxn modelId="{AB5843AF-7C28-4AD1-A74F-00E12F6AE464}" type="presOf" srcId="{DF21B7F2-4B09-44DD-A7B7-EE0120E25643}" destId="{EC4CD204-9EF0-49D0-A2A8-00BB3DA5BA67}" srcOrd="0" destOrd="0" presId="urn:microsoft.com/office/officeart/2005/8/layout/hierarchy3"/>
    <dgm:cxn modelId="{E4584DB0-6C70-4D76-B458-5CC0F1DC37AF}" type="presOf" srcId="{D0917DC4-0AC9-401B-91D1-8C298B76992A}" destId="{635CCE0A-3B5D-4F64-AB15-F5D423945482}" srcOrd="1" destOrd="0" presId="urn:microsoft.com/office/officeart/2005/8/layout/hierarchy3"/>
    <dgm:cxn modelId="{6B809ACB-7F32-4787-A4D7-D0C37EF27205}" type="presOf" srcId="{0F808E8E-49C4-4CCD-B121-77D561D89624}" destId="{29AB1F35-1544-4270-98DC-B42CE89788B3}" srcOrd="0" destOrd="0" presId="urn:microsoft.com/office/officeart/2005/8/layout/hierarchy3"/>
    <dgm:cxn modelId="{4AC843CE-D15E-4726-AA7E-7B349EC35453}" type="presOf" srcId="{14E13F98-E42D-487E-AF08-7A0DD26C4B79}" destId="{911886E6-8BDE-40CD-B583-676F009D1C0E}" srcOrd="0" destOrd="0" presId="urn:microsoft.com/office/officeart/2005/8/layout/hierarchy3"/>
    <dgm:cxn modelId="{0E963FD1-A799-4F0B-8641-69C9B751A412}" srcId="{D0917DC4-0AC9-401B-91D1-8C298B76992A}" destId="{C7EAADB5-E1BD-461C-874B-560F66201A7A}" srcOrd="0" destOrd="0" parTransId="{762E9127-7629-43D8-8675-1CDFB85341A8}" sibTransId="{0BA383B4-F240-4431-90EB-0526FD6F8BB0}"/>
    <dgm:cxn modelId="{02E57ADF-64AB-456C-987E-5F54D9BBBF71}" type="presOf" srcId="{A87FFA17-F676-4F1F-9256-542D512E70F1}" destId="{5B1F3505-DD53-4B1B-8CBF-72348945C749}" srcOrd="0" destOrd="0" presId="urn:microsoft.com/office/officeart/2005/8/layout/hierarchy3"/>
    <dgm:cxn modelId="{0B6E57EC-EF8C-4BED-8BFB-72BFDAC2C419}" srcId="{D0917DC4-0AC9-401B-91D1-8C298B76992A}" destId="{68EEA30B-9DD0-4297-86D3-4CFAA01B37B1}" srcOrd="1" destOrd="0" parTransId="{9F50D989-55E2-4A87-89C0-7A4D48BF63EE}" sibTransId="{A983BDC2-8305-4221-A237-F33775EF48AF}"/>
    <dgm:cxn modelId="{3706F8F0-7AD4-4971-BDDC-922D1FA5D983}" srcId="{A87FFA17-F676-4F1F-9256-542D512E70F1}" destId="{68D67C84-B1E7-4CF7-A7B4-21CB777F67FC}" srcOrd="2" destOrd="0" parTransId="{5E001B85-647E-45CD-AFB7-0EA226667756}" sibTransId="{07268D2B-3724-48B1-9ED4-D4730793B5F7}"/>
    <dgm:cxn modelId="{EDFC0DF7-CD78-4C2A-8E61-11441B2A20D9}" srcId="{D0917DC4-0AC9-401B-91D1-8C298B76992A}" destId="{99302039-517D-4173-B462-9D525AA2BF48}" srcOrd="2" destOrd="0" parTransId="{3CA394C2-2E6F-4053-A4ED-63CAE455BE06}" sibTransId="{5DEB1127-A8CE-4F58-BDB2-246652F9A08E}"/>
    <dgm:cxn modelId="{CE95EE52-39A2-46DA-A751-13C96D07A1BB}" type="presParOf" srcId="{EC4CD204-9EF0-49D0-A2A8-00BB3DA5BA67}" destId="{7141FFA7-11C7-49A3-921D-372C10719989}" srcOrd="0" destOrd="0" presId="urn:microsoft.com/office/officeart/2005/8/layout/hierarchy3"/>
    <dgm:cxn modelId="{81EB0961-ACCC-426F-B27F-3B62F27937C1}" type="presParOf" srcId="{7141FFA7-11C7-49A3-921D-372C10719989}" destId="{94FA296C-8A1A-4D8C-9F9C-AE8AA3E9D706}" srcOrd="0" destOrd="0" presId="urn:microsoft.com/office/officeart/2005/8/layout/hierarchy3"/>
    <dgm:cxn modelId="{19D51D6F-4E6A-465B-A411-EA44D2BCAA38}" type="presParOf" srcId="{94FA296C-8A1A-4D8C-9F9C-AE8AA3E9D706}" destId="{B87E35EC-112A-49E8-A8B7-B0F1F4C99384}" srcOrd="0" destOrd="0" presId="urn:microsoft.com/office/officeart/2005/8/layout/hierarchy3"/>
    <dgm:cxn modelId="{31D9A717-3D2F-4DAB-A9E7-B5013277160D}" type="presParOf" srcId="{94FA296C-8A1A-4D8C-9F9C-AE8AA3E9D706}" destId="{88C9D189-6966-4F98-B04C-5C74FAF838D3}" srcOrd="1" destOrd="0" presId="urn:microsoft.com/office/officeart/2005/8/layout/hierarchy3"/>
    <dgm:cxn modelId="{4D68B752-4E64-45A9-B51D-4ED67E35127E}" type="presParOf" srcId="{7141FFA7-11C7-49A3-921D-372C10719989}" destId="{8D74C108-3496-4797-8030-47EA6EF63D45}" srcOrd="1" destOrd="0" presId="urn:microsoft.com/office/officeart/2005/8/layout/hierarchy3"/>
    <dgm:cxn modelId="{9761CD17-3320-4090-A6FC-F965D6C32161}" type="presParOf" srcId="{8D74C108-3496-4797-8030-47EA6EF63D45}" destId="{911886E6-8BDE-40CD-B583-676F009D1C0E}" srcOrd="0" destOrd="0" presId="urn:microsoft.com/office/officeart/2005/8/layout/hierarchy3"/>
    <dgm:cxn modelId="{1C8AF059-3EA7-40B8-9851-EA5A430F9436}" type="presParOf" srcId="{8D74C108-3496-4797-8030-47EA6EF63D45}" destId="{330EB095-402E-4864-A264-E41D0E72B026}" srcOrd="1" destOrd="0" presId="urn:microsoft.com/office/officeart/2005/8/layout/hierarchy3"/>
    <dgm:cxn modelId="{ACD40E45-0C98-488B-ADD3-939F3DB38341}" type="presParOf" srcId="{8D74C108-3496-4797-8030-47EA6EF63D45}" destId="{3306BD8C-F1E5-45C8-909D-F7C2A4B52F62}" srcOrd="2" destOrd="0" presId="urn:microsoft.com/office/officeart/2005/8/layout/hierarchy3"/>
    <dgm:cxn modelId="{67BA85E8-C9BC-472C-818F-D0EBF93904FF}" type="presParOf" srcId="{8D74C108-3496-4797-8030-47EA6EF63D45}" destId="{29AB1F35-1544-4270-98DC-B42CE89788B3}" srcOrd="3" destOrd="0" presId="urn:microsoft.com/office/officeart/2005/8/layout/hierarchy3"/>
    <dgm:cxn modelId="{DBA90299-22D8-4F82-BA95-BE932A3F496A}" type="presParOf" srcId="{EC4CD204-9EF0-49D0-A2A8-00BB3DA5BA67}" destId="{B9814D1F-FE9A-4CEB-8030-DB3E2F810E1D}" srcOrd="1" destOrd="0" presId="urn:microsoft.com/office/officeart/2005/8/layout/hierarchy3"/>
    <dgm:cxn modelId="{FCBE5206-1D28-4BA6-A84F-53BE130CBC76}" type="presParOf" srcId="{B9814D1F-FE9A-4CEB-8030-DB3E2F810E1D}" destId="{3F78E9E7-D0EC-4522-A0A7-300E7F42C000}" srcOrd="0" destOrd="0" presId="urn:microsoft.com/office/officeart/2005/8/layout/hierarchy3"/>
    <dgm:cxn modelId="{9DEE46E0-D923-4785-9D46-4F131968906F}" type="presParOf" srcId="{3F78E9E7-D0EC-4522-A0A7-300E7F42C000}" destId="{685038EA-D23B-4053-A792-DE5DE3A39B70}" srcOrd="0" destOrd="0" presId="urn:microsoft.com/office/officeart/2005/8/layout/hierarchy3"/>
    <dgm:cxn modelId="{3E91A49E-C556-4B89-92BF-72CAB46DB1A1}" type="presParOf" srcId="{3F78E9E7-D0EC-4522-A0A7-300E7F42C000}" destId="{635CCE0A-3B5D-4F64-AB15-F5D423945482}" srcOrd="1" destOrd="0" presId="urn:microsoft.com/office/officeart/2005/8/layout/hierarchy3"/>
    <dgm:cxn modelId="{E03D9916-6B5C-4F58-8356-B8B87ED7EF13}" type="presParOf" srcId="{B9814D1F-FE9A-4CEB-8030-DB3E2F810E1D}" destId="{40B3952B-82C8-497D-A3C4-B6DD36FFA76F}" srcOrd="1" destOrd="0" presId="urn:microsoft.com/office/officeart/2005/8/layout/hierarchy3"/>
    <dgm:cxn modelId="{2BFFD0EB-837E-4C5E-99C7-C4DC64E392FD}" type="presParOf" srcId="{40B3952B-82C8-497D-A3C4-B6DD36FFA76F}" destId="{B9056F6E-2736-40CF-9312-910E695BE0B5}" srcOrd="0" destOrd="0" presId="urn:microsoft.com/office/officeart/2005/8/layout/hierarchy3"/>
    <dgm:cxn modelId="{B3AC3D78-C5B6-4C01-9328-075205D8E3F2}" type="presParOf" srcId="{40B3952B-82C8-497D-A3C4-B6DD36FFA76F}" destId="{C35F068B-BEA4-4E58-8DA6-D436F29521E8}" srcOrd="1" destOrd="0" presId="urn:microsoft.com/office/officeart/2005/8/layout/hierarchy3"/>
    <dgm:cxn modelId="{55FC8AA7-B206-4773-8043-540DCA93E278}" type="presParOf" srcId="{40B3952B-82C8-497D-A3C4-B6DD36FFA76F}" destId="{068994CE-AD75-4A63-BFEB-0D0A3529464B}" srcOrd="2" destOrd="0" presId="urn:microsoft.com/office/officeart/2005/8/layout/hierarchy3"/>
    <dgm:cxn modelId="{6AF2A6BB-414F-4259-A855-692F0856A861}" type="presParOf" srcId="{40B3952B-82C8-497D-A3C4-B6DD36FFA76F}" destId="{1407F921-BD85-4338-A66A-91047CFEF6A6}" srcOrd="3" destOrd="0" presId="urn:microsoft.com/office/officeart/2005/8/layout/hierarchy3"/>
    <dgm:cxn modelId="{BAB41179-4B1F-44AB-9A4E-A97CDBABD49A}" type="presParOf" srcId="{40B3952B-82C8-497D-A3C4-B6DD36FFA76F}" destId="{4C2A8B2C-6978-4A47-99C0-003FE39F1EE1}" srcOrd="4" destOrd="0" presId="urn:microsoft.com/office/officeart/2005/8/layout/hierarchy3"/>
    <dgm:cxn modelId="{2258D504-487B-48B9-ADF0-EC3B6C3788E9}" type="presParOf" srcId="{40B3952B-82C8-497D-A3C4-B6DD36FFA76F}" destId="{F21B9766-8410-4061-A88C-54508DD9C93A}" srcOrd="5" destOrd="0" presId="urn:microsoft.com/office/officeart/2005/8/layout/hierarchy3"/>
    <dgm:cxn modelId="{22D2E2BC-920C-47FD-B164-1DCC0F8FE2BC}" type="presParOf" srcId="{EC4CD204-9EF0-49D0-A2A8-00BB3DA5BA67}" destId="{6A4A3177-7027-490D-B6CE-A22B587FCB4C}" srcOrd="2" destOrd="0" presId="urn:microsoft.com/office/officeart/2005/8/layout/hierarchy3"/>
    <dgm:cxn modelId="{2396E03A-DA48-4A7F-B56C-A1598E03547E}" type="presParOf" srcId="{6A4A3177-7027-490D-B6CE-A22B587FCB4C}" destId="{34001959-A59A-43E5-AD4C-07B6ADA0892C}" srcOrd="0" destOrd="0" presId="urn:microsoft.com/office/officeart/2005/8/layout/hierarchy3"/>
    <dgm:cxn modelId="{61EC56FE-6178-458E-B8DC-667584C3CA85}" type="presParOf" srcId="{34001959-A59A-43E5-AD4C-07B6ADA0892C}" destId="{5B1F3505-DD53-4B1B-8CBF-72348945C749}" srcOrd="0" destOrd="0" presId="urn:microsoft.com/office/officeart/2005/8/layout/hierarchy3"/>
    <dgm:cxn modelId="{0E404E9C-14C3-411C-839A-D1A29EF896E6}" type="presParOf" srcId="{34001959-A59A-43E5-AD4C-07B6ADA0892C}" destId="{AE0FC7ED-9C19-4DB5-BF5E-53E0B0A000CB}" srcOrd="1" destOrd="0" presId="urn:microsoft.com/office/officeart/2005/8/layout/hierarchy3"/>
    <dgm:cxn modelId="{00694916-F359-40C9-8CC7-D123486BF089}" type="presParOf" srcId="{6A4A3177-7027-490D-B6CE-A22B587FCB4C}" destId="{82F38A94-51FD-490F-85C7-0E4FED503DFE}" srcOrd="1" destOrd="0" presId="urn:microsoft.com/office/officeart/2005/8/layout/hierarchy3"/>
    <dgm:cxn modelId="{E9BA014C-C034-42A1-8B4E-89DD4B410847}" type="presParOf" srcId="{82F38A94-51FD-490F-85C7-0E4FED503DFE}" destId="{F8093234-FEC3-425B-B3F2-32DE94D7CB67}" srcOrd="0" destOrd="0" presId="urn:microsoft.com/office/officeart/2005/8/layout/hierarchy3"/>
    <dgm:cxn modelId="{1F9973A0-78AA-4A64-8E4F-34CF7459BC5C}" type="presParOf" srcId="{82F38A94-51FD-490F-85C7-0E4FED503DFE}" destId="{5A325774-0275-49B2-8D8D-1118C673AF06}" srcOrd="1" destOrd="0" presId="urn:microsoft.com/office/officeart/2005/8/layout/hierarchy3"/>
    <dgm:cxn modelId="{7F58F484-D493-4CDA-A6CD-3840B66F7026}" type="presParOf" srcId="{82F38A94-51FD-490F-85C7-0E4FED503DFE}" destId="{068FE81B-A9D1-4FF9-AD58-6EDE30B77276}" srcOrd="2" destOrd="0" presId="urn:microsoft.com/office/officeart/2005/8/layout/hierarchy3"/>
    <dgm:cxn modelId="{52A665F7-AA19-49F0-94D2-7DC9100D1885}" type="presParOf" srcId="{82F38A94-51FD-490F-85C7-0E4FED503DFE}" destId="{D256CD1F-7D5B-4CDA-9270-504014170662}" srcOrd="3" destOrd="0" presId="urn:microsoft.com/office/officeart/2005/8/layout/hierarchy3"/>
    <dgm:cxn modelId="{B9487DD2-7462-401A-B2A6-F4D1DC3EF5AC}" type="presParOf" srcId="{82F38A94-51FD-490F-85C7-0E4FED503DFE}" destId="{A8B72A67-EE12-4164-8889-BDA087FD6A37}" srcOrd="4" destOrd="0" presId="urn:microsoft.com/office/officeart/2005/8/layout/hierarchy3"/>
    <dgm:cxn modelId="{1BB510FF-8950-489E-ACA7-16595B310CDC}" type="presParOf" srcId="{82F38A94-51FD-490F-85C7-0E4FED503DFE}" destId="{43E11BAE-02DF-4DCA-A1D1-1656C64BEB5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59067F-CF76-4D7D-BA04-4A12F78F5C8A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 phldr="1"/>
      <dgm:spPr/>
    </dgm:pt>
    <dgm:pt modelId="{81AE1D79-02C3-4BD0-807E-5D808DF5DCD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페이스북</a:t>
          </a:r>
        </a:p>
      </dgm:t>
    </dgm:pt>
    <dgm:pt modelId="{A5B82FBA-BC05-4BC4-B58F-A253E3BFA445}" type="par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AAFF2809-AC8D-4879-BAC3-4A48A8EFD063}" type="sibTrans" cxnId="{CC480011-B783-4A30-A026-692B50D2E9D1}">
      <dgm:prSet/>
      <dgm:spPr/>
      <dgm:t>
        <a:bodyPr/>
        <a:lstStyle/>
        <a:p>
          <a:pPr latinLnBrk="1"/>
          <a:endParaRPr lang="ko-KR" altLang="en-US"/>
        </a:p>
      </dgm:t>
    </dgm:pt>
    <dgm:pt modelId="{1B46D132-63CC-4645-ACCD-86D766B76E9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지그재그</a:t>
          </a:r>
        </a:p>
      </dgm:t>
    </dgm:pt>
    <dgm:pt modelId="{7A9183D9-4D84-4AF1-ACC3-00EAFA55F4B9}" type="parTrans" cxnId="{0B06404D-F7F8-4A8D-BA71-08F0CB95A68B}">
      <dgm:prSet/>
      <dgm:spPr/>
      <dgm:t>
        <a:bodyPr/>
        <a:lstStyle/>
        <a:p>
          <a:pPr latinLnBrk="1"/>
          <a:endParaRPr lang="ko-KR" altLang="en-US"/>
        </a:p>
      </dgm:t>
    </dgm:pt>
    <dgm:pt modelId="{AC1E69D9-7B80-4CBD-901B-4F1978245DD9}" type="sibTrans" cxnId="{0B06404D-F7F8-4A8D-BA71-08F0CB95A68B}">
      <dgm:prSet/>
      <dgm:spPr/>
      <dgm:t>
        <a:bodyPr/>
        <a:lstStyle/>
        <a:p>
          <a:pPr latinLnBrk="1"/>
          <a:endParaRPr lang="ko-KR" altLang="en-US"/>
        </a:p>
      </dgm:t>
    </dgm:pt>
    <dgm:pt modelId="{E13FA0A0-5D4B-478F-9A04-48CB0FEA3C68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카카오톡</a:t>
          </a:r>
        </a:p>
      </dgm:t>
    </dgm:pt>
    <dgm:pt modelId="{D3D09E5A-65FE-4B1D-9633-257A58180698}" type="parTrans" cxnId="{78B54FFD-A77F-4EEA-9825-FE4CE8803D25}">
      <dgm:prSet/>
      <dgm:spPr/>
      <dgm:t>
        <a:bodyPr/>
        <a:lstStyle/>
        <a:p>
          <a:pPr latinLnBrk="1"/>
          <a:endParaRPr lang="ko-KR" altLang="en-US"/>
        </a:p>
      </dgm:t>
    </dgm:pt>
    <dgm:pt modelId="{01810DF9-67BB-4376-81A2-E769E2D3D374}" type="sibTrans" cxnId="{78B54FFD-A77F-4EEA-9825-FE4CE8803D25}">
      <dgm:prSet/>
      <dgm:spPr/>
      <dgm:t>
        <a:bodyPr/>
        <a:lstStyle/>
        <a:p>
          <a:pPr latinLnBrk="1"/>
          <a:endParaRPr lang="ko-KR" altLang="en-US"/>
        </a:p>
      </dgm:t>
    </dgm:pt>
    <dgm:pt modelId="{83F3D90F-E123-41BC-83FE-E50A2D2B09E4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gm:t>
    </dgm:pt>
    <dgm:pt modelId="{8DB1EBF5-F6D6-4BBA-8FEE-C0B7D42FC570}" type="par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4802D058-CA43-4A99-98BD-932100EB005E}" type="sibTrans" cxnId="{37EC6836-64DD-403D-95AA-C39D9C8F3A4A}">
      <dgm:prSet/>
      <dgm:spPr/>
      <dgm:t>
        <a:bodyPr/>
        <a:lstStyle/>
        <a:p>
          <a:pPr latinLnBrk="1"/>
          <a:endParaRPr lang="ko-KR" altLang="en-US"/>
        </a:p>
      </dgm:t>
    </dgm:pt>
    <dgm:pt modelId="{FED9F1C9-BE4D-4F74-B628-234D96CC6052}" type="pres">
      <dgm:prSet presAssocID="{8759067F-CF76-4D7D-BA04-4A12F78F5C8A}" presName="arrowDiagram" presStyleCnt="0">
        <dgm:presLayoutVars>
          <dgm:chMax val="5"/>
          <dgm:dir/>
          <dgm:resizeHandles val="exact"/>
        </dgm:presLayoutVars>
      </dgm:prSet>
      <dgm:spPr/>
    </dgm:pt>
    <dgm:pt modelId="{F90B971D-52CA-481A-8AFA-0C9FFEFB9C90}" type="pres">
      <dgm:prSet presAssocID="{8759067F-CF76-4D7D-BA04-4A12F78F5C8A}" presName="arrow" presStyleLbl="bgShp" presStyleIdx="0" presStyleCnt="1"/>
      <dgm:spPr/>
    </dgm:pt>
    <dgm:pt modelId="{1AE7E7D5-FB0A-4B69-AAC4-AB36DCF9B17A}" type="pres">
      <dgm:prSet presAssocID="{8759067F-CF76-4D7D-BA04-4A12F78F5C8A}" presName="arrowDiagram4" presStyleCnt="0"/>
      <dgm:spPr/>
    </dgm:pt>
    <dgm:pt modelId="{5EBFB5A1-50E9-4510-94E8-4B3FD8CDF0C2}" type="pres">
      <dgm:prSet presAssocID="{81AE1D79-02C3-4BD0-807E-5D808DF5DCD3}" presName="bullet4a" presStyleLbl="node1" presStyleIdx="0" presStyleCnt="4"/>
      <dgm:spPr/>
    </dgm:pt>
    <dgm:pt modelId="{45A0AAA5-D9EE-4CAC-B68A-A75E59D53238}" type="pres">
      <dgm:prSet presAssocID="{81AE1D79-02C3-4BD0-807E-5D808DF5DCD3}" presName="textBox4a" presStyleLbl="revTx" presStyleIdx="0" presStyleCnt="4">
        <dgm:presLayoutVars>
          <dgm:bulletEnabled val="1"/>
        </dgm:presLayoutVars>
      </dgm:prSet>
      <dgm:spPr/>
    </dgm:pt>
    <dgm:pt modelId="{BC031264-57D9-4BE8-9B29-DC2AAD567ACD}" type="pres">
      <dgm:prSet presAssocID="{1B46D132-63CC-4645-ACCD-86D766B76E93}" presName="bullet4b" presStyleLbl="node1" presStyleIdx="1" presStyleCnt="4"/>
      <dgm:spPr/>
    </dgm:pt>
    <dgm:pt modelId="{7EAC4F66-86AB-429D-B24B-FDB3F4ADDB59}" type="pres">
      <dgm:prSet presAssocID="{1B46D132-63CC-4645-ACCD-86D766B76E93}" presName="textBox4b" presStyleLbl="revTx" presStyleIdx="1" presStyleCnt="4">
        <dgm:presLayoutVars>
          <dgm:bulletEnabled val="1"/>
        </dgm:presLayoutVars>
      </dgm:prSet>
      <dgm:spPr/>
    </dgm:pt>
    <dgm:pt modelId="{4BF41312-A6C9-497C-855D-F23D8E89DFE5}" type="pres">
      <dgm:prSet presAssocID="{E13FA0A0-5D4B-478F-9A04-48CB0FEA3C68}" presName="bullet4c" presStyleLbl="node1" presStyleIdx="2" presStyleCnt="4"/>
      <dgm:spPr/>
    </dgm:pt>
    <dgm:pt modelId="{68892C8C-BFFF-4F7A-B7B7-D35FE2B9DDA2}" type="pres">
      <dgm:prSet presAssocID="{E13FA0A0-5D4B-478F-9A04-48CB0FEA3C68}" presName="textBox4c" presStyleLbl="revTx" presStyleIdx="2" presStyleCnt="4">
        <dgm:presLayoutVars>
          <dgm:bulletEnabled val="1"/>
        </dgm:presLayoutVars>
      </dgm:prSet>
      <dgm:spPr/>
    </dgm:pt>
    <dgm:pt modelId="{C38F04A7-B228-4184-8DC9-5085EA5B4DA9}" type="pres">
      <dgm:prSet presAssocID="{83F3D90F-E123-41BC-83FE-E50A2D2B09E4}" presName="bullet4d" presStyleLbl="node1" presStyleIdx="3" presStyleCnt="4"/>
      <dgm:spPr/>
    </dgm:pt>
    <dgm:pt modelId="{5F639DB2-DBB4-4265-9F1F-659A385B0D4D}" type="pres">
      <dgm:prSet presAssocID="{83F3D90F-E123-41BC-83FE-E50A2D2B09E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A20FB0F-5418-4363-AAAB-27470A636E8C}" type="presOf" srcId="{83F3D90F-E123-41BC-83FE-E50A2D2B09E4}" destId="{5F639DB2-DBB4-4265-9F1F-659A385B0D4D}" srcOrd="0" destOrd="0" presId="urn:microsoft.com/office/officeart/2005/8/layout/arrow2"/>
    <dgm:cxn modelId="{CC480011-B783-4A30-A026-692B50D2E9D1}" srcId="{8759067F-CF76-4D7D-BA04-4A12F78F5C8A}" destId="{81AE1D79-02C3-4BD0-807E-5D808DF5DCD3}" srcOrd="0" destOrd="0" parTransId="{A5B82FBA-BC05-4BC4-B58F-A253E3BFA445}" sibTransId="{AAFF2809-AC8D-4879-BAC3-4A48A8EFD063}"/>
    <dgm:cxn modelId="{37EC6836-64DD-403D-95AA-C39D9C8F3A4A}" srcId="{8759067F-CF76-4D7D-BA04-4A12F78F5C8A}" destId="{83F3D90F-E123-41BC-83FE-E50A2D2B09E4}" srcOrd="3" destOrd="0" parTransId="{8DB1EBF5-F6D6-4BBA-8FEE-C0B7D42FC570}" sibTransId="{4802D058-CA43-4A99-98BD-932100EB005E}"/>
    <dgm:cxn modelId="{21CF033F-E7C8-4EF8-A276-10067526C581}" type="presOf" srcId="{1B46D132-63CC-4645-ACCD-86D766B76E93}" destId="{7EAC4F66-86AB-429D-B24B-FDB3F4ADDB59}" srcOrd="0" destOrd="0" presId="urn:microsoft.com/office/officeart/2005/8/layout/arrow2"/>
    <dgm:cxn modelId="{8A80B162-10C9-4764-B254-B3C49CA83486}" type="presOf" srcId="{8759067F-CF76-4D7D-BA04-4A12F78F5C8A}" destId="{FED9F1C9-BE4D-4F74-B628-234D96CC6052}" srcOrd="0" destOrd="0" presId="urn:microsoft.com/office/officeart/2005/8/layout/arrow2"/>
    <dgm:cxn modelId="{627FEE62-B874-4D95-BEFC-1B0FBECD2428}" type="presOf" srcId="{E13FA0A0-5D4B-478F-9A04-48CB0FEA3C68}" destId="{68892C8C-BFFF-4F7A-B7B7-D35FE2B9DDA2}" srcOrd="0" destOrd="0" presId="urn:microsoft.com/office/officeart/2005/8/layout/arrow2"/>
    <dgm:cxn modelId="{0B06404D-F7F8-4A8D-BA71-08F0CB95A68B}" srcId="{8759067F-CF76-4D7D-BA04-4A12F78F5C8A}" destId="{1B46D132-63CC-4645-ACCD-86D766B76E93}" srcOrd="1" destOrd="0" parTransId="{7A9183D9-4D84-4AF1-ACC3-00EAFA55F4B9}" sibTransId="{AC1E69D9-7B80-4CBD-901B-4F1978245DD9}"/>
    <dgm:cxn modelId="{BFF092A7-2ECB-4F28-A4D7-DD8E7F7299E7}" type="presOf" srcId="{81AE1D79-02C3-4BD0-807E-5D808DF5DCD3}" destId="{45A0AAA5-D9EE-4CAC-B68A-A75E59D53238}" srcOrd="0" destOrd="0" presId="urn:microsoft.com/office/officeart/2005/8/layout/arrow2"/>
    <dgm:cxn modelId="{78B54FFD-A77F-4EEA-9825-FE4CE8803D25}" srcId="{8759067F-CF76-4D7D-BA04-4A12F78F5C8A}" destId="{E13FA0A0-5D4B-478F-9A04-48CB0FEA3C68}" srcOrd="2" destOrd="0" parTransId="{D3D09E5A-65FE-4B1D-9633-257A58180698}" sibTransId="{01810DF9-67BB-4376-81A2-E769E2D3D374}"/>
    <dgm:cxn modelId="{A913E601-AC59-4AB7-8363-C1D3F57AAF50}" type="presParOf" srcId="{FED9F1C9-BE4D-4F74-B628-234D96CC6052}" destId="{F90B971D-52CA-481A-8AFA-0C9FFEFB9C90}" srcOrd="0" destOrd="0" presId="urn:microsoft.com/office/officeart/2005/8/layout/arrow2"/>
    <dgm:cxn modelId="{C6004CF5-A300-491F-ADD8-2A6158FCE767}" type="presParOf" srcId="{FED9F1C9-BE4D-4F74-B628-234D96CC6052}" destId="{1AE7E7D5-FB0A-4B69-AAC4-AB36DCF9B17A}" srcOrd="1" destOrd="0" presId="urn:microsoft.com/office/officeart/2005/8/layout/arrow2"/>
    <dgm:cxn modelId="{DD6BA242-FAC9-486F-9645-D1FA7BB84FF0}" type="presParOf" srcId="{1AE7E7D5-FB0A-4B69-AAC4-AB36DCF9B17A}" destId="{5EBFB5A1-50E9-4510-94E8-4B3FD8CDF0C2}" srcOrd="0" destOrd="0" presId="urn:microsoft.com/office/officeart/2005/8/layout/arrow2"/>
    <dgm:cxn modelId="{82C1A51A-102F-4427-B3B1-CE71B8A56E9D}" type="presParOf" srcId="{1AE7E7D5-FB0A-4B69-AAC4-AB36DCF9B17A}" destId="{45A0AAA5-D9EE-4CAC-B68A-A75E59D53238}" srcOrd="1" destOrd="0" presId="urn:microsoft.com/office/officeart/2005/8/layout/arrow2"/>
    <dgm:cxn modelId="{300083A0-5545-4C5E-BE8C-635A4E5B7500}" type="presParOf" srcId="{1AE7E7D5-FB0A-4B69-AAC4-AB36DCF9B17A}" destId="{BC031264-57D9-4BE8-9B29-DC2AAD567ACD}" srcOrd="2" destOrd="0" presId="urn:microsoft.com/office/officeart/2005/8/layout/arrow2"/>
    <dgm:cxn modelId="{5EA7DBCC-1C76-4A5C-B604-CBCBCE608952}" type="presParOf" srcId="{1AE7E7D5-FB0A-4B69-AAC4-AB36DCF9B17A}" destId="{7EAC4F66-86AB-429D-B24B-FDB3F4ADDB59}" srcOrd="3" destOrd="0" presId="urn:microsoft.com/office/officeart/2005/8/layout/arrow2"/>
    <dgm:cxn modelId="{B79EFB06-F332-4740-949F-5E1B1246E563}" type="presParOf" srcId="{1AE7E7D5-FB0A-4B69-AAC4-AB36DCF9B17A}" destId="{4BF41312-A6C9-497C-855D-F23D8E89DFE5}" srcOrd="4" destOrd="0" presId="urn:microsoft.com/office/officeart/2005/8/layout/arrow2"/>
    <dgm:cxn modelId="{D1D2968B-EF57-4DEA-B212-0D88FA62F77D}" type="presParOf" srcId="{1AE7E7D5-FB0A-4B69-AAC4-AB36DCF9B17A}" destId="{68892C8C-BFFF-4F7A-B7B7-D35FE2B9DDA2}" srcOrd="5" destOrd="0" presId="urn:microsoft.com/office/officeart/2005/8/layout/arrow2"/>
    <dgm:cxn modelId="{A8FB0C58-58B6-4353-BD03-71FBEDF3058E}" type="presParOf" srcId="{1AE7E7D5-FB0A-4B69-AAC4-AB36DCF9B17A}" destId="{C38F04A7-B228-4184-8DC9-5085EA5B4DA9}" srcOrd="6" destOrd="0" presId="urn:microsoft.com/office/officeart/2005/8/layout/arrow2"/>
    <dgm:cxn modelId="{8BB4DC2A-D067-4AD0-BC4C-21302AEA2F3C}" type="presParOf" srcId="{1AE7E7D5-FB0A-4B69-AAC4-AB36DCF9B17A}" destId="{5F639DB2-DBB4-4265-9F1F-659A385B0D4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FA6E1F-EFBF-42F8-8411-FBA8CC1BEA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D02308-679A-4F4A-A5CC-DF6393700326}">
      <dgm:prSet phldrT="[텍스트]" custT="1"/>
      <dgm:spPr/>
      <dgm:t>
        <a:bodyPr/>
        <a:lstStyle/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algn="ctr" latinLnBrk="1">
            <a:lnSpc>
              <a:spcPct val="200000"/>
            </a:lnSpc>
          </a:pPr>
          <a:r>
            <a: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gm:t>
    </dgm:pt>
    <dgm:pt modelId="{13D900A1-FCB8-4D2D-9883-9631659D9473}" type="par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F15DD9F9-38EC-4758-91CF-4543B171D832}" type="sibTrans" cxnId="{3AE8C30D-D604-4862-9D6E-0CA48E469039}">
      <dgm:prSet/>
      <dgm:spPr/>
      <dgm:t>
        <a:bodyPr/>
        <a:lstStyle/>
        <a:p>
          <a:pPr latinLnBrk="1"/>
          <a:endParaRPr lang="ko-KR" altLang="en-US"/>
        </a:p>
      </dgm:t>
    </dgm:pt>
    <dgm:pt modelId="{E85FED65-CF71-4F1B-8751-4185C2FF876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기능이 확실히 보이는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픽토그램이나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 구성으로 만들어주세요</a:t>
          </a:r>
        </a:p>
      </dgm:t>
    </dgm:pt>
    <dgm:pt modelId="{FEC10837-B286-411D-B1E0-FE357F90647A}" type="par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2F462B14-66C1-4B57-A856-6B5D35ED2E77}" type="sibTrans" cxnId="{039340FF-4B50-43C8-A629-E361F2627FA5}">
      <dgm:prSet/>
      <dgm:spPr/>
      <dgm:t>
        <a:bodyPr/>
        <a:lstStyle/>
        <a:p>
          <a:pPr latinLnBrk="1"/>
          <a:endParaRPr lang="ko-KR" altLang="en-US"/>
        </a:p>
      </dgm:t>
    </dgm:pt>
    <dgm:pt modelId="{8AD43836-EBB3-452F-88EE-99E803796B35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장부를 다같이 확인 할 수 있었으면 좋겠습니다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 어디서 얼마를 썼고 남은 공금을 알려주며 동아리에 필요한 물품을 제시하는 게시판이 있었으면 좋겠습니다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F1FBB8F-22D6-4DE9-8E04-B13E7289EB32}" type="par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47CCEAC-C64B-4483-A173-41BC3BF2E951}" type="sibTrans" cxnId="{718F9C73-BC3B-4579-A60D-3FD0212D7D30}">
      <dgm:prSet/>
      <dgm:spPr/>
      <dgm:t>
        <a:bodyPr/>
        <a:lstStyle/>
        <a:p>
          <a:pPr latinLnBrk="1"/>
          <a:endParaRPr lang="ko-KR" altLang="en-US"/>
        </a:p>
      </dgm:t>
    </dgm:pt>
    <dgm:pt modelId="{12AAC7EF-84A6-4E9F-847C-56A007442734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만약 사용을 한다면 최대한 오류가 없는 앱이면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좋겠어요</a:t>
          </a:r>
          <a:r>
            <a: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화이팅입니다</a:t>
          </a:r>
          <a:r>
            <a:rPr lang="en-US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D6450957-2BBC-49D2-A773-ED07092D3EB4}" type="parTrans" cxnId="{C62222A6-BC32-47E6-8FE5-8D54788CA110}">
      <dgm:prSet/>
      <dgm:spPr/>
      <dgm:t>
        <a:bodyPr/>
        <a:lstStyle/>
        <a:p>
          <a:pPr latinLnBrk="1"/>
          <a:endParaRPr lang="ko-KR" altLang="en-US"/>
        </a:p>
      </dgm:t>
    </dgm:pt>
    <dgm:pt modelId="{80146580-A2C3-439A-BAEE-7FF45A418BF2}" type="sibTrans" cxnId="{C62222A6-BC32-47E6-8FE5-8D54788CA110}">
      <dgm:prSet/>
      <dgm:spPr/>
      <dgm:t>
        <a:bodyPr/>
        <a:lstStyle/>
        <a:p>
          <a:pPr latinLnBrk="1"/>
          <a:endParaRPr lang="ko-KR" altLang="en-US"/>
        </a:p>
      </dgm:t>
    </dgm:pt>
    <dgm:pt modelId="{DAE07A3F-25A4-4C7D-B412-2E9DDE39D5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예쁘게 </a:t>
          </a:r>
          <a:r>
            <a:rPr lang="ko-KR" altLang="en-US" sz="18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만들어주세요ㅎ</a:t>
          </a:r>
          <a:endParaRPr lang="ko-KR" altLang="en-US" sz="18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850724B-A1AC-4D73-9654-16EC3ED7E65C}" type="parTrans" cxnId="{E4D3DAD7-95D2-47EF-A30E-CAAA98F499D6}">
      <dgm:prSet/>
      <dgm:spPr/>
      <dgm:t>
        <a:bodyPr/>
        <a:lstStyle/>
        <a:p>
          <a:pPr latinLnBrk="1"/>
          <a:endParaRPr lang="ko-KR" altLang="en-US"/>
        </a:p>
      </dgm:t>
    </dgm:pt>
    <dgm:pt modelId="{53D8E62D-11D5-4875-8FF2-64CF5A673B78}" type="sibTrans" cxnId="{E4D3DAD7-95D2-47EF-A30E-CAAA98F499D6}">
      <dgm:prSet/>
      <dgm:spPr/>
      <dgm:t>
        <a:bodyPr/>
        <a:lstStyle/>
        <a:p>
          <a:pPr latinLnBrk="1"/>
          <a:endParaRPr lang="ko-KR" altLang="en-US"/>
        </a:p>
      </dgm:t>
    </dgm:pt>
    <dgm:pt modelId="{2A3F23DB-BBC4-4A64-9030-35D7463C540A}" type="pres">
      <dgm:prSet presAssocID="{7BFA6E1F-EFBF-42F8-8411-FBA8CC1BEAC4}" presName="vert0" presStyleCnt="0">
        <dgm:presLayoutVars>
          <dgm:dir/>
          <dgm:animOne val="branch"/>
          <dgm:animLvl val="lvl"/>
        </dgm:presLayoutVars>
      </dgm:prSet>
      <dgm:spPr/>
    </dgm:pt>
    <dgm:pt modelId="{D38EA0BB-C69C-4A35-93AC-4E6F62710956}" type="pres">
      <dgm:prSet presAssocID="{11D02308-679A-4F4A-A5CC-DF6393700326}" presName="thickLine" presStyleLbl="alignNode1" presStyleIdx="0" presStyleCnt="1"/>
      <dgm:spPr/>
    </dgm:pt>
    <dgm:pt modelId="{9612CBFF-4770-498D-971F-3FC515A470FF}" type="pres">
      <dgm:prSet presAssocID="{11D02308-679A-4F4A-A5CC-DF6393700326}" presName="horz1" presStyleCnt="0"/>
      <dgm:spPr/>
    </dgm:pt>
    <dgm:pt modelId="{68B5394D-B183-4D6C-A7C7-C1DC4FBEBBD4}" type="pres">
      <dgm:prSet presAssocID="{11D02308-679A-4F4A-A5CC-DF6393700326}" presName="tx1" presStyleLbl="revTx" presStyleIdx="0" presStyleCnt="5"/>
      <dgm:spPr/>
    </dgm:pt>
    <dgm:pt modelId="{39555E7C-5395-4BE9-A692-C70ED5649DA7}" type="pres">
      <dgm:prSet presAssocID="{11D02308-679A-4F4A-A5CC-DF6393700326}" presName="vert1" presStyleCnt="0"/>
      <dgm:spPr/>
    </dgm:pt>
    <dgm:pt modelId="{AD069AE7-7463-41BC-A0CB-A3E7AA4B1246}" type="pres">
      <dgm:prSet presAssocID="{E85FED65-CF71-4F1B-8751-4185C2FF876D}" presName="vertSpace2a" presStyleCnt="0"/>
      <dgm:spPr/>
    </dgm:pt>
    <dgm:pt modelId="{73C9ED7C-9807-48F1-8ECE-C371A441A88C}" type="pres">
      <dgm:prSet presAssocID="{E85FED65-CF71-4F1B-8751-4185C2FF876D}" presName="horz2" presStyleCnt="0"/>
      <dgm:spPr/>
    </dgm:pt>
    <dgm:pt modelId="{55EE4471-25AB-4C27-8981-3F394769F5B3}" type="pres">
      <dgm:prSet presAssocID="{E85FED65-CF71-4F1B-8751-4185C2FF876D}" presName="horzSpace2" presStyleCnt="0"/>
      <dgm:spPr/>
    </dgm:pt>
    <dgm:pt modelId="{EDABDCED-9497-4B81-97BD-CFBB40871947}" type="pres">
      <dgm:prSet presAssocID="{E85FED65-CF71-4F1B-8751-4185C2FF876D}" presName="tx2" presStyleLbl="revTx" presStyleIdx="1" presStyleCnt="5"/>
      <dgm:spPr/>
    </dgm:pt>
    <dgm:pt modelId="{0CDBEA70-8ADB-4315-8DDB-79340DACDBC4}" type="pres">
      <dgm:prSet presAssocID="{E85FED65-CF71-4F1B-8751-4185C2FF876D}" presName="vert2" presStyleCnt="0"/>
      <dgm:spPr/>
    </dgm:pt>
    <dgm:pt modelId="{A3F4CF2E-3420-4CEF-9C16-C4CF38FE59FE}" type="pres">
      <dgm:prSet presAssocID="{E85FED65-CF71-4F1B-8751-4185C2FF876D}" presName="thinLine2b" presStyleLbl="callout" presStyleIdx="0" presStyleCnt="4"/>
      <dgm:spPr/>
    </dgm:pt>
    <dgm:pt modelId="{14A690D2-00A3-4AC3-9A8B-E472DDE0B573}" type="pres">
      <dgm:prSet presAssocID="{E85FED65-CF71-4F1B-8751-4185C2FF876D}" presName="vertSpace2b" presStyleCnt="0"/>
      <dgm:spPr/>
    </dgm:pt>
    <dgm:pt modelId="{9CA844B4-56AC-4179-B533-BE0B2A20D6A0}" type="pres">
      <dgm:prSet presAssocID="{8AD43836-EBB3-452F-88EE-99E803796B35}" presName="horz2" presStyleCnt="0"/>
      <dgm:spPr/>
    </dgm:pt>
    <dgm:pt modelId="{8409C7B8-A8B5-4CAD-9115-23F482F16C20}" type="pres">
      <dgm:prSet presAssocID="{8AD43836-EBB3-452F-88EE-99E803796B35}" presName="horzSpace2" presStyleCnt="0"/>
      <dgm:spPr/>
    </dgm:pt>
    <dgm:pt modelId="{F2BBD970-C2EC-4277-8243-9D9AA1DA375D}" type="pres">
      <dgm:prSet presAssocID="{8AD43836-EBB3-452F-88EE-99E803796B35}" presName="tx2" presStyleLbl="revTx" presStyleIdx="2" presStyleCnt="5"/>
      <dgm:spPr/>
    </dgm:pt>
    <dgm:pt modelId="{AD77C22A-2907-42A3-AC7A-B1F21D658EE0}" type="pres">
      <dgm:prSet presAssocID="{8AD43836-EBB3-452F-88EE-99E803796B35}" presName="vert2" presStyleCnt="0"/>
      <dgm:spPr/>
    </dgm:pt>
    <dgm:pt modelId="{83977CD8-A74C-4924-9972-3684ABB4BBB2}" type="pres">
      <dgm:prSet presAssocID="{8AD43836-EBB3-452F-88EE-99E803796B35}" presName="thinLine2b" presStyleLbl="callout" presStyleIdx="1" presStyleCnt="4"/>
      <dgm:spPr/>
    </dgm:pt>
    <dgm:pt modelId="{88DE4AD8-8254-45D3-8B21-7612D09A1760}" type="pres">
      <dgm:prSet presAssocID="{8AD43836-EBB3-452F-88EE-99E803796B35}" presName="vertSpace2b" presStyleCnt="0"/>
      <dgm:spPr/>
    </dgm:pt>
    <dgm:pt modelId="{60CD9C76-C678-44B8-A457-28C20FE46293}" type="pres">
      <dgm:prSet presAssocID="{12AAC7EF-84A6-4E9F-847C-56A007442734}" presName="horz2" presStyleCnt="0"/>
      <dgm:spPr/>
    </dgm:pt>
    <dgm:pt modelId="{BEFADE7C-6EEE-4375-A35F-994C73848F1B}" type="pres">
      <dgm:prSet presAssocID="{12AAC7EF-84A6-4E9F-847C-56A007442734}" presName="horzSpace2" presStyleCnt="0"/>
      <dgm:spPr/>
    </dgm:pt>
    <dgm:pt modelId="{C617510D-E88E-44B1-92DA-8F786E5B4CD2}" type="pres">
      <dgm:prSet presAssocID="{12AAC7EF-84A6-4E9F-847C-56A007442734}" presName="tx2" presStyleLbl="revTx" presStyleIdx="3" presStyleCnt="5"/>
      <dgm:spPr/>
    </dgm:pt>
    <dgm:pt modelId="{C72156B3-5ABF-4DE2-AA3C-BFBFE546FA57}" type="pres">
      <dgm:prSet presAssocID="{12AAC7EF-84A6-4E9F-847C-56A007442734}" presName="vert2" presStyleCnt="0"/>
      <dgm:spPr/>
    </dgm:pt>
    <dgm:pt modelId="{F5D648AC-B466-4B4E-9A21-D285EB9E3733}" type="pres">
      <dgm:prSet presAssocID="{12AAC7EF-84A6-4E9F-847C-56A007442734}" presName="thinLine2b" presStyleLbl="callout" presStyleIdx="2" presStyleCnt="4"/>
      <dgm:spPr/>
    </dgm:pt>
    <dgm:pt modelId="{ECC04531-56BE-4AD1-AB1E-F03210C965A0}" type="pres">
      <dgm:prSet presAssocID="{12AAC7EF-84A6-4E9F-847C-56A007442734}" presName="vertSpace2b" presStyleCnt="0"/>
      <dgm:spPr/>
    </dgm:pt>
    <dgm:pt modelId="{90ED357C-54A2-4EF6-B76F-3C0DB2B3C21D}" type="pres">
      <dgm:prSet presAssocID="{DAE07A3F-25A4-4C7D-B412-2E9DDE39D53B}" presName="horz2" presStyleCnt="0"/>
      <dgm:spPr/>
    </dgm:pt>
    <dgm:pt modelId="{286019EA-EC03-4819-BE87-3E5C3C8DD988}" type="pres">
      <dgm:prSet presAssocID="{DAE07A3F-25A4-4C7D-B412-2E9DDE39D53B}" presName="horzSpace2" presStyleCnt="0"/>
      <dgm:spPr/>
    </dgm:pt>
    <dgm:pt modelId="{B3DB4C09-AF92-4DF7-BF66-5095E54C85C8}" type="pres">
      <dgm:prSet presAssocID="{DAE07A3F-25A4-4C7D-B412-2E9DDE39D53B}" presName="tx2" presStyleLbl="revTx" presStyleIdx="4" presStyleCnt="5"/>
      <dgm:spPr/>
    </dgm:pt>
    <dgm:pt modelId="{7D3DF436-06EF-4485-A421-3AA68E68986C}" type="pres">
      <dgm:prSet presAssocID="{DAE07A3F-25A4-4C7D-B412-2E9DDE39D53B}" presName="vert2" presStyleCnt="0"/>
      <dgm:spPr/>
    </dgm:pt>
    <dgm:pt modelId="{58F578CA-3433-4285-9FFF-66C1FE7407FD}" type="pres">
      <dgm:prSet presAssocID="{DAE07A3F-25A4-4C7D-B412-2E9DDE39D53B}" presName="thinLine2b" presStyleLbl="callout" presStyleIdx="3" presStyleCnt="4"/>
      <dgm:spPr/>
    </dgm:pt>
    <dgm:pt modelId="{9C362C92-3A8A-49A8-B862-7ADC050C9BAD}" type="pres">
      <dgm:prSet presAssocID="{DAE07A3F-25A4-4C7D-B412-2E9DDE39D53B}" presName="vertSpace2b" presStyleCnt="0"/>
      <dgm:spPr/>
    </dgm:pt>
  </dgm:ptLst>
  <dgm:cxnLst>
    <dgm:cxn modelId="{F089FD06-D81A-44A4-AEEF-08386538E4CB}" type="presOf" srcId="{8AD43836-EBB3-452F-88EE-99E803796B35}" destId="{F2BBD970-C2EC-4277-8243-9D9AA1DA375D}" srcOrd="0" destOrd="0" presId="urn:microsoft.com/office/officeart/2008/layout/LinedList"/>
    <dgm:cxn modelId="{3AE8C30D-D604-4862-9D6E-0CA48E469039}" srcId="{7BFA6E1F-EFBF-42F8-8411-FBA8CC1BEAC4}" destId="{11D02308-679A-4F4A-A5CC-DF6393700326}" srcOrd="0" destOrd="0" parTransId="{13D900A1-FCB8-4D2D-9883-9631659D9473}" sibTransId="{F15DD9F9-38EC-4758-91CF-4543B171D832}"/>
    <dgm:cxn modelId="{C9EDD21F-0F62-4849-ACF5-96B6A55ED6C0}" type="presOf" srcId="{DAE07A3F-25A4-4C7D-B412-2E9DDE39D53B}" destId="{B3DB4C09-AF92-4DF7-BF66-5095E54C85C8}" srcOrd="0" destOrd="0" presId="urn:microsoft.com/office/officeart/2008/layout/LinedList"/>
    <dgm:cxn modelId="{718F9C73-BC3B-4579-A60D-3FD0212D7D30}" srcId="{11D02308-679A-4F4A-A5CC-DF6393700326}" destId="{8AD43836-EBB3-452F-88EE-99E803796B35}" srcOrd="1" destOrd="0" parTransId="{7F1FBB8F-22D6-4DE9-8E04-B13E7289EB32}" sibTransId="{147CCEAC-C64B-4483-A173-41BC3BF2E951}"/>
    <dgm:cxn modelId="{3378809B-1EEF-4FE7-9F89-8DF292790B8B}" type="presOf" srcId="{E85FED65-CF71-4F1B-8751-4185C2FF876D}" destId="{EDABDCED-9497-4B81-97BD-CFBB40871947}" srcOrd="0" destOrd="0" presId="urn:microsoft.com/office/officeart/2008/layout/LinedList"/>
    <dgm:cxn modelId="{C62222A6-BC32-47E6-8FE5-8D54788CA110}" srcId="{11D02308-679A-4F4A-A5CC-DF6393700326}" destId="{12AAC7EF-84A6-4E9F-847C-56A007442734}" srcOrd="2" destOrd="0" parTransId="{D6450957-2BBC-49D2-A773-ED07092D3EB4}" sibTransId="{80146580-A2C3-439A-BAEE-7FF45A418BF2}"/>
    <dgm:cxn modelId="{C0FF48B5-4840-4CE3-BFE0-C7815615CB5D}" type="presOf" srcId="{12AAC7EF-84A6-4E9F-847C-56A007442734}" destId="{C617510D-E88E-44B1-92DA-8F786E5B4CD2}" srcOrd="0" destOrd="0" presId="urn:microsoft.com/office/officeart/2008/layout/LinedList"/>
    <dgm:cxn modelId="{E4D3DAD7-95D2-47EF-A30E-CAAA98F499D6}" srcId="{11D02308-679A-4F4A-A5CC-DF6393700326}" destId="{DAE07A3F-25A4-4C7D-B412-2E9DDE39D53B}" srcOrd="3" destOrd="0" parTransId="{C850724B-A1AC-4D73-9654-16EC3ED7E65C}" sibTransId="{53D8E62D-11D5-4875-8FF2-64CF5A673B78}"/>
    <dgm:cxn modelId="{7269A8F8-4DC7-44B7-A787-CC18EAEEB078}" type="presOf" srcId="{11D02308-679A-4F4A-A5CC-DF6393700326}" destId="{68B5394D-B183-4D6C-A7C7-C1DC4FBEBBD4}" srcOrd="0" destOrd="0" presId="urn:microsoft.com/office/officeart/2008/layout/LinedList"/>
    <dgm:cxn modelId="{13FAB7FC-5D4F-49FE-B57D-F67D0C4FB162}" type="presOf" srcId="{7BFA6E1F-EFBF-42F8-8411-FBA8CC1BEAC4}" destId="{2A3F23DB-BBC4-4A64-9030-35D7463C540A}" srcOrd="0" destOrd="0" presId="urn:microsoft.com/office/officeart/2008/layout/LinedList"/>
    <dgm:cxn modelId="{039340FF-4B50-43C8-A629-E361F2627FA5}" srcId="{11D02308-679A-4F4A-A5CC-DF6393700326}" destId="{E85FED65-CF71-4F1B-8751-4185C2FF876D}" srcOrd="0" destOrd="0" parTransId="{FEC10837-B286-411D-B1E0-FE357F90647A}" sibTransId="{2F462B14-66C1-4B57-A856-6B5D35ED2E77}"/>
    <dgm:cxn modelId="{8566A999-B1F0-4362-9182-1A9976711389}" type="presParOf" srcId="{2A3F23DB-BBC4-4A64-9030-35D7463C540A}" destId="{D38EA0BB-C69C-4A35-93AC-4E6F62710956}" srcOrd="0" destOrd="0" presId="urn:microsoft.com/office/officeart/2008/layout/LinedList"/>
    <dgm:cxn modelId="{27AF56A4-7112-4235-8A4D-996FDB1D7079}" type="presParOf" srcId="{2A3F23DB-BBC4-4A64-9030-35D7463C540A}" destId="{9612CBFF-4770-498D-971F-3FC515A470FF}" srcOrd="1" destOrd="0" presId="urn:microsoft.com/office/officeart/2008/layout/LinedList"/>
    <dgm:cxn modelId="{729A0187-E29E-437C-B93A-621ED185BC22}" type="presParOf" srcId="{9612CBFF-4770-498D-971F-3FC515A470FF}" destId="{68B5394D-B183-4D6C-A7C7-C1DC4FBEBBD4}" srcOrd="0" destOrd="0" presId="urn:microsoft.com/office/officeart/2008/layout/LinedList"/>
    <dgm:cxn modelId="{88428D53-78D2-4D70-9037-26853F45EB9B}" type="presParOf" srcId="{9612CBFF-4770-498D-971F-3FC515A470FF}" destId="{39555E7C-5395-4BE9-A692-C70ED5649DA7}" srcOrd="1" destOrd="0" presId="urn:microsoft.com/office/officeart/2008/layout/LinedList"/>
    <dgm:cxn modelId="{518565B8-A168-4CCB-BF5D-DE717579F44D}" type="presParOf" srcId="{39555E7C-5395-4BE9-A692-C70ED5649DA7}" destId="{AD069AE7-7463-41BC-A0CB-A3E7AA4B1246}" srcOrd="0" destOrd="0" presId="urn:microsoft.com/office/officeart/2008/layout/LinedList"/>
    <dgm:cxn modelId="{F707AF97-9D5D-4840-A687-C68D04D6B9FF}" type="presParOf" srcId="{39555E7C-5395-4BE9-A692-C70ED5649DA7}" destId="{73C9ED7C-9807-48F1-8ECE-C371A441A88C}" srcOrd="1" destOrd="0" presId="urn:microsoft.com/office/officeart/2008/layout/LinedList"/>
    <dgm:cxn modelId="{605E9E9C-A7B0-46B5-BF03-AC9A92DA5ACE}" type="presParOf" srcId="{73C9ED7C-9807-48F1-8ECE-C371A441A88C}" destId="{55EE4471-25AB-4C27-8981-3F394769F5B3}" srcOrd="0" destOrd="0" presId="urn:microsoft.com/office/officeart/2008/layout/LinedList"/>
    <dgm:cxn modelId="{297D10D4-5648-4B0A-85C0-CBF69F351695}" type="presParOf" srcId="{73C9ED7C-9807-48F1-8ECE-C371A441A88C}" destId="{EDABDCED-9497-4B81-97BD-CFBB40871947}" srcOrd="1" destOrd="0" presId="urn:microsoft.com/office/officeart/2008/layout/LinedList"/>
    <dgm:cxn modelId="{176A7CBA-C63D-46B9-B9DF-5B88E31A8199}" type="presParOf" srcId="{73C9ED7C-9807-48F1-8ECE-C371A441A88C}" destId="{0CDBEA70-8ADB-4315-8DDB-79340DACDBC4}" srcOrd="2" destOrd="0" presId="urn:microsoft.com/office/officeart/2008/layout/LinedList"/>
    <dgm:cxn modelId="{432E16CC-C780-408A-9B20-63600FCBCF23}" type="presParOf" srcId="{39555E7C-5395-4BE9-A692-C70ED5649DA7}" destId="{A3F4CF2E-3420-4CEF-9C16-C4CF38FE59FE}" srcOrd="2" destOrd="0" presId="urn:microsoft.com/office/officeart/2008/layout/LinedList"/>
    <dgm:cxn modelId="{496981DF-02C0-4F86-A28A-97EBFC403790}" type="presParOf" srcId="{39555E7C-5395-4BE9-A692-C70ED5649DA7}" destId="{14A690D2-00A3-4AC3-9A8B-E472DDE0B573}" srcOrd="3" destOrd="0" presId="urn:microsoft.com/office/officeart/2008/layout/LinedList"/>
    <dgm:cxn modelId="{1464A931-7910-4F73-9AC9-2CB7615A27A3}" type="presParOf" srcId="{39555E7C-5395-4BE9-A692-C70ED5649DA7}" destId="{9CA844B4-56AC-4179-B533-BE0B2A20D6A0}" srcOrd="4" destOrd="0" presId="urn:microsoft.com/office/officeart/2008/layout/LinedList"/>
    <dgm:cxn modelId="{D4650D75-C8C5-4BBF-8F1B-76E56BFB5C4F}" type="presParOf" srcId="{9CA844B4-56AC-4179-B533-BE0B2A20D6A0}" destId="{8409C7B8-A8B5-4CAD-9115-23F482F16C20}" srcOrd="0" destOrd="0" presId="urn:microsoft.com/office/officeart/2008/layout/LinedList"/>
    <dgm:cxn modelId="{0D8EFA27-F944-49EE-B162-9340882EB1E0}" type="presParOf" srcId="{9CA844B4-56AC-4179-B533-BE0B2A20D6A0}" destId="{F2BBD970-C2EC-4277-8243-9D9AA1DA375D}" srcOrd="1" destOrd="0" presId="urn:microsoft.com/office/officeart/2008/layout/LinedList"/>
    <dgm:cxn modelId="{3C6C9F6D-2113-41D3-B4BD-80A1ABFD0020}" type="presParOf" srcId="{9CA844B4-56AC-4179-B533-BE0B2A20D6A0}" destId="{AD77C22A-2907-42A3-AC7A-B1F21D658EE0}" srcOrd="2" destOrd="0" presId="urn:microsoft.com/office/officeart/2008/layout/LinedList"/>
    <dgm:cxn modelId="{07630B56-EB25-4715-B0D8-5FC7DAD2CD3D}" type="presParOf" srcId="{39555E7C-5395-4BE9-A692-C70ED5649DA7}" destId="{83977CD8-A74C-4924-9972-3684ABB4BBB2}" srcOrd="5" destOrd="0" presId="urn:microsoft.com/office/officeart/2008/layout/LinedList"/>
    <dgm:cxn modelId="{5E568E75-5C45-4BF9-AF6A-EA3B7C731871}" type="presParOf" srcId="{39555E7C-5395-4BE9-A692-C70ED5649DA7}" destId="{88DE4AD8-8254-45D3-8B21-7612D09A1760}" srcOrd="6" destOrd="0" presId="urn:microsoft.com/office/officeart/2008/layout/LinedList"/>
    <dgm:cxn modelId="{2E10A230-F79A-4427-92B9-C1B4AB8F953A}" type="presParOf" srcId="{39555E7C-5395-4BE9-A692-C70ED5649DA7}" destId="{60CD9C76-C678-44B8-A457-28C20FE46293}" srcOrd="7" destOrd="0" presId="urn:microsoft.com/office/officeart/2008/layout/LinedList"/>
    <dgm:cxn modelId="{B4762193-C3C9-4D42-B5B8-5E39FE8ECC88}" type="presParOf" srcId="{60CD9C76-C678-44B8-A457-28C20FE46293}" destId="{BEFADE7C-6EEE-4375-A35F-994C73848F1B}" srcOrd="0" destOrd="0" presId="urn:microsoft.com/office/officeart/2008/layout/LinedList"/>
    <dgm:cxn modelId="{8D16AAA7-A58C-4957-8013-9287B6662CBD}" type="presParOf" srcId="{60CD9C76-C678-44B8-A457-28C20FE46293}" destId="{C617510D-E88E-44B1-92DA-8F786E5B4CD2}" srcOrd="1" destOrd="0" presId="urn:microsoft.com/office/officeart/2008/layout/LinedList"/>
    <dgm:cxn modelId="{95968707-1312-404C-A277-9D7DADA39B5A}" type="presParOf" srcId="{60CD9C76-C678-44B8-A457-28C20FE46293}" destId="{C72156B3-5ABF-4DE2-AA3C-BFBFE546FA57}" srcOrd="2" destOrd="0" presId="urn:microsoft.com/office/officeart/2008/layout/LinedList"/>
    <dgm:cxn modelId="{2A530C98-804A-43E2-9F25-D0A6008F154E}" type="presParOf" srcId="{39555E7C-5395-4BE9-A692-C70ED5649DA7}" destId="{F5D648AC-B466-4B4E-9A21-D285EB9E3733}" srcOrd="8" destOrd="0" presId="urn:microsoft.com/office/officeart/2008/layout/LinedList"/>
    <dgm:cxn modelId="{C309E759-D5D0-42AC-8D42-791F087876F8}" type="presParOf" srcId="{39555E7C-5395-4BE9-A692-C70ED5649DA7}" destId="{ECC04531-56BE-4AD1-AB1E-F03210C965A0}" srcOrd="9" destOrd="0" presId="urn:microsoft.com/office/officeart/2008/layout/LinedList"/>
    <dgm:cxn modelId="{F057C6EF-452B-4D5B-A635-A059511DD600}" type="presParOf" srcId="{39555E7C-5395-4BE9-A692-C70ED5649DA7}" destId="{90ED357C-54A2-4EF6-B76F-3C0DB2B3C21D}" srcOrd="10" destOrd="0" presId="urn:microsoft.com/office/officeart/2008/layout/LinedList"/>
    <dgm:cxn modelId="{4B1B2607-BF58-4317-BBE6-D4112F4025FD}" type="presParOf" srcId="{90ED357C-54A2-4EF6-B76F-3C0DB2B3C21D}" destId="{286019EA-EC03-4819-BE87-3E5C3C8DD988}" srcOrd="0" destOrd="0" presId="urn:microsoft.com/office/officeart/2008/layout/LinedList"/>
    <dgm:cxn modelId="{1E991FB9-90C5-4BBA-B93B-0D418E3762DD}" type="presParOf" srcId="{90ED357C-54A2-4EF6-B76F-3C0DB2B3C21D}" destId="{B3DB4C09-AF92-4DF7-BF66-5095E54C85C8}" srcOrd="1" destOrd="0" presId="urn:microsoft.com/office/officeart/2008/layout/LinedList"/>
    <dgm:cxn modelId="{5712CDEA-2311-410F-A7FB-60F16DBB0EB6}" type="presParOf" srcId="{90ED357C-54A2-4EF6-B76F-3C0DB2B3C21D}" destId="{7D3DF436-06EF-4485-A421-3AA68E68986C}" srcOrd="2" destOrd="0" presId="urn:microsoft.com/office/officeart/2008/layout/LinedList"/>
    <dgm:cxn modelId="{1AA63374-AC94-4F87-B0EE-5AB8A5A29044}" type="presParOf" srcId="{39555E7C-5395-4BE9-A692-C70ED5649DA7}" destId="{58F578CA-3433-4285-9FFF-66C1FE7407FD}" srcOrd="11" destOrd="0" presId="urn:microsoft.com/office/officeart/2008/layout/LinedList"/>
    <dgm:cxn modelId="{8D40E4A5-3A62-4767-885F-C1F6ABBEFED6}" type="presParOf" srcId="{39555E7C-5395-4BE9-A692-C70ED5649DA7}" destId="{9C362C92-3A8A-49A8-B862-7ADC050C9BA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8CEFF-9B52-433B-89E8-78361C9859C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69E58C-DE95-40FA-8165-987BFD563577}">
      <dgm:prSet phldrT="[텍스트]"/>
      <dgm:spPr/>
      <dgm:t>
        <a:bodyPr/>
        <a:lstStyle/>
        <a:p>
          <a:pPr latinLnBrk="1"/>
          <a:r>
            <a:rPr lang="en-US" altLang="ko-KR" dirty="0" err="1"/>
            <a:t>Kakao</a:t>
          </a:r>
          <a:r>
            <a:rPr lang="en-US" altLang="ko-KR" dirty="0"/>
            <a:t> Talk</a:t>
          </a:r>
          <a:endParaRPr lang="ko-KR" altLang="en-US" dirty="0"/>
        </a:p>
      </dgm:t>
    </dgm:pt>
    <dgm:pt modelId="{E9415751-5821-4233-92B5-C150C20B0548}" type="par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852C315-E890-4D9C-AC3F-3B14D5C8D1CB}" type="sibTrans" cxnId="{1F41B91D-F5FF-463B-A8B2-066A712881C9}">
      <dgm:prSet/>
      <dgm:spPr/>
      <dgm:t>
        <a:bodyPr/>
        <a:lstStyle/>
        <a:p>
          <a:pPr latinLnBrk="1"/>
          <a:endParaRPr lang="ko-KR" altLang="en-US"/>
        </a:p>
      </dgm:t>
    </dgm:pt>
    <dgm:pt modelId="{BDD613F2-A625-4060-97CC-8F87C95C83D0}">
      <dgm:prSet phldrT="[텍스트]"/>
      <dgm:spPr/>
      <dgm:t>
        <a:bodyPr/>
        <a:lstStyle/>
        <a:p>
          <a:pPr latinLnBrk="1"/>
          <a:r>
            <a:rPr lang="en-US" altLang="ko-KR" dirty="0"/>
            <a:t>Facebook</a:t>
          </a:r>
          <a:endParaRPr lang="ko-KR" altLang="en-US" dirty="0"/>
        </a:p>
      </dgm:t>
    </dgm:pt>
    <dgm:pt modelId="{5AE24213-D018-485C-8CAC-ECAA4183B0BD}" type="par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667B8B13-5EDC-49A9-B27F-695EDE119158}" type="sibTrans" cxnId="{0ABFA604-0B78-43DB-B1C6-79427F78FF88}">
      <dgm:prSet/>
      <dgm:spPr/>
      <dgm:t>
        <a:bodyPr/>
        <a:lstStyle/>
        <a:p>
          <a:pPr latinLnBrk="1"/>
          <a:endParaRPr lang="ko-KR" altLang="en-US"/>
        </a:p>
      </dgm:t>
    </dgm:pt>
    <dgm:pt modelId="{32E6670A-ABE1-4A86-AC58-E868D6D07B4C}">
      <dgm:prSet phldrT="[텍스트]"/>
      <dgm:spPr/>
      <dgm:t>
        <a:bodyPr/>
        <a:lstStyle/>
        <a:p>
          <a:pPr latinLnBrk="1"/>
          <a:r>
            <a:rPr lang="en-US" altLang="ko-KR" dirty="0" err="1"/>
            <a:t>Naver</a:t>
          </a:r>
          <a:r>
            <a:rPr lang="en-US" altLang="ko-KR" dirty="0"/>
            <a:t> Band</a:t>
          </a:r>
          <a:endParaRPr lang="ko-KR" altLang="en-US" dirty="0"/>
        </a:p>
      </dgm:t>
    </dgm:pt>
    <dgm:pt modelId="{B2E6196C-16E9-47B7-9816-36EB9C6ECCEF}" type="par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50389BD2-6216-43DF-AA39-D24B79CD52C6}" type="sibTrans" cxnId="{DBCAFDDE-3125-486D-8874-F8602B8DA470}">
      <dgm:prSet/>
      <dgm:spPr/>
      <dgm:t>
        <a:bodyPr/>
        <a:lstStyle/>
        <a:p>
          <a:pPr latinLnBrk="1"/>
          <a:endParaRPr lang="ko-KR" altLang="en-US"/>
        </a:p>
      </dgm:t>
    </dgm:pt>
    <dgm:pt modelId="{043C2FC0-0F09-49D7-AAB8-77963A4B5ACE}" type="pres">
      <dgm:prSet presAssocID="{C8A8CEFF-9B52-433B-89E8-78361C9859C4}" presName="Name0" presStyleCnt="0">
        <dgm:presLayoutVars>
          <dgm:dir/>
          <dgm:resizeHandles val="exact"/>
        </dgm:presLayoutVars>
      </dgm:prSet>
      <dgm:spPr/>
    </dgm:pt>
    <dgm:pt modelId="{3E303E0C-E3CF-4359-9DA0-E254D38BF7DF}" type="pres">
      <dgm:prSet presAssocID="{A669E58C-DE95-40FA-8165-987BFD563577}" presName="compNode" presStyleCnt="0"/>
      <dgm:spPr/>
    </dgm:pt>
    <dgm:pt modelId="{722502D7-D394-4285-BE1C-846DCC255CE2}" type="pres">
      <dgm:prSet presAssocID="{A669E58C-DE95-40FA-8165-987BFD563577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CF59346-C26E-4C1B-847F-D49D5E3D1C49}" type="pres">
      <dgm:prSet presAssocID="{A669E58C-DE95-40FA-8165-987BFD563577}" presName="textRect" presStyleLbl="revTx" presStyleIdx="0" presStyleCnt="3">
        <dgm:presLayoutVars>
          <dgm:bulletEnabled val="1"/>
        </dgm:presLayoutVars>
      </dgm:prSet>
      <dgm:spPr/>
    </dgm:pt>
    <dgm:pt modelId="{37A376C0-3C87-48D8-AC29-BAD7B56A79BA}" type="pres">
      <dgm:prSet presAssocID="{B852C315-E890-4D9C-AC3F-3B14D5C8D1CB}" presName="sibTrans" presStyleLbl="sibTrans2D1" presStyleIdx="0" presStyleCnt="0"/>
      <dgm:spPr/>
    </dgm:pt>
    <dgm:pt modelId="{F080FDC4-05A6-4B86-B297-12ADB1E01ED6}" type="pres">
      <dgm:prSet presAssocID="{32E6670A-ABE1-4A86-AC58-E868D6D07B4C}" presName="compNode" presStyleCnt="0"/>
      <dgm:spPr/>
    </dgm:pt>
    <dgm:pt modelId="{B314D245-750F-4210-98F9-5E08548656E1}" type="pres">
      <dgm:prSet presAssocID="{32E6670A-ABE1-4A86-AC58-E868D6D07B4C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D468889-4FE4-4078-9988-D7866035092C}" type="pres">
      <dgm:prSet presAssocID="{32E6670A-ABE1-4A86-AC58-E868D6D07B4C}" presName="textRect" presStyleLbl="revTx" presStyleIdx="1" presStyleCnt="3">
        <dgm:presLayoutVars>
          <dgm:bulletEnabled val="1"/>
        </dgm:presLayoutVars>
      </dgm:prSet>
      <dgm:spPr/>
    </dgm:pt>
    <dgm:pt modelId="{A96DC228-B296-40BA-AF0A-A12844DD5CD6}" type="pres">
      <dgm:prSet presAssocID="{50389BD2-6216-43DF-AA39-D24B79CD52C6}" presName="sibTrans" presStyleLbl="sibTrans2D1" presStyleIdx="0" presStyleCnt="0"/>
      <dgm:spPr/>
    </dgm:pt>
    <dgm:pt modelId="{A85C6335-5F48-4306-8F97-833F22144597}" type="pres">
      <dgm:prSet presAssocID="{BDD613F2-A625-4060-97CC-8F87C95C83D0}" presName="compNode" presStyleCnt="0"/>
      <dgm:spPr/>
    </dgm:pt>
    <dgm:pt modelId="{374C25FE-CCC0-4196-AA11-9C87B8D5F01D}" type="pres">
      <dgm:prSet presAssocID="{BDD613F2-A625-4060-97CC-8F87C95C83D0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B332C2E-00D6-4419-B939-CBC202ED9BEE}" type="pres">
      <dgm:prSet presAssocID="{BDD613F2-A625-4060-97CC-8F87C95C83D0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BFA604-0B78-43DB-B1C6-79427F78FF88}" srcId="{C8A8CEFF-9B52-433B-89E8-78361C9859C4}" destId="{BDD613F2-A625-4060-97CC-8F87C95C83D0}" srcOrd="2" destOrd="0" parTransId="{5AE24213-D018-485C-8CAC-ECAA4183B0BD}" sibTransId="{667B8B13-5EDC-49A9-B27F-695EDE119158}"/>
    <dgm:cxn modelId="{1F41B91D-F5FF-463B-A8B2-066A712881C9}" srcId="{C8A8CEFF-9B52-433B-89E8-78361C9859C4}" destId="{A669E58C-DE95-40FA-8165-987BFD563577}" srcOrd="0" destOrd="0" parTransId="{E9415751-5821-4233-92B5-C150C20B0548}" sibTransId="{B852C315-E890-4D9C-AC3F-3B14D5C8D1CB}"/>
    <dgm:cxn modelId="{1E578735-F462-4A6A-A7AF-C77AFD88531D}" type="presOf" srcId="{50389BD2-6216-43DF-AA39-D24B79CD52C6}" destId="{A96DC228-B296-40BA-AF0A-A12844DD5CD6}" srcOrd="0" destOrd="0" presId="urn:microsoft.com/office/officeart/2005/8/layout/pList1"/>
    <dgm:cxn modelId="{ACA3F871-9797-4AE1-A2BC-63CFE3AFFF90}" type="presOf" srcId="{BDD613F2-A625-4060-97CC-8F87C95C83D0}" destId="{0B332C2E-00D6-4419-B939-CBC202ED9BEE}" srcOrd="0" destOrd="0" presId="urn:microsoft.com/office/officeart/2005/8/layout/pList1"/>
    <dgm:cxn modelId="{6B1B8A9A-475B-43E0-82B1-128A2D0F81A3}" type="presOf" srcId="{32E6670A-ABE1-4A86-AC58-E868D6D07B4C}" destId="{8D468889-4FE4-4078-9988-D7866035092C}" srcOrd="0" destOrd="0" presId="urn:microsoft.com/office/officeart/2005/8/layout/pList1"/>
    <dgm:cxn modelId="{CCBCFA9E-8128-4814-9F7E-D831707C0DCA}" type="presOf" srcId="{A669E58C-DE95-40FA-8165-987BFD563577}" destId="{0CF59346-C26E-4C1B-847F-D49D5E3D1C49}" srcOrd="0" destOrd="0" presId="urn:microsoft.com/office/officeart/2005/8/layout/pList1"/>
    <dgm:cxn modelId="{049D67AB-EE0B-44FA-8B1D-1A442AD654C4}" type="presOf" srcId="{C8A8CEFF-9B52-433B-89E8-78361C9859C4}" destId="{043C2FC0-0F09-49D7-AAB8-77963A4B5ACE}" srcOrd="0" destOrd="0" presId="urn:microsoft.com/office/officeart/2005/8/layout/pList1"/>
    <dgm:cxn modelId="{DBCAFDDE-3125-486D-8874-F8602B8DA470}" srcId="{C8A8CEFF-9B52-433B-89E8-78361C9859C4}" destId="{32E6670A-ABE1-4A86-AC58-E868D6D07B4C}" srcOrd="1" destOrd="0" parTransId="{B2E6196C-16E9-47B7-9816-36EB9C6ECCEF}" sibTransId="{50389BD2-6216-43DF-AA39-D24B79CD52C6}"/>
    <dgm:cxn modelId="{EB9911EC-DBCE-4419-8648-7635EF1318A6}" type="presOf" srcId="{B852C315-E890-4D9C-AC3F-3B14D5C8D1CB}" destId="{37A376C0-3C87-48D8-AC29-BAD7B56A79BA}" srcOrd="0" destOrd="0" presId="urn:microsoft.com/office/officeart/2005/8/layout/pList1"/>
    <dgm:cxn modelId="{46F93C32-661D-44A0-91C1-F7EFEF92158B}" type="presParOf" srcId="{043C2FC0-0F09-49D7-AAB8-77963A4B5ACE}" destId="{3E303E0C-E3CF-4359-9DA0-E254D38BF7DF}" srcOrd="0" destOrd="0" presId="urn:microsoft.com/office/officeart/2005/8/layout/pList1"/>
    <dgm:cxn modelId="{9C90706B-7C5F-418E-AE06-EBC4D37FB6E6}" type="presParOf" srcId="{3E303E0C-E3CF-4359-9DA0-E254D38BF7DF}" destId="{722502D7-D394-4285-BE1C-846DCC255CE2}" srcOrd="0" destOrd="0" presId="urn:microsoft.com/office/officeart/2005/8/layout/pList1"/>
    <dgm:cxn modelId="{CDEA43CF-DC9B-45AC-A95D-503F6842E761}" type="presParOf" srcId="{3E303E0C-E3CF-4359-9DA0-E254D38BF7DF}" destId="{0CF59346-C26E-4C1B-847F-D49D5E3D1C49}" srcOrd="1" destOrd="0" presId="urn:microsoft.com/office/officeart/2005/8/layout/pList1"/>
    <dgm:cxn modelId="{0BEE109F-9F46-49E4-B01A-60E4E74A0809}" type="presParOf" srcId="{043C2FC0-0F09-49D7-AAB8-77963A4B5ACE}" destId="{37A376C0-3C87-48D8-AC29-BAD7B56A79BA}" srcOrd="1" destOrd="0" presId="urn:microsoft.com/office/officeart/2005/8/layout/pList1"/>
    <dgm:cxn modelId="{1BBB1FA5-E892-4A4D-A673-E83437425BA1}" type="presParOf" srcId="{043C2FC0-0F09-49D7-AAB8-77963A4B5ACE}" destId="{F080FDC4-05A6-4B86-B297-12ADB1E01ED6}" srcOrd="2" destOrd="0" presId="urn:microsoft.com/office/officeart/2005/8/layout/pList1"/>
    <dgm:cxn modelId="{26AE7BEA-BEA4-4DD5-88CF-666E8145A30D}" type="presParOf" srcId="{F080FDC4-05A6-4B86-B297-12ADB1E01ED6}" destId="{B314D245-750F-4210-98F9-5E08548656E1}" srcOrd="0" destOrd="0" presId="urn:microsoft.com/office/officeart/2005/8/layout/pList1"/>
    <dgm:cxn modelId="{4A706B49-F2CD-4009-BA5D-8D5AA20805B0}" type="presParOf" srcId="{F080FDC4-05A6-4B86-B297-12ADB1E01ED6}" destId="{8D468889-4FE4-4078-9988-D7866035092C}" srcOrd="1" destOrd="0" presId="urn:microsoft.com/office/officeart/2005/8/layout/pList1"/>
    <dgm:cxn modelId="{3DEA3797-AD09-4D06-9F8D-9EB4AC98A1C5}" type="presParOf" srcId="{043C2FC0-0F09-49D7-AAB8-77963A4B5ACE}" destId="{A96DC228-B296-40BA-AF0A-A12844DD5CD6}" srcOrd="3" destOrd="0" presId="urn:microsoft.com/office/officeart/2005/8/layout/pList1"/>
    <dgm:cxn modelId="{38E8A8ED-E67A-45E0-BD91-554614021EF3}" type="presParOf" srcId="{043C2FC0-0F09-49D7-AAB8-77963A4B5ACE}" destId="{A85C6335-5F48-4306-8F97-833F22144597}" srcOrd="4" destOrd="0" presId="urn:microsoft.com/office/officeart/2005/8/layout/pList1"/>
    <dgm:cxn modelId="{1437FCD7-BBD1-42D1-9068-7144AF266692}" type="presParOf" srcId="{A85C6335-5F48-4306-8F97-833F22144597}" destId="{374C25FE-CCC0-4196-AA11-9C87B8D5F01D}" srcOrd="0" destOrd="0" presId="urn:microsoft.com/office/officeart/2005/8/layout/pList1"/>
    <dgm:cxn modelId="{04390F0C-C936-471E-B738-0951EC275D5B}" type="presParOf" srcId="{A85C6335-5F48-4306-8F97-833F22144597}" destId="{0B332C2E-00D6-4419-B939-CBC202ED9BE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C5B7D-52D8-4918-A164-22707AE2DEAC}">
      <dsp:nvSpPr>
        <dsp:cNvPr id="0" name=""/>
        <dsp:cNvSpPr/>
      </dsp:nvSpPr>
      <dsp:spPr>
        <a:xfrm>
          <a:off x="645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7561-6858-4C6A-A30B-2540830A9DF4}">
      <dsp:nvSpPr>
        <dsp:cNvPr id="0" name=""/>
        <dsp:cNvSpPr/>
      </dsp:nvSpPr>
      <dsp:spPr>
        <a:xfrm>
          <a:off x="87796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F8D39-4A42-427C-A6E2-80A890298FD6}">
      <dsp:nvSpPr>
        <dsp:cNvPr id="0" name=""/>
        <dsp:cNvSpPr/>
      </dsp:nvSpPr>
      <dsp:spPr>
        <a:xfrm>
          <a:off x="87796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17 </a:t>
          </a:r>
          <a:r>
            <a:rPr lang="ko-KR" altLang="en-US" sz="1700" kern="1200" dirty="0"/>
            <a:t>명</a:t>
          </a:r>
        </a:p>
      </dsp:txBody>
      <dsp:txXfrm>
        <a:off x="87796" y="3072180"/>
        <a:ext cx="1650116" cy="1621008"/>
      </dsp:txXfrm>
    </dsp:sp>
    <dsp:sp modelId="{F030B5B2-B9D6-4E6A-B01F-5DCDC465F03A}">
      <dsp:nvSpPr>
        <dsp:cNvPr id="0" name=""/>
        <dsp:cNvSpPr/>
      </dsp:nvSpPr>
      <dsp:spPr>
        <a:xfrm>
          <a:off x="645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KARION</a:t>
          </a:r>
          <a:endParaRPr lang="ko-KR" altLang="en-US" sz="1300" kern="1200" dirty="0"/>
        </a:p>
      </dsp:txBody>
      <dsp:txXfrm>
        <a:off x="645" y="1207149"/>
        <a:ext cx="1743019" cy="348603"/>
      </dsp:txXfrm>
    </dsp:sp>
    <dsp:sp modelId="{97658B5D-24C9-4DBB-80DA-2DFA80BEA69E}">
      <dsp:nvSpPr>
        <dsp:cNvPr id="0" name=""/>
        <dsp:cNvSpPr/>
      </dsp:nvSpPr>
      <dsp:spPr>
        <a:xfrm>
          <a:off x="1907876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79D0-A848-4DAC-AA05-9B7677DC1A1B}">
      <dsp:nvSpPr>
        <dsp:cNvPr id="0" name=""/>
        <dsp:cNvSpPr/>
      </dsp:nvSpPr>
      <dsp:spPr>
        <a:xfrm>
          <a:off x="1995027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6C6-A7BC-4550-8066-607E940AA19F}">
      <dsp:nvSpPr>
        <dsp:cNvPr id="0" name=""/>
        <dsp:cNvSpPr/>
      </dsp:nvSpPr>
      <dsp:spPr>
        <a:xfrm>
          <a:off x="1995027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6 </a:t>
          </a:r>
          <a:r>
            <a:rPr lang="ko-KR" altLang="en-US" sz="1700" kern="1200" dirty="0"/>
            <a:t>명</a:t>
          </a:r>
        </a:p>
      </dsp:txBody>
      <dsp:txXfrm>
        <a:off x="1995027" y="3072180"/>
        <a:ext cx="1650116" cy="1621008"/>
      </dsp:txXfrm>
    </dsp:sp>
    <dsp:sp modelId="{83202742-B0EF-4413-8141-A7D9FEA10364}">
      <dsp:nvSpPr>
        <dsp:cNvPr id="0" name=""/>
        <dsp:cNvSpPr/>
      </dsp:nvSpPr>
      <dsp:spPr>
        <a:xfrm>
          <a:off x="1907876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FGC</a:t>
          </a:r>
          <a:endParaRPr lang="ko-KR" altLang="en-US" sz="1300" kern="1200" dirty="0"/>
        </a:p>
      </dsp:txBody>
      <dsp:txXfrm>
        <a:off x="1907876" y="1207149"/>
        <a:ext cx="1743019" cy="348603"/>
      </dsp:txXfrm>
    </dsp:sp>
    <dsp:sp modelId="{B7E8F814-9F75-44A4-A4FB-1D27A59230A3}">
      <dsp:nvSpPr>
        <dsp:cNvPr id="0" name=""/>
        <dsp:cNvSpPr/>
      </dsp:nvSpPr>
      <dsp:spPr>
        <a:xfrm>
          <a:off x="3815108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06F31-108A-4432-96DE-AF9F483C3894}">
      <dsp:nvSpPr>
        <dsp:cNvPr id="0" name=""/>
        <dsp:cNvSpPr/>
      </dsp:nvSpPr>
      <dsp:spPr>
        <a:xfrm>
          <a:off x="3902259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6BCB-473F-4294-85E9-AADCA58DC7A7}">
      <dsp:nvSpPr>
        <dsp:cNvPr id="0" name=""/>
        <dsp:cNvSpPr/>
      </dsp:nvSpPr>
      <dsp:spPr>
        <a:xfrm>
          <a:off x="3902259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7 </a:t>
          </a:r>
          <a:r>
            <a:rPr lang="ko-KR" altLang="en-US" sz="1700" kern="1200" dirty="0"/>
            <a:t>명</a:t>
          </a:r>
        </a:p>
      </dsp:txBody>
      <dsp:txXfrm>
        <a:off x="3902259" y="3072180"/>
        <a:ext cx="1650116" cy="1621008"/>
      </dsp:txXfrm>
    </dsp:sp>
    <dsp:sp modelId="{117AF1CB-6DC9-4E5D-8292-00AA4457F77B}">
      <dsp:nvSpPr>
        <dsp:cNvPr id="0" name=""/>
        <dsp:cNvSpPr/>
      </dsp:nvSpPr>
      <dsp:spPr>
        <a:xfrm>
          <a:off x="3815108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STREETS</a:t>
          </a:r>
          <a:endParaRPr lang="ko-KR" altLang="en-US" sz="1300" kern="1200" dirty="0"/>
        </a:p>
      </dsp:txBody>
      <dsp:txXfrm>
        <a:off x="3815108" y="1207149"/>
        <a:ext cx="1743019" cy="348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370565" y="422"/>
          <a:ext cx="1972974" cy="98648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399458" y="29315"/>
        <a:ext cx="1915188" cy="928701"/>
      </dsp:txXfrm>
    </dsp:sp>
    <dsp:sp modelId="{C1F23F02-E739-41CD-949C-5CCD61622F8F}">
      <dsp:nvSpPr>
        <dsp:cNvPr id="0" name=""/>
        <dsp:cNvSpPr/>
      </dsp:nvSpPr>
      <dsp:spPr>
        <a:xfrm>
          <a:off x="567862" y="986909"/>
          <a:ext cx="197297" cy="73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65"/>
              </a:lnTo>
              <a:lnTo>
                <a:pt x="197297" y="739865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765159" y="1233530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sp:txBody>
      <dsp:txXfrm>
        <a:off x="794052" y="1262423"/>
        <a:ext cx="1520593" cy="928701"/>
      </dsp:txXfrm>
    </dsp:sp>
    <dsp:sp modelId="{E6E88F7E-D69A-4FD3-9DAD-C9C7BEE60177}">
      <dsp:nvSpPr>
        <dsp:cNvPr id="0" name=""/>
        <dsp:cNvSpPr/>
      </dsp:nvSpPr>
      <dsp:spPr>
        <a:xfrm>
          <a:off x="567862" y="986909"/>
          <a:ext cx="197297" cy="1972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974"/>
              </a:lnTo>
              <a:lnTo>
                <a:pt x="197297" y="197297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5F6A0-220F-4D3D-8734-6041DC49E468}">
      <dsp:nvSpPr>
        <dsp:cNvPr id="0" name=""/>
        <dsp:cNvSpPr/>
      </dsp:nvSpPr>
      <dsp:spPr>
        <a:xfrm>
          <a:off x="765159" y="2466639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편리함</a:t>
          </a:r>
          <a:endParaRPr lang="ko-KR" altLang="en-US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794052" y="2495532"/>
        <a:ext cx="1520593" cy="928701"/>
      </dsp:txXfrm>
    </dsp:sp>
    <dsp:sp modelId="{685038EA-D23B-4053-A792-DE5DE3A39B70}">
      <dsp:nvSpPr>
        <dsp:cNvPr id="0" name=""/>
        <dsp:cNvSpPr/>
      </dsp:nvSpPr>
      <dsp:spPr>
        <a:xfrm>
          <a:off x="2836782" y="422"/>
          <a:ext cx="1972974" cy="98648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2865675" y="29315"/>
        <a:ext cx="1915188" cy="928701"/>
      </dsp:txXfrm>
    </dsp:sp>
    <dsp:sp modelId="{7B1AD0DE-DA45-4DD6-8D1A-A5C21B07BD2A}">
      <dsp:nvSpPr>
        <dsp:cNvPr id="0" name=""/>
        <dsp:cNvSpPr/>
      </dsp:nvSpPr>
      <dsp:spPr>
        <a:xfrm>
          <a:off x="3034080" y="986909"/>
          <a:ext cx="197297" cy="73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65"/>
              </a:lnTo>
              <a:lnTo>
                <a:pt x="197297" y="739865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3231377" y="1233530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260270" y="1262423"/>
        <a:ext cx="1520593" cy="928701"/>
      </dsp:txXfrm>
    </dsp:sp>
    <dsp:sp modelId="{493B9A78-7C10-4522-B333-15B608B26830}">
      <dsp:nvSpPr>
        <dsp:cNvPr id="0" name=""/>
        <dsp:cNvSpPr/>
      </dsp:nvSpPr>
      <dsp:spPr>
        <a:xfrm>
          <a:off x="3034080" y="986909"/>
          <a:ext cx="197297" cy="1972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974"/>
              </a:lnTo>
              <a:lnTo>
                <a:pt x="197297" y="197297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B3C70-9AC0-4456-9FB6-93E4917B6C86}">
      <dsp:nvSpPr>
        <dsp:cNvPr id="0" name=""/>
        <dsp:cNvSpPr/>
      </dsp:nvSpPr>
      <dsp:spPr>
        <a:xfrm>
          <a:off x="3231377" y="2466639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단톡기능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260270" y="2495532"/>
        <a:ext cx="1520593" cy="9287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038EA-D23B-4053-A792-DE5DE3A39B70}">
      <dsp:nvSpPr>
        <dsp:cNvPr id="0" name=""/>
        <dsp:cNvSpPr/>
      </dsp:nvSpPr>
      <dsp:spPr>
        <a:xfrm>
          <a:off x="370565" y="422"/>
          <a:ext cx="1972974" cy="98648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399458" y="29315"/>
        <a:ext cx="1915188" cy="928701"/>
      </dsp:txXfrm>
    </dsp:sp>
    <dsp:sp modelId="{4C2A8B2C-6978-4A47-99C0-003FE39F1EE1}">
      <dsp:nvSpPr>
        <dsp:cNvPr id="0" name=""/>
        <dsp:cNvSpPr/>
      </dsp:nvSpPr>
      <dsp:spPr>
        <a:xfrm>
          <a:off x="567862" y="986909"/>
          <a:ext cx="197297" cy="73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65"/>
              </a:lnTo>
              <a:lnTo>
                <a:pt x="197297" y="73986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9766-8410-4061-A88C-54508DD9C93A}">
      <dsp:nvSpPr>
        <dsp:cNvPr id="0" name=""/>
        <dsp:cNvSpPr/>
      </dsp:nvSpPr>
      <dsp:spPr>
        <a:xfrm>
          <a:off x="765159" y="1233530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 읽고 무시</a:t>
          </a:r>
        </a:p>
      </dsp:txBody>
      <dsp:txXfrm>
        <a:off x="794052" y="1262423"/>
        <a:ext cx="1520593" cy="928701"/>
      </dsp:txXfrm>
    </dsp:sp>
    <dsp:sp modelId="{809A60A6-A380-4680-8CE8-0483D3E7C91B}">
      <dsp:nvSpPr>
        <dsp:cNvPr id="0" name=""/>
        <dsp:cNvSpPr/>
      </dsp:nvSpPr>
      <dsp:spPr>
        <a:xfrm>
          <a:off x="567862" y="986909"/>
          <a:ext cx="197297" cy="1972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974"/>
              </a:lnTo>
              <a:lnTo>
                <a:pt x="197297" y="197297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8BBAA-908F-4C61-BF97-3523A55FF992}">
      <dsp:nvSpPr>
        <dsp:cNvPr id="0" name=""/>
        <dsp:cNvSpPr/>
      </dsp:nvSpPr>
      <dsp:spPr>
        <a:xfrm>
          <a:off x="765159" y="2466639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보지 않음</a:t>
          </a:r>
        </a:p>
      </dsp:txBody>
      <dsp:txXfrm>
        <a:off x="794052" y="2495532"/>
        <a:ext cx="1520593" cy="928701"/>
      </dsp:txXfrm>
    </dsp:sp>
    <dsp:sp modelId="{5B1F3505-DD53-4B1B-8CBF-72348945C749}">
      <dsp:nvSpPr>
        <dsp:cNvPr id="0" name=""/>
        <dsp:cNvSpPr/>
      </dsp:nvSpPr>
      <dsp:spPr>
        <a:xfrm>
          <a:off x="2836782" y="422"/>
          <a:ext cx="1972974" cy="98648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2865675" y="29315"/>
        <a:ext cx="1915188" cy="928701"/>
      </dsp:txXfrm>
    </dsp:sp>
    <dsp:sp modelId="{068FE81B-A9D1-4FF9-AD58-6EDE30B77276}">
      <dsp:nvSpPr>
        <dsp:cNvPr id="0" name=""/>
        <dsp:cNvSpPr/>
      </dsp:nvSpPr>
      <dsp:spPr>
        <a:xfrm>
          <a:off x="3034080" y="986909"/>
          <a:ext cx="197297" cy="73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865"/>
              </a:lnTo>
              <a:lnTo>
                <a:pt x="197297" y="73986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CD1F-7D5B-4CDA-9270-504014170662}">
      <dsp:nvSpPr>
        <dsp:cNvPr id="0" name=""/>
        <dsp:cNvSpPr/>
      </dsp:nvSpPr>
      <dsp:spPr>
        <a:xfrm>
          <a:off x="3231377" y="1233530"/>
          <a:ext cx="1578379" cy="986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활동 저조</a:t>
          </a:r>
          <a:endParaRPr lang="ko-KR" altLang="en-US" sz="8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260270" y="1262423"/>
        <a:ext cx="1520593" cy="9287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971D-52CA-481A-8AFA-0C9FFEFB9C90}">
      <dsp:nvSpPr>
        <dsp:cNvPr id="0" name=""/>
        <dsp:cNvSpPr/>
      </dsp:nvSpPr>
      <dsp:spPr>
        <a:xfrm>
          <a:off x="0" y="144118"/>
          <a:ext cx="6917693" cy="432355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FB5A1-50E9-4510-94E8-4B3FD8CDF0C2}">
      <dsp:nvSpPr>
        <dsp:cNvPr id="0" name=""/>
        <dsp:cNvSpPr/>
      </dsp:nvSpPr>
      <dsp:spPr>
        <a:xfrm>
          <a:off x="681392" y="3359116"/>
          <a:ext cx="159106" cy="15910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0AAA5-D9EE-4CAC-B68A-A75E59D53238}">
      <dsp:nvSpPr>
        <dsp:cNvPr id="0" name=""/>
        <dsp:cNvSpPr/>
      </dsp:nvSpPr>
      <dsp:spPr>
        <a:xfrm>
          <a:off x="760946" y="3438670"/>
          <a:ext cx="1182925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7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카카오톡과</a:t>
          </a:r>
          <a:endParaRPr lang="en-US" altLang="ko-KR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페이스북</a:t>
          </a:r>
        </a:p>
      </dsp:txBody>
      <dsp:txXfrm>
        <a:off x="760946" y="3438670"/>
        <a:ext cx="1182925" cy="1029006"/>
      </dsp:txXfrm>
    </dsp:sp>
    <dsp:sp modelId="{BC031264-57D9-4BE8-9B29-DC2AAD567ACD}">
      <dsp:nvSpPr>
        <dsp:cNvPr id="0" name=""/>
        <dsp:cNvSpPr/>
      </dsp:nvSpPr>
      <dsp:spPr>
        <a:xfrm>
          <a:off x="1805517" y="2353457"/>
          <a:ext cx="276707" cy="27670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4F66-86AB-429D-B24B-FDB3F4ADDB59}">
      <dsp:nvSpPr>
        <dsp:cNvPr id="0" name=""/>
        <dsp:cNvSpPr/>
      </dsp:nvSpPr>
      <dsp:spPr>
        <a:xfrm>
          <a:off x="1943871" y="2491810"/>
          <a:ext cx="1452715" cy="19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22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알바 천국</a:t>
          </a:r>
        </a:p>
      </dsp:txBody>
      <dsp:txXfrm>
        <a:off x="1943871" y="2491810"/>
        <a:ext cx="1452715" cy="1975866"/>
      </dsp:txXfrm>
    </dsp:sp>
    <dsp:sp modelId="{4BF41312-A6C9-497C-855D-F23D8E89DFE5}">
      <dsp:nvSpPr>
        <dsp:cNvPr id="0" name=""/>
        <dsp:cNvSpPr/>
      </dsp:nvSpPr>
      <dsp:spPr>
        <a:xfrm>
          <a:off x="3240939" y="1612399"/>
          <a:ext cx="366637" cy="3666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92C8C-BFFF-4F7A-B7B7-D35FE2B9DDA2}">
      <dsp:nvSpPr>
        <dsp:cNvPr id="0" name=""/>
        <dsp:cNvSpPr/>
      </dsp:nvSpPr>
      <dsp:spPr>
        <a:xfrm>
          <a:off x="3424258" y="1795718"/>
          <a:ext cx="1452715" cy="26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74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애플 공식 </a:t>
          </a:r>
          <a:endParaRPr lang="en-US" altLang="ko-KR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홈페이지</a:t>
          </a:r>
        </a:p>
      </dsp:txBody>
      <dsp:txXfrm>
        <a:off x="3424258" y="1795718"/>
        <a:ext cx="1452715" cy="2671958"/>
      </dsp:txXfrm>
    </dsp:sp>
    <dsp:sp modelId="{C38F04A7-B228-4184-8DC9-5085EA5B4DA9}">
      <dsp:nvSpPr>
        <dsp:cNvPr id="0" name=""/>
        <dsp:cNvSpPr/>
      </dsp:nvSpPr>
      <dsp:spPr>
        <a:xfrm>
          <a:off x="4804337" y="1122107"/>
          <a:ext cx="491156" cy="49115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9DB2-DBB4-4265-9F1F-659A385B0D4D}">
      <dsp:nvSpPr>
        <dsp:cNvPr id="0" name=""/>
        <dsp:cNvSpPr/>
      </dsp:nvSpPr>
      <dsp:spPr>
        <a:xfrm>
          <a:off x="5049915" y="1367685"/>
          <a:ext cx="1452715" cy="309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53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sp:txBody>
      <dsp:txXfrm>
        <a:off x="5049915" y="1367685"/>
        <a:ext cx="1452715" cy="3099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48978"/>
          <a:ext cx="8090863" cy="97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실용적인 어플을 기획하여 주셔서 감사합니다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48978"/>
        <a:ext cx="8090863" cy="979565"/>
      </dsp:txXfrm>
    </dsp:sp>
    <dsp:sp modelId="{A3F4CF2E-3420-4CEF-9C16-C4CF38FE59FE}">
      <dsp:nvSpPr>
        <dsp:cNvPr id="0" name=""/>
        <dsp:cNvSpPr/>
      </dsp:nvSpPr>
      <dsp:spPr>
        <a:xfrm>
          <a:off x="2061366" y="1028543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1077522"/>
          <a:ext cx="8090863" cy="97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줄 수 있는 아이디어가 없어서 죄송합니다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ㅠㅠ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1077522"/>
        <a:ext cx="8090863" cy="979565"/>
      </dsp:txXfrm>
    </dsp:sp>
    <dsp:sp modelId="{83977CD8-A74C-4924-9972-3684ABB4BBB2}">
      <dsp:nvSpPr>
        <dsp:cNvPr id="0" name=""/>
        <dsp:cNvSpPr/>
      </dsp:nvSpPr>
      <dsp:spPr>
        <a:xfrm>
          <a:off x="2061366" y="2057087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47110-D8B3-4957-8724-956CD9848AED}">
      <dsp:nvSpPr>
        <dsp:cNvPr id="0" name=""/>
        <dsp:cNvSpPr/>
      </dsp:nvSpPr>
      <dsp:spPr>
        <a:xfrm>
          <a:off x="2215968" y="2106066"/>
          <a:ext cx="8090863" cy="97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감사합니다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2106066"/>
        <a:ext cx="8090863" cy="979565"/>
      </dsp:txXfrm>
    </dsp:sp>
    <dsp:sp modelId="{715ACF0C-DABE-45A2-88E3-D7E05315B067}">
      <dsp:nvSpPr>
        <dsp:cNvPr id="0" name=""/>
        <dsp:cNvSpPr/>
      </dsp:nvSpPr>
      <dsp:spPr>
        <a:xfrm>
          <a:off x="2061366" y="3085631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5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5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Kakao</a:t>
          </a:r>
          <a:r>
            <a:rPr lang="en-US" altLang="ko-KR" sz="2400" kern="1200" dirty="0"/>
            <a:t> Talk</a:t>
          </a:r>
          <a:endParaRPr lang="ko-KR" altLang="en-US" sz="2400" kern="1200" dirty="0"/>
        </a:p>
      </dsp:txBody>
      <dsp:txXfrm>
        <a:off x="1235" y="2403864"/>
        <a:ext cx="1960554" cy="727365"/>
      </dsp:txXfrm>
    </dsp:sp>
    <dsp:sp modelId="{B314D245-750F-4210-98F9-5E08548656E1}">
      <dsp:nvSpPr>
        <dsp:cNvPr id="0" name=""/>
        <dsp:cNvSpPr/>
      </dsp:nvSpPr>
      <dsp:spPr>
        <a:xfrm>
          <a:off x="2157927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57927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Naver</a:t>
          </a:r>
          <a:r>
            <a:rPr lang="en-US" altLang="ko-KR" sz="2400" kern="1200" dirty="0"/>
            <a:t> Band</a:t>
          </a:r>
          <a:endParaRPr lang="ko-KR" altLang="en-US" sz="2400" kern="1200" dirty="0"/>
        </a:p>
      </dsp:txBody>
      <dsp:txXfrm>
        <a:off x="2157927" y="2403864"/>
        <a:ext cx="1960554" cy="727365"/>
      </dsp:txXfrm>
    </dsp:sp>
    <dsp:sp modelId="{374C25FE-CCC0-4196-AA11-9C87B8D5F01D}">
      <dsp:nvSpPr>
        <dsp:cNvPr id="0" name=""/>
        <dsp:cNvSpPr/>
      </dsp:nvSpPr>
      <dsp:spPr>
        <a:xfrm>
          <a:off x="4314619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4314619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Facebook</a:t>
          </a:r>
          <a:endParaRPr lang="ko-KR" altLang="en-US" sz="2400" kern="1200" dirty="0"/>
        </a:p>
      </dsp:txBody>
      <dsp:txXfrm>
        <a:off x="4314619" y="2403864"/>
        <a:ext cx="1960554" cy="7273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70586" y="23897"/>
        <a:ext cx="1409382" cy="683429"/>
      </dsp:txXfrm>
    </dsp:sp>
    <dsp:sp modelId="{C1F23F02-E739-41CD-949C-5CCD61622F8F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sp:txBody>
      <dsp:txXfrm>
        <a:off x="360967" y="931339"/>
        <a:ext cx="1119001" cy="683429"/>
      </dsp:txXfrm>
    </dsp:sp>
    <dsp:sp modelId="{630BD71C-8E74-4097-BE7F-103BD0413F44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5F46-895C-4AA3-936E-B0BE87821577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38752"/>
              <a:satOff val="739"/>
              <a:lumOff val="3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동아리 원 이외의 </a:t>
          </a:r>
          <a:endParaRPr lang="en-US" altLang="ko-KR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인원에게 동아리 소식 전파</a:t>
          </a: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7B1AD0DE-DA45-4DD6-8D1A-A5C21B07BD2A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77504"/>
              <a:satOff val="1479"/>
              <a:lumOff val="6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sp:txBody>
      <dsp:txXfrm>
        <a:off x="2175851" y="931339"/>
        <a:ext cx="1119001" cy="683429"/>
      </dsp:txXfrm>
    </dsp:sp>
    <dsp:sp modelId="{A4551BC3-AA15-4852-9167-E3780F8D3639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649B7-CDC7-496F-A5F8-C3133D5912C9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16256"/>
              <a:satOff val="2218"/>
              <a:lumOff val="9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sp:txBody>
      <dsp:txXfrm>
        <a:off x="2175851" y="1838780"/>
        <a:ext cx="1119001" cy="683429"/>
      </dsp:txXfrm>
    </dsp:sp>
    <dsp:sp modelId="{CFE82BF7-F26E-4D8C-8E8A-6990FC43AFCC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B7331-C260-4A88-A203-BC57739CFA3B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55008"/>
              <a:satOff val="2957"/>
              <a:lumOff val="13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친목도모</a:t>
          </a:r>
        </a:p>
      </dsp:txBody>
      <dsp:txXfrm>
        <a:off x="2175851" y="2746222"/>
        <a:ext cx="1119001" cy="683429"/>
      </dsp:txXfrm>
    </dsp:sp>
    <dsp:sp modelId="{6256EFDE-9388-4FBC-8139-0FBAB570334A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39E2F87B-631D-4B1A-8C2D-F67C37AF7DBE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93760"/>
              <a:satOff val="3696"/>
              <a:lumOff val="163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공연영상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 및 공유</a:t>
          </a:r>
        </a:p>
      </dsp:txBody>
      <dsp:txXfrm>
        <a:off x="3990734" y="931339"/>
        <a:ext cx="1119001" cy="683429"/>
      </dsp:txXfrm>
    </dsp:sp>
    <dsp:sp modelId="{55AE092E-2BE9-4B00-9190-44B815D49CED}">
      <dsp:nvSpPr>
        <dsp:cNvPr id="0" name=""/>
        <dsp:cNvSpPr/>
      </dsp:nvSpPr>
      <dsp:spPr>
        <a:xfrm>
          <a:off x="3824281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F11B-7F47-47AF-BEAF-FD4E5D93FBE4}">
      <dsp:nvSpPr>
        <dsp:cNvPr id="0" name=""/>
        <dsp:cNvSpPr/>
      </dsp:nvSpPr>
      <dsp:spPr>
        <a:xfrm>
          <a:off x="3969472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32512"/>
              <a:satOff val="4436"/>
              <a:lumOff val="195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지난 공연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열람 가능</a:t>
          </a:r>
        </a:p>
      </dsp:txBody>
      <dsp:txXfrm>
        <a:off x="3990734" y="1838780"/>
        <a:ext cx="1119001" cy="683429"/>
      </dsp:txXfrm>
    </dsp:sp>
    <dsp:sp modelId="{0AAEDED8-8543-4FB1-BFD0-BD3C203CC4E7}">
      <dsp:nvSpPr>
        <dsp:cNvPr id="0" name=""/>
        <dsp:cNvSpPr/>
      </dsp:nvSpPr>
      <dsp:spPr>
        <a:xfrm>
          <a:off x="3824281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6BC68-658D-4427-A010-8B1AAAB4BB52}">
      <dsp:nvSpPr>
        <dsp:cNvPr id="0" name=""/>
        <dsp:cNvSpPr/>
      </dsp:nvSpPr>
      <dsp:spPr>
        <a:xfrm>
          <a:off x="3969472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밴드 </a:t>
          </a:r>
          <a:r>
            <a:rPr lang="en-US" altLang="ko-KR" sz="14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– </a:t>
          </a:r>
          <a:r>
            <a:rPr lang="ko-KR" altLang="en-US" sz="14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용량이 큰 영상 공유 </a:t>
          </a:r>
        </a:p>
      </dsp:txBody>
      <dsp:txXfrm>
        <a:off x="3990734" y="2746222"/>
        <a:ext cx="1119001" cy="6834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sp:txBody>
      <dsp:txXfrm>
        <a:off x="70586" y="23897"/>
        <a:ext cx="1409382" cy="683429"/>
      </dsp:txXfrm>
    </dsp:sp>
    <dsp:sp modelId="{911886E6-8BDE-40CD-B583-676F009D1C0E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EB095-402E-4864-A264-E41D0E72B026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영상 다운 및 업로드에 시간이 많이 걸림</a:t>
          </a:r>
        </a:p>
      </dsp:txBody>
      <dsp:txXfrm>
        <a:off x="360967" y="931339"/>
        <a:ext cx="1119001" cy="683429"/>
      </dsp:txXfrm>
    </dsp:sp>
    <dsp:sp modelId="{3306BD8C-F1E5-45C8-909D-F7C2A4B52F62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B1F35-1544-4270-98DC-B42CE89788B3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64256"/>
              <a:satOff val="-2582"/>
              <a:lumOff val="5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공유 불가</a:t>
          </a: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9B93321C-37F8-40B0-99FB-F9F5F957F76E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A4564-FF05-470E-82D8-61D2ECAD8BBE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28512"/>
              <a:satOff val="-5164"/>
              <a:lumOff val="110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홍보에 보다 적합했기에 동아리내 소통 기능이 필요</a:t>
          </a:r>
        </a:p>
      </dsp:txBody>
      <dsp:txXfrm>
        <a:off x="2175851" y="931339"/>
        <a:ext cx="1119001" cy="683429"/>
      </dsp:txXfrm>
    </dsp:sp>
    <dsp:sp modelId="{514F3235-8073-4E82-8683-5FAB7905A869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3AE24-0033-41D6-9C8E-F121C4764174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92768"/>
              <a:satOff val="-7745"/>
              <a:lumOff val="16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 이용을 위해 앱마다 따로 사용해야 함</a:t>
          </a:r>
        </a:p>
      </dsp:txBody>
      <dsp:txXfrm>
        <a:off x="2175851" y="1838780"/>
        <a:ext cx="1119001" cy="683429"/>
      </dsp:txXfrm>
    </dsp:sp>
    <dsp:sp modelId="{A296FDA2-DEAB-4547-879B-808FA3C3B540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98FEE-05CD-469B-B6BF-C2DFE549F747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57024"/>
              <a:satOff val="-10327"/>
              <a:lumOff val="221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소통</a:t>
          </a:r>
          <a:r>
            <a:rPr lang="en-US" altLang="ko-KR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영상</a:t>
          </a:r>
          <a:r>
            <a:rPr lang="en-US" altLang="ko-KR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홍보를 한번에 정리 불가</a:t>
          </a:r>
        </a:p>
      </dsp:txBody>
      <dsp:txXfrm>
        <a:off x="2175851" y="2746222"/>
        <a:ext cx="1119001" cy="683429"/>
      </dsp:txXfrm>
    </dsp:sp>
    <dsp:sp modelId="{5B1F3505-DD53-4B1B-8CBF-72348945C749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A8B72A67-EE12-4164-8889-BDA087FD6A37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1BAE-02DF-4DCA-A1D1-1656C64BEB5F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딱히 느끼지 못함</a:t>
          </a:r>
        </a:p>
      </dsp:txBody>
      <dsp:txXfrm>
        <a:off x="3990734" y="931339"/>
        <a:ext cx="1119001" cy="6834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971D-52CA-481A-8AFA-0C9FFEFB9C90}">
      <dsp:nvSpPr>
        <dsp:cNvPr id="0" name=""/>
        <dsp:cNvSpPr/>
      </dsp:nvSpPr>
      <dsp:spPr>
        <a:xfrm>
          <a:off x="0" y="144118"/>
          <a:ext cx="6917693" cy="432355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C1F3E-6EFA-4BBE-B252-4DBF06B68006}">
      <dsp:nvSpPr>
        <dsp:cNvPr id="0" name=""/>
        <dsp:cNvSpPr/>
      </dsp:nvSpPr>
      <dsp:spPr>
        <a:xfrm>
          <a:off x="1608363" y="2500458"/>
          <a:ext cx="242119" cy="242119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1E5E4-CA0C-46BB-88B4-79AD7C462359}">
      <dsp:nvSpPr>
        <dsp:cNvPr id="0" name=""/>
        <dsp:cNvSpPr/>
      </dsp:nvSpPr>
      <dsp:spPr>
        <a:xfrm>
          <a:off x="1729423" y="2621517"/>
          <a:ext cx="2248250" cy="1846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94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PANTONE, TOSS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729423" y="2621517"/>
        <a:ext cx="2248250" cy="1846159"/>
      </dsp:txXfrm>
    </dsp:sp>
    <dsp:sp modelId="{DDF4960B-B259-47B9-A92D-BB758F7700B6}">
      <dsp:nvSpPr>
        <dsp:cNvPr id="0" name=""/>
        <dsp:cNvSpPr/>
      </dsp:nvSpPr>
      <dsp:spPr>
        <a:xfrm>
          <a:off x="3839319" y="1397950"/>
          <a:ext cx="415061" cy="41506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0EE65-4854-4531-981C-BB364ACFB1F1}">
      <dsp:nvSpPr>
        <dsp:cNvPr id="0" name=""/>
        <dsp:cNvSpPr/>
      </dsp:nvSpPr>
      <dsp:spPr>
        <a:xfrm>
          <a:off x="4046850" y="1605481"/>
          <a:ext cx="2248250" cy="286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933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sp:txBody>
      <dsp:txXfrm>
        <a:off x="4046850" y="1605481"/>
        <a:ext cx="2248250" cy="2862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C5B7D-52D8-4918-A164-22707AE2DEAC}">
      <dsp:nvSpPr>
        <dsp:cNvPr id="0" name=""/>
        <dsp:cNvSpPr/>
      </dsp:nvSpPr>
      <dsp:spPr>
        <a:xfrm>
          <a:off x="644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7561-6858-4C6A-A30B-2540830A9DF4}">
      <dsp:nvSpPr>
        <dsp:cNvPr id="0" name=""/>
        <dsp:cNvSpPr/>
      </dsp:nvSpPr>
      <dsp:spPr>
        <a:xfrm>
          <a:off x="87795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F8D39-4A42-427C-A6E2-80A890298FD6}">
      <dsp:nvSpPr>
        <dsp:cNvPr id="0" name=""/>
        <dsp:cNvSpPr/>
      </dsp:nvSpPr>
      <dsp:spPr>
        <a:xfrm>
          <a:off x="87795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 5 </a:t>
          </a:r>
          <a:r>
            <a:rPr lang="ko-KR" altLang="en-US" sz="1700" kern="1200" dirty="0"/>
            <a:t>명</a:t>
          </a:r>
        </a:p>
      </dsp:txBody>
      <dsp:txXfrm>
        <a:off x="87795" y="3072180"/>
        <a:ext cx="1650116" cy="1621008"/>
      </dsp:txXfrm>
    </dsp:sp>
    <dsp:sp modelId="{F030B5B2-B9D6-4E6A-B01F-5DCDC465F03A}">
      <dsp:nvSpPr>
        <dsp:cNvPr id="0" name=""/>
        <dsp:cNvSpPr/>
      </dsp:nvSpPr>
      <dsp:spPr>
        <a:xfrm>
          <a:off x="644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THE JOKER</a:t>
          </a:r>
          <a:endParaRPr lang="ko-KR" altLang="en-US" sz="1300" kern="1200" dirty="0"/>
        </a:p>
      </dsp:txBody>
      <dsp:txXfrm>
        <a:off x="644" y="1207149"/>
        <a:ext cx="1743019" cy="348603"/>
      </dsp:txXfrm>
    </dsp:sp>
    <dsp:sp modelId="{97658B5D-24C9-4DBB-80DA-2DFA80BEA69E}">
      <dsp:nvSpPr>
        <dsp:cNvPr id="0" name=""/>
        <dsp:cNvSpPr/>
      </dsp:nvSpPr>
      <dsp:spPr>
        <a:xfrm>
          <a:off x="1907876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79D0-A848-4DAC-AA05-9B7677DC1A1B}">
      <dsp:nvSpPr>
        <dsp:cNvPr id="0" name=""/>
        <dsp:cNvSpPr/>
      </dsp:nvSpPr>
      <dsp:spPr>
        <a:xfrm>
          <a:off x="1995027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6C6-A7BC-4550-8066-607E940AA19F}">
      <dsp:nvSpPr>
        <dsp:cNvPr id="0" name=""/>
        <dsp:cNvSpPr/>
      </dsp:nvSpPr>
      <dsp:spPr>
        <a:xfrm>
          <a:off x="1995027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4 </a:t>
          </a:r>
          <a:r>
            <a:rPr lang="ko-KR" altLang="en-US" sz="1700" kern="1200" dirty="0"/>
            <a:t>명</a:t>
          </a:r>
        </a:p>
      </dsp:txBody>
      <dsp:txXfrm>
        <a:off x="1995027" y="3072180"/>
        <a:ext cx="1650116" cy="1621008"/>
      </dsp:txXfrm>
    </dsp:sp>
    <dsp:sp modelId="{83202742-B0EF-4413-8141-A7D9FEA10364}">
      <dsp:nvSpPr>
        <dsp:cNvPr id="0" name=""/>
        <dsp:cNvSpPr/>
      </dsp:nvSpPr>
      <dsp:spPr>
        <a:xfrm>
          <a:off x="1907876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RHYTHMER</a:t>
          </a:r>
          <a:endParaRPr lang="ko-KR" altLang="en-US" sz="1300" kern="1200" dirty="0"/>
        </a:p>
      </dsp:txBody>
      <dsp:txXfrm>
        <a:off x="1907876" y="1207149"/>
        <a:ext cx="1743019" cy="348603"/>
      </dsp:txXfrm>
    </dsp:sp>
    <dsp:sp modelId="{B7E8F814-9F75-44A4-A4FB-1D27A59230A3}">
      <dsp:nvSpPr>
        <dsp:cNvPr id="0" name=""/>
        <dsp:cNvSpPr/>
      </dsp:nvSpPr>
      <dsp:spPr>
        <a:xfrm>
          <a:off x="3815107" y="1555753"/>
          <a:ext cx="0" cy="3137435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06F31-108A-4432-96DE-AF9F483C3894}">
      <dsp:nvSpPr>
        <dsp:cNvPr id="0" name=""/>
        <dsp:cNvSpPr/>
      </dsp:nvSpPr>
      <dsp:spPr>
        <a:xfrm>
          <a:off x="3902258" y="1660334"/>
          <a:ext cx="1650116" cy="1411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6BCB-473F-4294-85E9-AADCA58DC7A7}">
      <dsp:nvSpPr>
        <dsp:cNvPr id="0" name=""/>
        <dsp:cNvSpPr/>
      </dsp:nvSpPr>
      <dsp:spPr>
        <a:xfrm>
          <a:off x="3902258" y="3072180"/>
          <a:ext cx="1650116" cy="162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참여 임원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3 </a:t>
          </a:r>
          <a:r>
            <a:rPr lang="ko-KR" altLang="en-US" sz="1700" kern="1200" dirty="0"/>
            <a:t>명</a:t>
          </a:r>
        </a:p>
      </dsp:txBody>
      <dsp:txXfrm>
        <a:off x="3902258" y="3072180"/>
        <a:ext cx="1650116" cy="1621008"/>
      </dsp:txXfrm>
    </dsp:sp>
    <dsp:sp modelId="{117AF1CB-6DC9-4E5D-8292-00AA4457F77B}">
      <dsp:nvSpPr>
        <dsp:cNvPr id="0" name=""/>
        <dsp:cNvSpPr/>
      </dsp:nvSpPr>
      <dsp:spPr>
        <a:xfrm>
          <a:off x="3815107" y="1207149"/>
          <a:ext cx="1743019" cy="348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FREEKS</a:t>
          </a:r>
          <a:endParaRPr lang="ko-KR" altLang="en-US" sz="1300" kern="1200" dirty="0"/>
        </a:p>
      </dsp:txBody>
      <dsp:txXfrm>
        <a:off x="3815107" y="1207149"/>
        <a:ext cx="1743019" cy="3486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36848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쉽게 다운받을 수 있고 가입도 쉽게 해주세요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 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링크도요</a:t>
          </a:r>
        </a:p>
      </dsp:txBody>
      <dsp:txXfrm>
        <a:off x="2215968" y="36848"/>
        <a:ext cx="8090863" cy="736970"/>
      </dsp:txXfrm>
    </dsp:sp>
    <dsp:sp modelId="{A3F4CF2E-3420-4CEF-9C16-C4CF38FE59FE}">
      <dsp:nvSpPr>
        <dsp:cNvPr id="0" name=""/>
        <dsp:cNvSpPr/>
      </dsp:nvSpPr>
      <dsp:spPr>
        <a:xfrm>
          <a:off x="2061366" y="773818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810667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스트리츠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앱 꼭 개설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부탁드립니당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💟</a:t>
          </a:r>
        </a:p>
      </dsp:txBody>
      <dsp:txXfrm>
        <a:off x="2215968" y="810667"/>
        <a:ext cx="8090863" cy="736970"/>
      </dsp:txXfrm>
    </dsp:sp>
    <dsp:sp modelId="{83977CD8-A74C-4924-9972-3684ABB4BBB2}">
      <dsp:nvSpPr>
        <dsp:cNvPr id="0" name=""/>
        <dsp:cNvSpPr/>
      </dsp:nvSpPr>
      <dsp:spPr>
        <a:xfrm>
          <a:off x="2061366" y="1547637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510D-E88E-44B1-92DA-8F786E5B4CD2}">
      <dsp:nvSpPr>
        <dsp:cNvPr id="0" name=""/>
        <dsp:cNvSpPr/>
      </dsp:nvSpPr>
      <dsp:spPr>
        <a:xfrm>
          <a:off x="2215968" y="1584485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한눈에 보기 간단하거나 정리가 잘되게 해주세요</a:t>
          </a:r>
        </a:p>
      </dsp:txBody>
      <dsp:txXfrm>
        <a:off x="2215968" y="1584485"/>
        <a:ext cx="8090863" cy="736970"/>
      </dsp:txXfrm>
    </dsp:sp>
    <dsp:sp modelId="{F5D648AC-B466-4B4E-9A21-D285EB9E3733}">
      <dsp:nvSpPr>
        <dsp:cNvPr id="0" name=""/>
        <dsp:cNvSpPr/>
      </dsp:nvSpPr>
      <dsp:spPr>
        <a:xfrm>
          <a:off x="2061366" y="2321455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B4C09-AF92-4DF7-BF66-5095E54C85C8}">
      <dsp:nvSpPr>
        <dsp:cNvPr id="0" name=""/>
        <dsp:cNvSpPr/>
      </dsp:nvSpPr>
      <dsp:spPr>
        <a:xfrm>
          <a:off x="2215968" y="2358304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sp:txBody>
      <dsp:txXfrm>
        <a:off x="2215968" y="2358304"/>
        <a:ext cx="8090863" cy="736970"/>
      </dsp:txXfrm>
    </dsp:sp>
    <dsp:sp modelId="{58F578CA-3433-4285-9FFF-66C1FE7407FD}">
      <dsp:nvSpPr>
        <dsp:cNvPr id="0" name=""/>
        <dsp:cNvSpPr/>
      </dsp:nvSpPr>
      <dsp:spPr>
        <a:xfrm>
          <a:off x="2061366" y="3095274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5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5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Kakao</a:t>
          </a:r>
          <a:r>
            <a:rPr lang="en-US" altLang="ko-KR" sz="2400" kern="1200" dirty="0"/>
            <a:t> Talk</a:t>
          </a:r>
          <a:endParaRPr lang="ko-KR" altLang="en-US" sz="2400" kern="1200" dirty="0"/>
        </a:p>
      </dsp:txBody>
      <dsp:txXfrm>
        <a:off x="1235" y="2403864"/>
        <a:ext cx="1960554" cy="727365"/>
      </dsp:txXfrm>
    </dsp:sp>
    <dsp:sp modelId="{B314D245-750F-4210-98F9-5E08548656E1}">
      <dsp:nvSpPr>
        <dsp:cNvPr id="0" name=""/>
        <dsp:cNvSpPr/>
      </dsp:nvSpPr>
      <dsp:spPr>
        <a:xfrm>
          <a:off x="2157927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57927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Naver</a:t>
          </a:r>
          <a:r>
            <a:rPr lang="en-US" altLang="ko-KR" sz="2400" kern="1200" dirty="0"/>
            <a:t> Band</a:t>
          </a:r>
          <a:endParaRPr lang="ko-KR" altLang="en-US" sz="2400" kern="1200" dirty="0"/>
        </a:p>
      </dsp:txBody>
      <dsp:txXfrm>
        <a:off x="2157927" y="2403864"/>
        <a:ext cx="1960554" cy="727365"/>
      </dsp:txXfrm>
    </dsp:sp>
    <dsp:sp modelId="{374C25FE-CCC0-4196-AA11-9C87B8D5F01D}">
      <dsp:nvSpPr>
        <dsp:cNvPr id="0" name=""/>
        <dsp:cNvSpPr/>
      </dsp:nvSpPr>
      <dsp:spPr>
        <a:xfrm>
          <a:off x="4314619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4314619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Facebook</a:t>
          </a:r>
          <a:endParaRPr lang="ko-KR" altLang="en-US" sz="2400" kern="1200" dirty="0"/>
        </a:p>
      </dsp:txBody>
      <dsp:txXfrm>
        <a:off x="4314619" y="2403864"/>
        <a:ext cx="1960554" cy="72736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632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22302" y="453680"/>
        <a:ext cx="1436390" cy="696525"/>
      </dsp:txXfrm>
    </dsp:sp>
    <dsp:sp modelId="{C1F23F02-E739-41CD-949C-5CCD61622F8F}">
      <dsp:nvSpPr>
        <dsp:cNvPr id="0" name=""/>
        <dsp:cNvSpPr/>
      </dsp:nvSpPr>
      <dsp:spPr>
        <a:xfrm>
          <a:off x="148605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296578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sp:txBody>
      <dsp:txXfrm>
        <a:off x="318248" y="1378511"/>
        <a:ext cx="1140444" cy="696525"/>
      </dsp:txXfrm>
    </dsp:sp>
    <dsp:sp modelId="{630BD71C-8E74-4097-BE7F-103BD0413F44}">
      <dsp:nvSpPr>
        <dsp:cNvPr id="0" name=""/>
        <dsp:cNvSpPr/>
      </dsp:nvSpPr>
      <dsp:spPr>
        <a:xfrm>
          <a:off x="148605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5F46-895C-4AA3-936E-B0BE87821577}">
      <dsp:nvSpPr>
        <dsp:cNvPr id="0" name=""/>
        <dsp:cNvSpPr/>
      </dsp:nvSpPr>
      <dsp:spPr>
        <a:xfrm>
          <a:off x="296578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54253"/>
              <a:satOff val="1035"/>
              <a:lumOff val="45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소식 알림</a:t>
          </a:r>
        </a:p>
      </dsp:txBody>
      <dsp:txXfrm>
        <a:off x="318248" y="2303343"/>
        <a:ext cx="1140444" cy="696525"/>
      </dsp:txXfrm>
    </dsp:sp>
    <dsp:sp modelId="{685038EA-D23B-4053-A792-DE5DE3A39B70}">
      <dsp:nvSpPr>
        <dsp:cNvPr id="0" name=""/>
        <dsp:cNvSpPr/>
      </dsp:nvSpPr>
      <dsp:spPr>
        <a:xfrm>
          <a:off x="1850295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71965" y="453680"/>
        <a:ext cx="1436390" cy="696525"/>
      </dsp:txXfrm>
    </dsp:sp>
    <dsp:sp modelId="{7B1AD0DE-DA45-4DD6-8D1A-A5C21B07BD2A}">
      <dsp:nvSpPr>
        <dsp:cNvPr id="0" name=""/>
        <dsp:cNvSpPr/>
      </dsp:nvSpPr>
      <dsp:spPr>
        <a:xfrm>
          <a:off x="1998268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46241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08505"/>
              <a:satOff val="2070"/>
              <a:lumOff val="91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사진</a:t>
          </a:r>
          <a:r>
            <a:rPr lang="en-US" altLang="ko-KR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영상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업로드</a:t>
          </a:r>
        </a:p>
      </dsp:txBody>
      <dsp:txXfrm>
        <a:off x="2167911" y="1378511"/>
        <a:ext cx="1140444" cy="696525"/>
      </dsp:txXfrm>
    </dsp:sp>
    <dsp:sp modelId="{D6045046-8FE8-4CC5-BAEB-9D3D41A51D23}">
      <dsp:nvSpPr>
        <dsp:cNvPr id="0" name=""/>
        <dsp:cNvSpPr/>
      </dsp:nvSpPr>
      <dsp:spPr>
        <a:xfrm>
          <a:off x="1998268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43DD-C48C-4942-8041-89C17205A001}">
      <dsp:nvSpPr>
        <dsp:cNvPr id="0" name=""/>
        <dsp:cNvSpPr/>
      </dsp:nvSpPr>
      <dsp:spPr>
        <a:xfrm>
          <a:off x="2146241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62758"/>
              <a:satOff val="3105"/>
              <a:lumOff val="13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sp:txBody>
      <dsp:txXfrm>
        <a:off x="2167911" y="2303343"/>
        <a:ext cx="1140444" cy="696525"/>
      </dsp:txXfrm>
    </dsp:sp>
    <dsp:sp modelId="{6256EFDE-9388-4FBC-8139-0FBAB570334A}">
      <dsp:nvSpPr>
        <dsp:cNvPr id="0" name=""/>
        <dsp:cNvSpPr/>
      </dsp:nvSpPr>
      <dsp:spPr>
        <a:xfrm>
          <a:off x="3699958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21628" y="453680"/>
        <a:ext cx="1436390" cy="696525"/>
      </dsp:txXfrm>
    </dsp:sp>
    <dsp:sp modelId="{39E2F87B-631D-4B1A-8C2D-F67C37AF7DBE}">
      <dsp:nvSpPr>
        <dsp:cNvPr id="0" name=""/>
        <dsp:cNvSpPr/>
      </dsp:nvSpPr>
      <dsp:spPr>
        <a:xfrm>
          <a:off x="3847932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95905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17011"/>
              <a:satOff val="4140"/>
              <a:lumOff val="182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용도 별로 </a:t>
          </a:r>
          <a:endParaRPr lang="en-US" altLang="ko-KR" sz="14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적합한 앱 사용</a:t>
          </a:r>
        </a:p>
      </dsp:txBody>
      <dsp:txXfrm>
        <a:off x="4017575" y="1378511"/>
        <a:ext cx="1140444" cy="696525"/>
      </dsp:txXfrm>
    </dsp:sp>
    <dsp:sp modelId="{55AE092E-2BE9-4B00-9190-44B815D49CED}">
      <dsp:nvSpPr>
        <dsp:cNvPr id="0" name=""/>
        <dsp:cNvSpPr/>
      </dsp:nvSpPr>
      <dsp:spPr>
        <a:xfrm>
          <a:off x="3847932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F11B-7F47-47AF-BEAF-FD4E5D93FBE4}">
      <dsp:nvSpPr>
        <dsp:cNvPr id="0" name=""/>
        <dsp:cNvSpPr/>
      </dsp:nvSpPr>
      <dsp:spPr>
        <a:xfrm>
          <a:off x="3995905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편의성</a:t>
          </a:r>
        </a:p>
      </dsp:txBody>
      <dsp:txXfrm>
        <a:off x="4017575" y="2303343"/>
        <a:ext cx="1140444" cy="6965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038EA-D23B-4053-A792-DE5DE3A39B70}">
      <dsp:nvSpPr>
        <dsp:cNvPr id="0" name=""/>
        <dsp:cNvSpPr/>
      </dsp:nvSpPr>
      <dsp:spPr>
        <a:xfrm>
          <a:off x="632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알림</a:t>
          </a:r>
        </a:p>
      </dsp:txBody>
      <dsp:txXfrm>
        <a:off x="22302" y="453680"/>
        <a:ext cx="1436390" cy="696525"/>
      </dsp:txXfrm>
    </dsp:sp>
    <dsp:sp modelId="{B9056F6E-2736-40CF-9312-910E695BE0B5}">
      <dsp:nvSpPr>
        <dsp:cNvPr id="0" name=""/>
        <dsp:cNvSpPr/>
      </dsp:nvSpPr>
      <dsp:spPr>
        <a:xfrm>
          <a:off x="148605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F068B-BEA4-4E58-8DA6-D436F29521E8}">
      <dsp:nvSpPr>
        <dsp:cNvPr id="0" name=""/>
        <dsp:cNvSpPr/>
      </dsp:nvSpPr>
      <dsp:spPr>
        <a:xfrm>
          <a:off x="296578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무분별한 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알림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18248" y="1378511"/>
        <a:ext cx="1140444" cy="696525"/>
      </dsp:txXfrm>
    </dsp:sp>
    <dsp:sp modelId="{F24CF024-9997-4358-B22E-4243B7F0568D}">
      <dsp:nvSpPr>
        <dsp:cNvPr id="0" name=""/>
        <dsp:cNvSpPr/>
      </dsp:nvSpPr>
      <dsp:spPr>
        <a:xfrm>
          <a:off x="148605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E085-35F3-4E0C-BB4B-FDF07A1C5D5C}">
      <dsp:nvSpPr>
        <dsp:cNvPr id="0" name=""/>
        <dsp:cNvSpPr/>
      </dsp:nvSpPr>
      <dsp:spPr>
        <a:xfrm>
          <a:off x="296578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80320"/>
              <a:satOff val="-3227"/>
              <a:lumOff val="69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누가 했는지 알 수 없음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18248" y="2303343"/>
        <a:ext cx="1140444" cy="696525"/>
      </dsp:txXfrm>
    </dsp:sp>
    <dsp:sp modelId="{0FA5B98D-6B61-45A4-902A-DD13AB981765}">
      <dsp:nvSpPr>
        <dsp:cNvPr id="0" name=""/>
        <dsp:cNvSpPr/>
      </dsp:nvSpPr>
      <dsp:spPr>
        <a:xfrm>
          <a:off x="1850295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이용</a:t>
          </a:r>
        </a:p>
      </dsp:txBody>
      <dsp:txXfrm>
        <a:off x="1871965" y="453680"/>
        <a:ext cx="1436390" cy="696525"/>
      </dsp:txXfrm>
    </dsp:sp>
    <dsp:sp modelId="{7AFB80B7-F0C0-47A2-8AEA-C9C327D61241}">
      <dsp:nvSpPr>
        <dsp:cNvPr id="0" name=""/>
        <dsp:cNvSpPr/>
      </dsp:nvSpPr>
      <dsp:spPr>
        <a:xfrm>
          <a:off x="1998268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41666-BABC-457C-93F1-8C9186D744EC}">
      <dsp:nvSpPr>
        <dsp:cNvPr id="0" name=""/>
        <dsp:cNvSpPr/>
      </dsp:nvSpPr>
      <dsp:spPr>
        <a:xfrm>
          <a:off x="2146241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밴드의 경우 잘 쓰지 않음</a:t>
          </a:r>
        </a:p>
      </dsp:txBody>
      <dsp:txXfrm>
        <a:off x="2167911" y="1378511"/>
        <a:ext cx="1140444" cy="696525"/>
      </dsp:txXfrm>
    </dsp:sp>
    <dsp:sp modelId="{09722622-947F-45ED-B2A1-361D87858D57}">
      <dsp:nvSpPr>
        <dsp:cNvPr id="0" name=""/>
        <dsp:cNvSpPr/>
      </dsp:nvSpPr>
      <dsp:spPr>
        <a:xfrm>
          <a:off x="1998268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20635-DCEC-4BC7-82DD-B48FA8660788}">
      <dsp:nvSpPr>
        <dsp:cNvPr id="0" name=""/>
        <dsp:cNvSpPr/>
      </dsp:nvSpPr>
      <dsp:spPr>
        <a:xfrm>
          <a:off x="2146241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40960"/>
              <a:satOff val="-9682"/>
              <a:lumOff val="207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앱의 비이용자에게 공지 전달 어려움</a:t>
          </a:r>
        </a:p>
      </dsp:txBody>
      <dsp:txXfrm>
        <a:off x="2167911" y="2303343"/>
        <a:ext cx="1140444" cy="696525"/>
      </dsp:txXfrm>
    </dsp:sp>
    <dsp:sp modelId="{9399BDE8-BDF7-4D10-B65E-6B57BFAA8A1F}">
      <dsp:nvSpPr>
        <dsp:cNvPr id="0" name=""/>
        <dsp:cNvSpPr/>
      </dsp:nvSpPr>
      <dsp:spPr>
        <a:xfrm>
          <a:off x="3699958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21628" y="453680"/>
        <a:ext cx="1436390" cy="696525"/>
      </dsp:txXfrm>
    </dsp:sp>
    <dsp:sp modelId="{4FFAD1A6-A888-4D56-A8E7-87DFC0194DBB}">
      <dsp:nvSpPr>
        <dsp:cNvPr id="0" name=""/>
        <dsp:cNvSpPr/>
      </dsp:nvSpPr>
      <dsp:spPr>
        <a:xfrm>
          <a:off x="3847932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A7C7-DBB5-48DA-849C-785C00D492CD}">
      <dsp:nvSpPr>
        <dsp:cNvPr id="0" name=""/>
        <dsp:cNvSpPr/>
      </dsp:nvSpPr>
      <dsp:spPr>
        <a:xfrm>
          <a:off x="3995905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sp:txBody>
      <dsp:txXfrm>
        <a:off x="4017575" y="1378511"/>
        <a:ext cx="1140444" cy="6965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5D6AF-8BAF-463D-8D7D-186C733320D9}">
      <dsp:nvSpPr>
        <dsp:cNvPr id="0" name=""/>
        <dsp:cNvSpPr/>
      </dsp:nvSpPr>
      <dsp:spPr>
        <a:xfrm>
          <a:off x="118586" y="890"/>
          <a:ext cx="1805011" cy="12436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E3267-36C6-406C-872A-4E055BB3B046}">
      <dsp:nvSpPr>
        <dsp:cNvPr id="0" name=""/>
        <dsp:cNvSpPr/>
      </dsp:nvSpPr>
      <dsp:spPr>
        <a:xfrm>
          <a:off x="118586" y="1244543"/>
          <a:ext cx="1805011" cy="66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Facebook</a:t>
          </a:r>
          <a:endParaRPr lang="ko-KR" altLang="en-US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Easy</a:t>
          </a:r>
          <a:endParaRPr lang="ko-KR" altLang="en-US" sz="9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18586" y="1244543"/>
        <a:ext cx="1805011" cy="669659"/>
      </dsp:txXfrm>
    </dsp:sp>
    <dsp:sp modelId="{8A22BDE8-27D5-409B-A841-1A42E93854E5}">
      <dsp:nvSpPr>
        <dsp:cNvPr id="0" name=""/>
        <dsp:cNvSpPr/>
      </dsp:nvSpPr>
      <dsp:spPr>
        <a:xfrm>
          <a:off x="2104174" y="890"/>
          <a:ext cx="1805011" cy="124365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86343-F5EE-48C6-B1A1-3590AA8628FD}">
      <dsp:nvSpPr>
        <dsp:cNvPr id="0" name=""/>
        <dsp:cNvSpPr/>
      </dsp:nvSpPr>
      <dsp:spPr>
        <a:xfrm>
          <a:off x="2104174" y="1244543"/>
          <a:ext cx="1805011" cy="66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YouTube</a:t>
          </a:r>
          <a:endParaRPr lang="ko-KR" altLang="en-US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Easy</a:t>
          </a:r>
          <a:endParaRPr lang="ko-KR" altLang="en-US" sz="9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04174" y="1244543"/>
        <a:ext cx="1805011" cy="669659"/>
      </dsp:txXfrm>
    </dsp:sp>
    <dsp:sp modelId="{42DCBED9-F0E4-483F-836C-7A80A425DFEF}">
      <dsp:nvSpPr>
        <dsp:cNvPr id="0" name=""/>
        <dsp:cNvSpPr/>
      </dsp:nvSpPr>
      <dsp:spPr>
        <a:xfrm>
          <a:off x="4089762" y="890"/>
          <a:ext cx="1805011" cy="124365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18CED-1E55-423E-93F9-A4B6BA2BAA55}">
      <dsp:nvSpPr>
        <dsp:cNvPr id="0" name=""/>
        <dsp:cNvSpPr/>
      </dsp:nvSpPr>
      <dsp:spPr>
        <a:xfrm>
          <a:off x="4089762" y="1244543"/>
          <a:ext cx="1805011" cy="66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EveryTime</a:t>
          </a:r>
          <a:endParaRPr lang="ko-KR" altLang="en-US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Clean UI, </a:t>
          </a: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다양한 게시판</a:t>
          </a:r>
        </a:p>
      </dsp:txBody>
      <dsp:txXfrm>
        <a:off x="4089762" y="1244543"/>
        <a:ext cx="1805011" cy="669659"/>
      </dsp:txXfrm>
    </dsp:sp>
    <dsp:sp modelId="{3CCA83E5-D4E8-40D4-B1D2-866EB89807E3}">
      <dsp:nvSpPr>
        <dsp:cNvPr id="0" name=""/>
        <dsp:cNvSpPr/>
      </dsp:nvSpPr>
      <dsp:spPr>
        <a:xfrm>
          <a:off x="1111380" y="2094704"/>
          <a:ext cx="1805011" cy="124365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2924C-CDDE-40D8-82BD-319BB5154E34}">
      <dsp:nvSpPr>
        <dsp:cNvPr id="0" name=""/>
        <dsp:cNvSpPr/>
      </dsp:nvSpPr>
      <dsp:spPr>
        <a:xfrm>
          <a:off x="1111380" y="3338356"/>
          <a:ext cx="1805011" cy="66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Interest</a:t>
          </a:r>
          <a:endParaRPr lang="ko-KR" altLang="en-US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Clear</a:t>
          </a:r>
          <a:r>
            <a:rPr lang="en-US" altLang="ko-KR" sz="9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, Look</a:t>
          </a:r>
          <a:endParaRPr lang="ko-KR" altLang="en-US" sz="9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111380" y="3338356"/>
        <a:ext cx="1805011" cy="669659"/>
      </dsp:txXfrm>
    </dsp:sp>
    <dsp:sp modelId="{205CEE5E-289B-4174-B8B9-67C100086A7E}">
      <dsp:nvSpPr>
        <dsp:cNvPr id="0" name=""/>
        <dsp:cNvSpPr/>
      </dsp:nvSpPr>
      <dsp:spPr>
        <a:xfrm>
          <a:off x="3096968" y="2094704"/>
          <a:ext cx="1805011" cy="124365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E6DC3-717E-4989-84C7-49E6FAE9DCE3}">
      <dsp:nvSpPr>
        <dsp:cNvPr id="0" name=""/>
        <dsp:cNvSpPr/>
      </dsp:nvSpPr>
      <dsp:spPr>
        <a:xfrm>
          <a:off x="3096968" y="3338356"/>
          <a:ext cx="1805011" cy="66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Naver</a:t>
          </a:r>
          <a:r>
            <a:rPr lang="en-US" altLang="ko-KR" sz="1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Cafe</a:t>
          </a:r>
          <a:endParaRPr lang="ko-KR" altLang="en-US" sz="12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Icon</a:t>
          </a:r>
          <a:r>
            <a:rPr lang="en-US" altLang="ko-KR" sz="9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, Clear</a:t>
          </a:r>
          <a:endParaRPr lang="ko-KR" altLang="en-US" sz="9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096968" y="3338356"/>
        <a:ext cx="1805011" cy="66965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72855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열심히 개발해주세요</a:t>
          </a:r>
          <a:r>
            <a:rPr lang="en-US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72855"/>
        <a:ext cx="8090863" cy="1457103"/>
      </dsp:txXfrm>
    </dsp:sp>
    <dsp:sp modelId="{A3F4CF2E-3420-4CEF-9C16-C4CF38FE59FE}">
      <dsp:nvSpPr>
        <dsp:cNvPr id="0" name=""/>
        <dsp:cNvSpPr/>
      </dsp:nvSpPr>
      <dsp:spPr>
        <a:xfrm>
          <a:off x="2061366" y="1529959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1602814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잘 만들어 주세요</a:t>
          </a:r>
        </a:p>
      </dsp:txBody>
      <dsp:txXfrm>
        <a:off x="2215968" y="1602814"/>
        <a:ext cx="8090863" cy="1457103"/>
      </dsp:txXfrm>
    </dsp:sp>
    <dsp:sp modelId="{83977CD8-A74C-4924-9972-3684ABB4BBB2}">
      <dsp:nvSpPr>
        <dsp:cNvPr id="0" name=""/>
        <dsp:cNvSpPr/>
      </dsp:nvSpPr>
      <dsp:spPr>
        <a:xfrm>
          <a:off x="2061366" y="3059918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2021" y="509142"/>
          <a:ext cx="2986781" cy="20578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2021" y="2567034"/>
          <a:ext cx="2986781" cy="110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 err="1"/>
            <a:t>Kakao</a:t>
          </a:r>
          <a:r>
            <a:rPr lang="en-US" altLang="ko-KR" sz="3900" kern="1200" dirty="0"/>
            <a:t> Talk</a:t>
          </a:r>
          <a:endParaRPr lang="ko-KR" altLang="en-US" sz="3900" kern="1200" dirty="0"/>
        </a:p>
      </dsp:txBody>
      <dsp:txXfrm>
        <a:off x="2021" y="2567034"/>
        <a:ext cx="2986781" cy="1108095"/>
      </dsp:txXfrm>
    </dsp:sp>
    <dsp:sp modelId="{374C25FE-CCC0-4196-AA11-9C87B8D5F01D}">
      <dsp:nvSpPr>
        <dsp:cNvPr id="0" name=""/>
        <dsp:cNvSpPr/>
      </dsp:nvSpPr>
      <dsp:spPr>
        <a:xfrm>
          <a:off x="3287606" y="509142"/>
          <a:ext cx="2986781" cy="20578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3287606" y="2567034"/>
          <a:ext cx="2986781" cy="110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/>
            <a:t>Facebook</a:t>
          </a:r>
          <a:endParaRPr lang="ko-KR" altLang="en-US" sz="3900" kern="1200" dirty="0"/>
        </a:p>
      </dsp:txBody>
      <dsp:txXfrm>
        <a:off x="3287606" y="2567034"/>
        <a:ext cx="2986781" cy="110809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632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22302" y="453680"/>
        <a:ext cx="1436390" cy="696525"/>
      </dsp:txXfrm>
    </dsp:sp>
    <dsp:sp modelId="{C1F23F02-E739-41CD-949C-5CCD61622F8F}">
      <dsp:nvSpPr>
        <dsp:cNvPr id="0" name=""/>
        <dsp:cNvSpPr/>
      </dsp:nvSpPr>
      <dsp:spPr>
        <a:xfrm>
          <a:off x="148605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296578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빠르다</a:t>
          </a:r>
        </a:p>
      </dsp:txBody>
      <dsp:txXfrm>
        <a:off x="318248" y="1378511"/>
        <a:ext cx="1140444" cy="696525"/>
      </dsp:txXfrm>
    </dsp:sp>
    <dsp:sp modelId="{685038EA-D23B-4053-A792-DE5DE3A39B70}">
      <dsp:nvSpPr>
        <dsp:cNvPr id="0" name=""/>
        <dsp:cNvSpPr/>
      </dsp:nvSpPr>
      <dsp:spPr>
        <a:xfrm>
          <a:off x="1850295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71965" y="453680"/>
        <a:ext cx="1436390" cy="696525"/>
      </dsp:txXfrm>
    </dsp:sp>
    <dsp:sp modelId="{7B1AD0DE-DA45-4DD6-8D1A-A5C21B07BD2A}">
      <dsp:nvSpPr>
        <dsp:cNvPr id="0" name=""/>
        <dsp:cNvSpPr/>
      </dsp:nvSpPr>
      <dsp:spPr>
        <a:xfrm>
          <a:off x="1998268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46241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sp:txBody>
      <dsp:txXfrm>
        <a:off x="2167911" y="1378511"/>
        <a:ext cx="1140444" cy="696525"/>
      </dsp:txXfrm>
    </dsp:sp>
    <dsp:sp modelId="{6256EFDE-9388-4FBC-8139-0FBAB570334A}">
      <dsp:nvSpPr>
        <dsp:cNvPr id="0" name=""/>
        <dsp:cNvSpPr/>
      </dsp:nvSpPr>
      <dsp:spPr>
        <a:xfrm>
          <a:off x="3699958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21628" y="453680"/>
        <a:ext cx="1436390" cy="696525"/>
      </dsp:txXfrm>
    </dsp:sp>
    <dsp:sp modelId="{39E2F87B-631D-4B1A-8C2D-F67C37AF7DBE}">
      <dsp:nvSpPr>
        <dsp:cNvPr id="0" name=""/>
        <dsp:cNvSpPr/>
      </dsp:nvSpPr>
      <dsp:spPr>
        <a:xfrm>
          <a:off x="3847932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95905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익숙하다</a:t>
          </a:r>
        </a:p>
      </dsp:txBody>
      <dsp:txXfrm>
        <a:off x="4017575" y="1378511"/>
        <a:ext cx="1140444" cy="696525"/>
      </dsp:txXfrm>
    </dsp:sp>
    <dsp:sp modelId="{55AE092E-2BE9-4B00-9190-44B815D49CED}">
      <dsp:nvSpPr>
        <dsp:cNvPr id="0" name=""/>
        <dsp:cNvSpPr/>
      </dsp:nvSpPr>
      <dsp:spPr>
        <a:xfrm>
          <a:off x="3847932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F11B-7F47-47AF-BEAF-FD4E5D93FBE4}">
      <dsp:nvSpPr>
        <dsp:cNvPr id="0" name=""/>
        <dsp:cNvSpPr/>
      </dsp:nvSpPr>
      <dsp:spPr>
        <a:xfrm>
          <a:off x="3995905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sp:txBody>
      <dsp:txXfrm>
        <a:off x="4017575" y="2303343"/>
        <a:ext cx="1140444" cy="696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773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773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Kakao</a:t>
          </a:r>
          <a:r>
            <a:rPr lang="en-US" altLang="ko-KR" sz="2300" kern="1200" dirty="0"/>
            <a:t> Talk</a:t>
          </a:r>
          <a:endParaRPr lang="ko-KR" altLang="en-US" sz="2300" kern="1200" dirty="0"/>
        </a:p>
      </dsp:txBody>
      <dsp:txXfrm>
        <a:off x="123773" y="1298985"/>
        <a:ext cx="1883969" cy="698952"/>
      </dsp:txXfrm>
    </dsp:sp>
    <dsp:sp modelId="{B314D245-750F-4210-98F9-5E08548656E1}">
      <dsp:nvSpPr>
        <dsp:cNvPr id="0" name=""/>
        <dsp:cNvSpPr/>
      </dsp:nvSpPr>
      <dsp:spPr>
        <a:xfrm>
          <a:off x="2196219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96219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Naver</a:t>
          </a:r>
          <a:r>
            <a:rPr lang="en-US" altLang="ko-KR" sz="2300" kern="1200" dirty="0"/>
            <a:t> Band</a:t>
          </a:r>
          <a:endParaRPr lang="ko-KR" altLang="en-US" sz="2300" kern="1200" dirty="0"/>
        </a:p>
      </dsp:txBody>
      <dsp:txXfrm>
        <a:off x="2196219" y="1298985"/>
        <a:ext cx="1883969" cy="698952"/>
      </dsp:txXfrm>
    </dsp:sp>
    <dsp:sp modelId="{F03E8B06-1FCF-4ADF-9184-C067A0827DFB}">
      <dsp:nvSpPr>
        <dsp:cNvPr id="0" name=""/>
        <dsp:cNvSpPr/>
      </dsp:nvSpPr>
      <dsp:spPr>
        <a:xfrm>
          <a:off x="4268665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69E09-3221-48D4-A5B7-79296982C075}">
      <dsp:nvSpPr>
        <dsp:cNvPr id="0" name=""/>
        <dsp:cNvSpPr/>
      </dsp:nvSpPr>
      <dsp:spPr>
        <a:xfrm>
          <a:off x="4268665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YouTube</a:t>
          </a:r>
          <a:endParaRPr lang="ko-KR" altLang="en-US" sz="2300" kern="1200" dirty="0"/>
        </a:p>
      </dsp:txBody>
      <dsp:txXfrm>
        <a:off x="4268665" y="1298985"/>
        <a:ext cx="1883969" cy="698952"/>
      </dsp:txXfrm>
    </dsp:sp>
    <dsp:sp modelId="{374C25FE-CCC0-4196-AA11-9C87B8D5F01D}">
      <dsp:nvSpPr>
        <dsp:cNvPr id="0" name=""/>
        <dsp:cNvSpPr/>
      </dsp:nvSpPr>
      <dsp:spPr>
        <a:xfrm>
          <a:off x="1159996" y="2186334"/>
          <a:ext cx="1883969" cy="129805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1159996" y="3484390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Facebook</a:t>
          </a:r>
          <a:endParaRPr lang="ko-KR" altLang="en-US" sz="2300" kern="1200" dirty="0"/>
        </a:p>
      </dsp:txBody>
      <dsp:txXfrm>
        <a:off x="1159996" y="3484390"/>
        <a:ext cx="1883969" cy="698952"/>
      </dsp:txXfrm>
    </dsp:sp>
    <dsp:sp modelId="{A868811F-264E-4EA7-8492-3D934C878B25}">
      <dsp:nvSpPr>
        <dsp:cNvPr id="0" name=""/>
        <dsp:cNvSpPr/>
      </dsp:nvSpPr>
      <dsp:spPr>
        <a:xfrm>
          <a:off x="3232442" y="2186334"/>
          <a:ext cx="1883969" cy="129805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91124-F945-47DE-B179-4CB23362E2F0}">
      <dsp:nvSpPr>
        <dsp:cNvPr id="0" name=""/>
        <dsp:cNvSpPr/>
      </dsp:nvSpPr>
      <dsp:spPr>
        <a:xfrm>
          <a:off x="3232442" y="3484390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Instargram</a:t>
          </a:r>
          <a:endParaRPr lang="ko-KR" altLang="en-US" sz="2300" kern="1200" dirty="0"/>
        </a:p>
      </dsp:txBody>
      <dsp:txXfrm>
        <a:off x="3232442" y="3484390"/>
        <a:ext cx="1883969" cy="6989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632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  <a:endParaRPr lang="ko-KR" altLang="en-US" sz="22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302" y="453680"/>
        <a:ext cx="1436390" cy="696525"/>
      </dsp:txXfrm>
    </dsp:sp>
    <dsp:sp modelId="{B9056F6E-2736-40CF-9312-910E695BE0B5}">
      <dsp:nvSpPr>
        <dsp:cNvPr id="0" name=""/>
        <dsp:cNvSpPr/>
      </dsp:nvSpPr>
      <dsp:spPr>
        <a:xfrm>
          <a:off x="148605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F068B-BEA4-4E58-8DA6-D436F29521E8}">
      <dsp:nvSpPr>
        <dsp:cNvPr id="0" name=""/>
        <dsp:cNvSpPr/>
      </dsp:nvSpPr>
      <dsp:spPr>
        <a:xfrm>
          <a:off x="296578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정리 어려움</a:t>
          </a:r>
        </a:p>
      </dsp:txBody>
      <dsp:txXfrm>
        <a:off x="318248" y="1378511"/>
        <a:ext cx="1140444" cy="696525"/>
      </dsp:txXfrm>
    </dsp:sp>
    <dsp:sp modelId="{5B1F3505-DD53-4B1B-8CBF-72348945C749}">
      <dsp:nvSpPr>
        <dsp:cNvPr id="0" name=""/>
        <dsp:cNvSpPr/>
      </dsp:nvSpPr>
      <dsp:spPr>
        <a:xfrm>
          <a:off x="1850295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</a:t>
          </a:r>
        </a:p>
      </dsp:txBody>
      <dsp:txXfrm>
        <a:off x="1871965" y="453680"/>
        <a:ext cx="1436390" cy="696525"/>
      </dsp:txXfrm>
    </dsp:sp>
    <dsp:sp modelId="{A8B72A67-EE12-4164-8889-BDA087FD6A37}">
      <dsp:nvSpPr>
        <dsp:cNvPr id="0" name=""/>
        <dsp:cNvSpPr/>
      </dsp:nvSpPr>
      <dsp:spPr>
        <a:xfrm>
          <a:off x="1998268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1BAE-02DF-4DCA-A1D1-1656C64BEB5F}">
      <dsp:nvSpPr>
        <dsp:cNvPr id="0" name=""/>
        <dsp:cNvSpPr/>
      </dsp:nvSpPr>
      <dsp:spPr>
        <a:xfrm>
          <a:off x="2146241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정보검색 어려움</a:t>
          </a:r>
        </a:p>
      </dsp:txBody>
      <dsp:txXfrm>
        <a:off x="2167911" y="1378511"/>
        <a:ext cx="1140444" cy="696525"/>
      </dsp:txXfrm>
    </dsp:sp>
    <dsp:sp modelId="{B22C16F7-B0BE-4E3F-8F95-0584BFE37071}">
      <dsp:nvSpPr>
        <dsp:cNvPr id="0" name=""/>
        <dsp:cNvSpPr/>
      </dsp:nvSpPr>
      <dsp:spPr>
        <a:xfrm>
          <a:off x="3699958" y="432010"/>
          <a:ext cx="1479730" cy="73986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21628" y="453680"/>
        <a:ext cx="1436390" cy="696525"/>
      </dsp:txXfrm>
    </dsp:sp>
    <dsp:sp modelId="{622385F6-6676-4CEA-9E0E-42F1DB4F7EDB}">
      <dsp:nvSpPr>
        <dsp:cNvPr id="0" name=""/>
        <dsp:cNvSpPr/>
      </dsp:nvSpPr>
      <dsp:spPr>
        <a:xfrm>
          <a:off x="3847932" y="1171875"/>
          <a:ext cx="147973" cy="55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898"/>
              </a:lnTo>
              <a:lnTo>
                <a:pt x="147973" y="55489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86758-5CDE-490B-BD32-85FEFEAA6AA6}">
      <dsp:nvSpPr>
        <dsp:cNvPr id="0" name=""/>
        <dsp:cNvSpPr/>
      </dsp:nvSpPr>
      <dsp:spPr>
        <a:xfrm>
          <a:off x="3995905" y="1356841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sp:txBody>
      <dsp:txXfrm>
        <a:off x="4017575" y="1378511"/>
        <a:ext cx="1140444" cy="696525"/>
      </dsp:txXfrm>
    </dsp:sp>
    <dsp:sp modelId="{28E8F6B9-261A-4DA6-AEBD-86E866BC1D50}">
      <dsp:nvSpPr>
        <dsp:cNvPr id="0" name=""/>
        <dsp:cNvSpPr/>
      </dsp:nvSpPr>
      <dsp:spPr>
        <a:xfrm>
          <a:off x="3847932" y="1171875"/>
          <a:ext cx="147973" cy="147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730"/>
              </a:lnTo>
              <a:lnTo>
                <a:pt x="147973" y="1479730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75D8-5F0B-46CD-AEDC-293802C3602A}">
      <dsp:nvSpPr>
        <dsp:cNvPr id="0" name=""/>
        <dsp:cNvSpPr/>
      </dsp:nvSpPr>
      <dsp:spPr>
        <a:xfrm>
          <a:off x="3995905" y="2281673"/>
          <a:ext cx="1183784" cy="739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딱히 없음</a:t>
          </a:r>
        </a:p>
      </dsp:txBody>
      <dsp:txXfrm>
        <a:off x="4017575" y="2303343"/>
        <a:ext cx="1140444" cy="6965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4896-DE92-4912-8879-D4B76D48E14E}">
      <dsp:nvSpPr>
        <dsp:cNvPr id="0" name=""/>
        <dsp:cNvSpPr/>
      </dsp:nvSpPr>
      <dsp:spPr>
        <a:xfrm>
          <a:off x="1235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DBF17-1D3A-4A10-89C7-AD5C43EE4392}">
      <dsp:nvSpPr>
        <dsp:cNvPr id="0" name=""/>
        <dsp:cNvSpPr/>
      </dsp:nvSpPr>
      <dsp:spPr>
        <a:xfrm>
          <a:off x="1235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Instargram</a:t>
          </a:r>
          <a:endParaRPr lang="ko-KR" altLang="en-US" sz="13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감성적</a:t>
          </a:r>
          <a:endParaRPr lang="ko-KR" altLang="en-US" sz="10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235" y="2403864"/>
        <a:ext cx="1960554" cy="727365"/>
      </dsp:txXfrm>
    </dsp:sp>
    <dsp:sp modelId="{70FE592D-2844-47B7-AC38-383DE4EFB29F}">
      <dsp:nvSpPr>
        <dsp:cNvPr id="0" name=""/>
        <dsp:cNvSpPr/>
      </dsp:nvSpPr>
      <dsp:spPr>
        <a:xfrm>
          <a:off x="2157927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B5BF5-2960-4E32-9F7A-0ECBA7828FC1}">
      <dsp:nvSpPr>
        <dsp:cNvPr id="0" name=""/>
        <dsp:cNvSpPr/>
      </dsp:nvSpPr>
      <dsp:spPr>
        <a:xfrm>
          <a:off x="2157927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Melon</a:t>
          </a:r>
          <a:endParaRPr lang="ko-KR" altLang="en-US" sz="13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Clear</a:t>
          </a:r>
          <a:r>
            <a:rPr lang="en-US" altLang="ko-KR" sz="10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</a:p>
        <a:p>
          <a:pPr marL="57150" lvl="1" indent="-57150" algn="ctr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Easy Touch</a:t>
          </a:r>
          <a:endParaRPr lang="ko-KR" altLang="en-US" sz="10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57927" y="2403864"/>
        <a:ext cx="1960554" cy="727365"/>
      </dsp:txXfrm>
    </dsp:sp>
    <dsp:sp modelId="{B1A7F9A9-4D63-4BCE-837E-C0D9B3B5045B}">
      <dsp:nvSpPr>
        <dsp:cNvPr id="0" name=""/>
        <dsp:cNvSpPr/>
      </dsp:nvSpPr>
      <dsp:spPr>
        <a:xfrm>
          <a:off x="4314619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B8288-AA3F-465A-9BBD-75BC547FD3E9}">
      <dsp:nvSpPr>
        <dsp:cNvPr id="0" name=""/>
        <dsp:cNvSpPr/>
      </dsp:nvSpPr>
      <dsp:spPr>
        <a:xfrm>
          <a:off x="4314619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EDIYA Coffee</a:t>
          </a:r>
          <a:endParaRPr lang="ko-KR" altLang="en-US" sz="13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57150" lvl="1" indent="-57150" algn="ctr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Color (blue)</a:t>
          </a:r>
          <a:endParaRPr lang="ko-KR" altLang="en-US" sz="10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4314619" y="2403864"/>
        <a:ext cx="1960554" cy="72736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  <a:endParaRPr lang="en-US" altLang="ko-KR" sz="22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72855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잘 만들어주세요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72855"/>
        <a:ext cx="8090863" cy="1457103"/>
      </dsp:txXfrm>
    </dsp:sp>
    <dsp:sp modelId="{A3F4CF2E-3420-4CEF-9C16-C4CF38FE59FE}">
      <dsp:nvSpPr>
        <dsp:cNvPr id="0" name=""/>
        <dsp:cNvSpPr/>
      </dsp:nvSpPr>
      <dsp:spPr>
        <a:xfrm>
          <a:off x="2061366" y="1529959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1602814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err="1">
              <a:latin typeface="휴먼매직체" panose="02030504000101010101" pitchFamily="18" charset="-127"/>
              <a:ea typeface="휴먼매직체" panose="02030504000101010101" pitchFamily="18" charset="-127"/>
            </a:rPr>
            <a:t>파이팅하세요</a:t>
          </a:r>
          <a:r>
            <a:rPr lang="en-US" altLang="en-US" sz="18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1602814"/>
        <a:ext cx="8090863" cy="1457103"/>
      </dsp:txXfrm>
    </dsp:sp>
    <dsp:sp modelId="{83977CD8-A74C-4924-9972-3684ABB4BBB2}">
      <dsp:nvSpPr>
        <dsp:cNvPr id="0" name=""/>
        <dsp:cNvSpPr/>
      </dsp:nvSpPr>
      <dsp:spPr>
        <a:xfrm>
          <a:off x="2061366" y="3059918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5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5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Kakao</a:t>
          </a:r>
          <a:r>
            <a:rPr lang="en-US" altLang="ko-KR" sz="2400" kern="1200" dirty="0"/>
            <a:t> Talk</a:t>
          </a:r>
          <a:endParaRPr lang="ko-KR" altLang="en-US" sz="2400" kern="1200" dirty="0"/>
        </a:p>
      </dsp:txBody>
      <dsp:txXfrm>
        <a:off x="1235" y="2403864"/>
        <a:ext cx="1960554" cy="727365"/>
      </dsp:txXfrm>
    </dsp:sp>
    <dsp:sp modelId="{B314D245-750F-4210-98F9-5E08548656E1}">
      <dsp:nvSpPr>
        <dsp:cNvPr id="0" name=""/>
        <dsp:cNvSpPr/>
      </dsp:nvSpPr>
      <dsp:spPr>
        <a:xfrm>
          <a:off x="2157927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57927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Naver</a:t>
          </a:r>
          <a:r>
            <a:rPr lang="en-US" altLang="ko-KR" sz="2400" kern="1200" dirty="0"/>
            <a:t> Band</a:t>
          </a:r>
          <a:endParaRPr lang="ko-KR" altLang="en-US" sz="2400" kern="1200" dirty="0"/>
        </a:p>
      </dsp:txBody>
      <dsp:txXfrm>
        <a:off x="2157927" y="2403864"/>
        <a:ext cx="1960554" cy="727365"/>
      </dsp:txXfrm>
    </dsp:sp>
    <dsp:sp modelId="{374C25FE-CCC0-4196-AA11-9C87B8D5F01D}">
      <dsp:nvSpPr>
        <dsp:cNvPr id="0" name=""/>
        <dsp:cNvSpPr/>
      </dsp:nvSpPr>
      <dsp:spPr>
        <a:xfrm>
          <a:off x="4314619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4314619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Facebook</a:t>
          </a:r>
          <a:endParaRPr lang="ko-KR" altLang="en-US" sz="2400" kern="1200" dirty="0"/>
        </a:p>
      </dsp:txBody>
      <dsp:txXfrm>
        <a:off x="4314619" y="2403864"/>
        <a:ext cx="1960554" cy="7273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70586" y="23897"/>
        <a:ext cx="1409382" cy="683429"/>
      </dsp:txXfrm>
    </dsp:sp>
    <dsp:sp modelId="{630BD71C-8E74-4097-BE7F-103BD0413F44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5F46-895C-4AA3-936E-B0BE87821577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 게시</a:t>
          </a:r>
        </a:p>
      </dsp:txBody>
      <dsp:txXfrm>
        <a:off x="360967" y="931339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7B1AD0DE-DA45-4DD6-8D1A-A5C21B07BD2A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sp:txBody>
      <dsp:txXfrm>
        <a:off x="2175851" y="931339"/>
        <a:ext cx="1119001" cy="683429"/>
      </dsp:txXfrm>
    </dsp:sp>
    <dsp:sp modelId="{A4551BC3-AA15-4852-9167-E3780F8D3639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649B7-CDC7-496F-A5F8-C3133D5912C9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sp:txBody>
      <dsp:txXfrm>
        <a:off x="2175851" y="1838780"/>
        <a:ext cx="1119001" cy="683429"/>
      </dsp:txXfrm>
    </dsp:sp>
    <dsp:sp modelId="{D6045046-8FE8-4CC5-BAEB-9D3D41A51D23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43DD-C48C-4942-8041-89C17205A001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알림기능</a:t>
          </a:r>
          <a:endParaRPr lang="ko-KR" altLang="en-US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75851" y="2746222"/>
        <a:ext cx="1119001" cy="683429"/>
      </dsp:txXfrm>
    </dsp:sp>
    <dsp:sp modelId="{6256EFDE-9388-4FBC-8139-0FBAB570334A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39E2F87B-631D-4B1A-8C2D-F67C37AF7DBE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영상 공유</a:t>
          </a:r>
        </a:p>
      </dsp:txBody>
      <dsp:txXfrm>
        <a:off x="3990734" y="931339"/>
        <a:ext cx="1119001" cy="68342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562F9-6166-40CC-AD80-7E4BF3ACA47A}">
      <dsp:nvSpPr>
        <dsp:cNvPr id="0" name=""/>
        <dsp:cNvSpPr/>
      </dsp:nvSpPr>
      <dsp:spPr>
        <a:xfrm>
          <a:off x="495" y="338692"/>
          <a:ext cx="1804594" cy="90229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연락</a:t>
          </a:r>
        </a:p>
      </dsp:txBody>
      <dsp:txXfrm>
        <a:off x="26922" y="365119"/>
        <a:ext cx="1751740" cy="849443"/>
      </dsp:txXfrm>
    </dsp:sp>
    <dsp:sp modelId="{88DAD10E-9D89-46E5-9B19-604264336E75}">
      <dsp:nvSpPr>
        <dsp:cNvPr id="0" name=""/>
        <dsp:cNvSpPr/>
      </dsp:nvSpPr>
      <dsp:spPr>
        <a:xfrm>
          <a:off x="180955" y="1240989"/>
          <a:ext cx="180459" cy="67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722"/>
              </a:lnTo>
              <a:lnTo>
                <a:pt x="180459" y="676722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D18F9-2B62-4341-A972-6C59587E100B}">
      <dsp:nvSpPr>
        <dsp:cNvPr id="0" name=""/>
        <dsp:cNvSpPr/>
      </dsp:nvSpPr>
      <dsp:spPr>
        <a:xfrm>
          <a:off x="361414" y="1466563"/>
          <a:ext cx="1443675" cy="9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연락 안됨</a:t>
          </a:r>
        </a:p>
      </dsp:txBody>
      <dsp:txXfrm>
        <a:off x="387841" y="1492990"/>
        <a:ext cx="1390821" cy="849443"/>
      </dsp:txXfrm>
    </dsp:sp>
    <dsp:sp modelId="{9665E448-BB5E-4951-B6F0-C08BF8DD909A}">
      <dsp:nvSpPr>
        <dsp:cNvPr id="0" name=""/>
        <dsp:cNvSpPr/>
      </dsp:nvSpPr>
      <dsp:spPr>
        <a:xfrm>
          <a:off x="2256238" y="338692"/>
          <a:ext cx="1804594" cy="90229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2282665" y="365119"/>
        <a:ext cx="1751740" cy="849443"/>
      </dsp:txXfrm>
    </dsp:sp>
    <dsp:sp modelId="{FBC59AEF-C725-4C34-A3DF-4D8273039975}">
      <dsp:nvSpPr>
        <dsp:cNvPr id="0" name=""/>
        <dsp:cNvSpPr/>
      </dsp:nvSpPr>
      <dsp:spPr>
        <a:xfrm>
          <a:off x="2436698" y="1240989"/>
          <a:ext cx="180459" cy="676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722"/>
              </a:lnTo>
              <a:lnTo>
                <a:pt x="180459" y="676722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C2ACE-92D3-40FD-B6B0-8DC9BC85BEEE}">
      <dsp:nvSpPr>
        <dsp:cNvPr id="0" name=""/>
        <dsp:cNvSpPr/>
      </dsp:nvSpPr>
      <dsp:spPr>
        <a:xfrm>
          <a:off x="2617157" y="1466563"/>
          <a:ext cx="1443675" cy="90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없음</a:t>
          </a:r>
        </a:p>
      </dsp:txBody>
      <dsp:txXfrm>
        <a:off x="2643584" y="1492990"/>
        <a:ext cx="1390821" cy="84944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971D-52CA-481A-8AFA-0C9FFEFB9C90}">
      <dsp:nvSpPr>
        <dsp:cNvPr id="0" name=""/>
        <dsp:cNvSpPr/>
      </dsp:nvSpPr>
      <dsp:spPr>
        <a:xfrm>
          <a:off x="0" y="144118"/>
          <a:ext cx="6917693" cy="432355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5C4AE-24B0-477F-AE2C-3C27FF2A5F2F}">
      <dsp:nvSpPr>
        <dsp:cNvPr id="0" name=""/>
        <dsp:cNvSpPr/>
      </dsp:nvSpPr>
      <dsp:spPr>
        <a:xfrm>
          <a:off x="5278199" y="1020936"/>
          <a:ext cx="511909" cy="511909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5E2A3-A125-4885-9F92-ED2FD46E2E58}">
      <dsp:nvSpPr>
        <dsp:cNvPr id="0" name=""/>
        <dsp:cNvSpPr/>
      </dsp:nvSpPr>
      <dsp:spPr>
        <a:xfrm>
          <a:off x="2767077" y="1276891"/>
          <a:ext cx="2767077" cy="3190785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250" bIns="0" numCol="1" spcCol="1270" anchor="t" anchorCtr="0">
          <a:noAutofit/>
        </a:bodyPr>
        <a:lstStyle/>
        <a:p>
          <a:pPr marL="0" lvl="0" indent="0" algn="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sp:txBody>
      <dsp:txXfrm>
        <a:off x="2902155" y="1411969"/>
        <a:ext cx="2496921" cy="292062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72855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좋은 앱 만들어주세요</a:t>
          </a:r>
          <a:r>
            <a:rPr lang="en-US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~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72855"/>
        <a:ext cx="8090863" cy="1457103"/>
      </dsp:txXfrm>
    </dsp:sp>
    <dsp:sp modelId="{A3F4CF2E-3420-4CEF-9C16-C4CF38FE59FE}">
      <dsp:nvSpPr>
        <dsp:cNvPr id="0" name=""/>
        <dsp:cNvSpPr/>
      </dsp:nvSpPr>
      <dsp:spPr>
        <a:xfrm>
          <a:off x="2061366" y="1529959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1602814"/>
          <a:ext cx="8090863" cy="14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없습니다</a:t>
          </a:r>
        </a:p>
      </dsp:txBody>
      <dsp:txXfrm>
        <a:off x="2215968" y="1602814"/>
        <a:ext cx="8090863" cy="1457103"/>
      </dsp:txXfrm>
    </dsp:sp>
    <dsp:sp modelId="{83977CD8-A74C-4924-9972-3684ABB4BBB2}">
      <dsp:nvSpPr>
        <dsp:cNvPr id="0" name=""/>
        <dsp:cNvSpPr/>
      </dsp:nvSpPr>
      <dsp:spPr>
        <a:xfrm>
          <a:off x="2061366" y="3059918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773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773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Kakao</a:t>
          </a:r>
          <a:r>
            <a:rPr lang="en-US" altLang="ko-KR" sz="2300" kern="1200" dirty="0"/>
            <a:t> Talk</a:t>
          </a:r>
          <a:endParaRPr lang="ko-KR" altLang="en-US" sz="2300" kern="1200" dirty="0"/>
        </a:p>
      </dsp:txBody>
      <dsp:txXfrm>
        <a:off x="123773" y="1298985"/>
        <a:ext cx="1883969" cy="698952"/>
      </dsp:txXfrm>
    </dsp:sp>
    <dsp:sp modelId="{B314D245-750F-4210-98F9-5E08548656E1}">
      <dsp:nvSpPr>
        <dsp:cNvPr id="0" name=""/>
        <dsp:cNvSpPr/>
      </dsp:nvSpPr>
      <dsp:spPr>
        <a:xfrm>
          <a:off x="2196219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96219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Naver</a:t>
          </a:r>
          <a:r>
            <a:rPr lang="en-US" altLang="ko-KR" sz="2300" kern="1200" dirty="0"/>
            <a:t> Band</a:t>
          </a:r>
          <a:endParaRPr lang="ko-KR" altLang="en-US" sz="2300" kern="1200" dirty="0"/>
        </a:p>
      </dsp:txBody>
      <dsp:txXfrm>
        <a:off x="2196219" y="1298985"/>
        <a:ext cx="1883969" cy="698952"/>
      </dsp:txXfrm>
    </dsp:sp>
    <dsp:sp modelId="{F03E8B06-1FCF-4ADF-9184-C067A0827DFB}">
      <dsp:nvSpPr>
        <dsp:cNvPr id="0" name=""/>
        <dsp:cNvSpPr/>
      </dsp:nvSpPr>
      <dsp:spPr>
        <a:xfrm>
          <a:off x="4268665" y="929"/>
          <a:ext cx="1883969" cy="129805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69E09-3221-48D4-A5B7-79296982C075}">
      <dsp:nvSpPr>
        <dsp:cNvPr id="0" name=""/>
        <dsp:cNvSpPr/>
      </dsp:nvSpPr>
      <dsp:spPr>
        <a:xfrm>
          <a:off x="4268665" y="1298985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YouTube</a:t>
          </a:r>
          <a:endParaRPr lang="ko-KR" altLang="en-US" sz="2300" kern="1200" dirty="0"/>
        </a:p>
      </dsp:txBody>
      <dsp:txXfrm>
        <a:off x="4268665" y="1298985"/>
        <a:ext cx="1883969" cy="698952"/>
      </dsp:txXfrm>
    </dsp:sp>
    <dsp:sp modelId="{374C25FE-CCC0-4196-AA11-9C87B8D5F01D}">
      <dsp:nvSpPr>
        <dsp:cNvPr id="0" name=""/>
        <dsp:cNvSpPr/>
      </dsp:nvSpPr>
      <dsp:spPr>
        <a:xfrm>
          <a:off x="1159996" y="2186334"/>
          <a:ext cx="1883969" cy="1298055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1159996" y="3484390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Facebook</a:t>
          </a:r>
          <a:endParaRPr lang="ko-KR" altLang="en-US" sz="2300" kern="1200" dirty="0"/>
        </a:p>
      </dsp:txBody>
      <dsp:txXfrm>
        <a:off x="1159996" y="3484390"/>
        <a:ext cx="1883969" cy="698952"/>
      </dsp:txXfrm>
    </dsp:sp>
    <dsp:sp modelId="{A868811F-264E-4EA7-8492-3D934C878B25}">
      <dsp:nvSpPr>
        <dsp:cNvPr id="0" name=""/>
        <dsp:cNvSpPr/>
      </dsp:nvSpPr>
      <dsp:spPr>
        <a:xfrm>
          <a:off x="3232442" y="2186334"/>
          <a:ext cx="1883969" cy="129805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91124-F945-47DE-B179-4CB23362E2F0}">
      <dsp:nvSpPr>
        <dsp:cNvPr id="0" name=""/>
        <dsp:cNvSpPr/>
      </dsp:nvSpPr>
      <dsp:spPr>
        <a:xfrm>
          <a:off x="3232442" y="3484390"/>
          <a:ext cx="1883969" cy="69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Instargram</a:t>
          </a:r>
          <a:endParaRPr lang="ko-KR" altLang="en-US" sz="2300" kern="1200" dirty="0"/>
        </a:p>
      </dsp:txBody>
      <dsp:txXfrm>
        <a:off x="3232442" y="3484390"/>
        <a:ext cx="1883969" cy="698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1D38-A898-45EE-B2AB-68CF8C5B539F}">
      <dsp:nvSpPr>
        <dsp:cNvPr id="0" name=""/>
        <dsp:cNvSpPr/>
      </dsp:nvSpPr>
      <dsp:spPr>
        <a:xfrm rot="16200000">
          <a:off x="1830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장점</a:t>
          </a:r>
        </a:p>
      </dsp:txBody>
      <dsp:txXfrm rot="5400000">
        <a:off x="1831" y="407221"/>
        <a:ext cx="1342961" cy="813916"/>
      </dsp:txXfrm>
    </dsp:sp>
    <dsp:sp modelId="{05B9FE02-0DE7-49CC-88A2-990118659D75}">
      <dsp:nvSpPr>
        <dsp:cNvPr id="0" name=""/>
        <dsp:cNvSpPr/>
      </dsp:nvSpPr>
      <dsp:spPr>
        <a:xfrm rot="5400000">
          <a:off x="6345937" y="264"/>
          <a:ext cx="1627832" cy="1627832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단점</a:t>
          </a:r>
        </a:p>
      </dsp:txBody>
      <dsp:txXfrm rot="-5400000">
        <a:off x="6630809" y="407222"/>
        <a:ext cx="1342961" cy="81391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70586" y="23897"/>
        <a:ext cx="1409382" cy="683429"/>
      </dsp:txXfrm>
    </dsp:sp>
    <dsp:sp modelId="{C1F23F02-E739-41CD-949C-5CCD61622F8F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sp:txBody>
      <dsp:txXfrm>
        <a:off x="360967" y="931339"/>
        <a:ext cx="1119001" cy="683429"/>
      </dsp:txXfrm>
    </dsp:sp>
    <dsp:sp modelId="{630BD71C-8E74-4097-BE7F-103BD0413F44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5F46-895C-4AA3-936E-B0BE87821577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45211"/>
              <a:satOff val="863"/>
              <a:lumOff val="3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공개적인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게시판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7B1AD0DE-DA45-4DD6-8D1A-A5C21B07BD2A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sp:txBody>
      <dsp:txXfrm>
        <a:off x="2175851" y="931339"/>
        <a:ext cx="1119001" cy="683429"/>
      </dsp:txXfrm>
    </dsp:sp>
    <dsp:sp modelId="{A4551BC3-AA15-4852-9167-E3780F8D3639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649B7-CDC7-496F-A5F8-C3133D5912C9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sp:txBody>
      <dsp:txXfrm>
        <a:off x="2175851" y="1838780"/>
        <a:ext cx="1119001" cy="683429"/>
      </dsp:txXfrm>
    </dsp:sp>
    <dsp:sp modelId="{D6045046-8FE8-4CC5-BAEB-9D3D41A51D23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43DD-C48C-4942-8041-89C17205A001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sp:txBody>
      <dsp:txXfrm>
        <a:off x="2175851" y="2746222"/>
        <a:ext cx="1119001" cy="683429"/>
      </dsp:txXfrm>
    </dsp:sp>
    <dsp:sp modelId="{6256EFDE-9388-4FBC-8139-0FBAB570334A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39E2F87B-631D-4B1A-8C2D-F67C37AF7DBE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26053"/>
              <a:satOff val="4313"/>
              <a:lumOff val="19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파일첨부</a:t>
          </a:r>
        </a:p>
      </dsp:txBody>
      <dsp:txXfrm>
        <a:off x="3990734" y="931339"/>
        <a:ext cx="1119001" cy="683429"/>
      </dsp:txXfrm>
    </dsp:sp>
    <dsp:sp modelId="{55AE092E-2BE9-4B00-9190-44B815D49CED}">
      <dsp:nvSpPr>
        <dsp:cNvPr id="0" name=""/>
        <dsp:cNvSpPr/>
      </dsp:nvSpPr>
      <dsp:spPr>
        <a:xfrm>
          <a:off x="3824281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F11B-7F47-47AF-BEAF-FD4E5D93FBE4}">
      <dsp:nvSpPr>
        <dsp:cNvPr id="0" name=""/>
        <dsp:cNvSpPr/>
      </dsp:nvSpPr>
      <dsp:spPr>
        <a:xfrm>
          <a:off x="3969472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sp:txBody>
      <dsp:txXfrm>
        <a:off x="3990734" y="1838780"/>
        <a:ext cx="1119001" cy="683429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sp:txBody>
      <dsp:txXfrm>
        <a:off x="70586" y="23897"/>
        <a:ext cx="1409382" cy="683429"/>
      </dsp:txXfrm>
    </dsp:sp>
    <dsp:sp modelId="{911886E6-8BDE-40CD-B583-676F009D1C0E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EB095-402E-4864-A264-E41D0E72B026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많은 정보의 보관</a:t>
          </a:r>
          <a:r>
            <a:rPr lang="en-US" altLang="ko-KR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관리</a:t>
          </a:r>
        </a:p>
      </dsp:txBody>
      <dsp:txXfrm>
        <a:off x="360967" y="931339"/>
        <a:ext cx="1119001" cy="683429"/>
      </dsp:txXfrm>
    </dsp:sp>
    <dsp:sp modelId="{3306BD8C-F1E5-45C8-909D-F7C2A4B52F62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B1F35-1544-4270-98DC-B42CE89788B3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45897"/>
              <a:satOff val="-1844"/>
              <a:lumOff val="39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 불가</a:t>
          </a: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B9056F6E-2736-40CF-9312-910E695BE0B5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F068B-BEA4-4E58-8DA6-D436F29521E8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91794"/>
              <a:satOff val="-3688"/>
              <a:lumOff val="78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연락 이외의 유용한 기능</a:t>
          </a:r>
        </a:p>
      </dsp:txBody>
      <dsp:txXfrm>
        <a:off x="2175851" y="931339"/>
        <a:ext cx="1119001" cy="683429"/>
      </dsp:txXfrm>
    </dsp:sp>
    <dsp:sp modelId="{068994CE-AD75-4A63-BFEB-0D0A3529464B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F921-BD85-4338-A66A-91047CFEF6A6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37691"/>
              <a:satOff val="-5532"/>
              <a:lumOff val="11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필요한 정보 </a:t>
          </a:r>
          <a:r>
            <a:rPr lang="ko-KR" altLang="en-US" sz="16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시각화</a:t>
          </a:r>
          <a:r>
            <a:rPr lang="ko-KR" altLang="en-US" sz="1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endParaRPr lang="en-US" altLang="ko-KR" sz="1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타임테이블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75851" y="1838780"/>
        <a:ext cx="1119001" cy="683429"/>
      </dsp:txXfrm>
    </dsp:sp>
    <dsp:sp modelId="{4C2A8B2C-6978-4A47-99C0-003FE39F1EE1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9766-8410-4061-A88C-54508DD9C93A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83589"/>
              <a:satOff val="-7377"/>
              <a:lumOff val="15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글의 분류</a:t>
          </a:r>
        </a:p>
      </dsp:txBody>
      <dsp:txXfrm>
        <a:off x="2175851" y="2746222"/>
        <a:ext cx="1119001" cy="683429"/>
      </dsp:txXfrm>
    </dsp:sp>
    <dsp:sp modelId="{5B1F3505-DD53-4B1B-8CBF-72348945C749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F8093234-FEC3-425B-B3F2-32DE94D7CB67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25774-0275-49B2-8D8D-1118C673AF06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29486"/>
              <a:satOff val="-9221"/>
              <a:lumOff val="19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톡방이</a:t>
          </a: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많아 묻힘</a:t>
          </a:r>
        </a:p>
      </dsp:txBody>
      <dsp:txXfrm>
        <a:off x="3990734" y="931339"/>
        <a:ext cx="1119001" cy="683429"/>
      </dsp:txXfrm>
    </dsp:sp>
    <dsp:sp modelId="{068FE81B-A9D1-4FF9-AD58-6EDE30B77276}">
      <dsp:nvSpPr>
        <dsp:cNvPr id="0" name=""/>
        <dsp:cNvSpPr/>
      </dsp:nvSpPr>
      <dsp:spPr>
        <a:xfrm>
          <a:off x="3824281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CD1F-7D5B-4CDA-9270-504014170662}">
      <dsp:nvSpPr>
        <dsp:cNvPr id="0" name=""/>
        <dsp:cNvSpPr/>
      </dsp:nvSpPr>
      <dsp:spPr>
        <a:xfrm>
          <a:off x="3969472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75383"/>
              <a:satOff val="-11065"/>
              <a:lumOff val="23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 전달 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확인 불가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(ex. </a:t>
          </a:r>
          <a:r>
            <a:rPr lang="ko-KR" altLang="en-US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990734" y="1838780"/>
        <a:ext cx="1119001" cy="683429"/>
      </dsp:txXfrm>
    </dsp:sp>
    <dsp:sp modelId="{A8B72A67-EE12-4164-8889-BDA087FD6A37}">
      <dsp:nvSpPr>
        <dsp:cNvPr id="0" name=""/>
        <dsp:cNvSpPr/>
      </dsp:nvSpPr>
      <dsp:spPr>
        <a:xfrm>
          <a:off x="3824281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1BAE-02DF-4DCA-A1D1-1656C64BEB5F}">
      <dsp:nvSpPr>
        <dsp:cNvPr id="0" name=""/>
        <dsp:cNvSpPr/>
      </dsp:nvSpPr>
      <dsp:spPr>
        <a:xfrm>
          <a:off x="3969472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공지전달 어려움</a:t>
          </a:r>
        </a:p>
      </dsp:txBody>
      <dsp:txXfrm>
        <a:off x="3990734" y="2746222"/>
        <a:ext cx="1119001" cy="6834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실시간</a:t>
          </a:r>
        </a:p>
      </dsp:txBody>
      <dsp:txXfrm>
        <a:off x="70586" y="23897"/>
        <a:ext cx="1409382" cy="683429"/>
      </dsp:txXfrm>
    </dsp:sp>
    <dsp:sp modelId="{C1F23F02-E739-41CD-949C-5CCD61622F8F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AF759-8C31-4023-BE2C-24DC29BDD848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실시간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의사소통</a:t>
          </a:r>
        </a:p>
      </dsp:txBody>
      <dsp:txXfrm>
        <a:off x="360967" y="931339"/>
        <a:ext cx="1119001" cy="683429"/>
      </dsp:txXfrm>
    </dsp:sp>
    <dsp:sp modelId="{630BD71C-8E74-4097-BE7F-103BD0413F44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F5F46-895C-4AA3-936E-B0BE87821577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45211"/>
              <a:satOff val="863"/>
              <a:lumOff val="38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공개적인 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게시판</a:t>
          </a:r>
          <a:endParaRPr lang="en-US" altLang="ko-KR" sz="1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7B1AD0DE-DA45-4DD6-8D1A-A5C21B07BD2A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34388-449A-423E-A182-401266459439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공지기능</a:t>
          </a:r>
        </a:p>
      </dsp:txBody>
      <dsp:txXfrm>
        <a:off x="2175851" y="931339"/>
        <a:ext cx="1119001" cy="683429"/>
      </dsp:txXfrm>
    </dsp:sp>
    <dsp:sp modelId="{A4551BC3-AA15-4852-9167-E3780F8D3639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649B7-CDC7-496F-A5F8-C3133D5912C9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홍보기능</a:t>
          </a:r>
        </a:p>
      </dsp:txBody>
      <dsp:txXfrm>
        <a:off x="2175851" y="1838780"/>
        <a:ext cx="1119001" cy="683429"/>
      </dsp:txXfrm>
    </dsp:sp>
    <dsp:sp modelId="{D6045046-8FE8-4CC5-BAEB-9D3D41A51D23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643DD-C48C-4942-8041-89C17205A001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다기능</a:t>
          </a:r>
        </a:p>
      </dsp:txBody>
      <dsp:txXfrm>
        <a:off x="2175851" y="2746222"/>
        <a:ext cx="1119001" cy="683429"/>
      </dsp:txXfrm>
    </dsp:sp>
    <dsp:sp modelId="{6256EFDE-9388-4FBC-8139-0FBAB570334A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39E2F87B-631D-4B1A-8C2D-F67C37AF7DBE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E421-F421-4145-B1D9-DA95ADA0AD93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26053"/>
              <a:satOff val="4313"/>
              <a:lumOff val="19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파일첨부</a:t>
          </a:r>
        </a:p>
      </dsp:txBody>
      <dsp:txXfrm>
        <a:off x="3990734" y="931339"/>
        <a:ext cx="1119001" cy="683429"/>
      </dsp:txXfrm>
    </dsp:sp>
    <dsp:sp modelId="{55AE092E-2BE9-4B00-9190-44B815D49CED}">
      <dsp:nvSpPr>
        <dsp:cNvPr id="0" name=""/>
        <dsp:cNvSpPr/>
      </dsp:nvSpPr>
      <dsp:spPr>
        <a:xfrm>
          <a:off x="3824281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F11B-7F47-47AF-BEAF-FD4E5D93FBE4}">
      <dsp:nvSpPr>
        <dsp:cNvPr id="0" name=""/>
        <dsp:cNvSpPr/>
      </dsp:nvSpPr>
      <dsp:spPr>
        <a:xfrm>
          <a:off x="3969472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단체 채팅</a:t>
          </a:r>
        </a:p>
      </dsp:txBody>
      <dsp:txXfrm>
        <a:off x="3990734" y="1838780"/>
        <a:ext cx="1119001" cy="6834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E35EC-112A-49E8-A8B7-B0F1F4C99384}">
      <dsp:nvSpPr>
        <dsp:cNvPr id="0" name=""/>
        <dsp:cNvSpPr/>
      </dsp:nvSpPr>
      <dsp:spPr>
        <a:xfrm>
          <a:off x="49324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</a:t>
          </a:r>
        </a:p>
      </dsp:txBody>
      <dsp:txXfrm>
        <a:off x="70586" y="23897"/>
        <a:ext cx="1409382" cy="683429"/>
      </dsp:txXfrm>
    </dsp:sp>
    <dsp:sp modelId="{911886E6-8BDE-40CD-B583-676F009D1C0E}">
      <dsp:nvSpPr>
        <dsp:cNvPr id="0" name=""/>
        <dsp:cNvSpPr/>
      </dsp:nvSpPr>
      <dsp:spPr>
        <a:xfrm>
          <a:off x="194515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EB095-402E-4864-A264-E41D0E72B026}">
      <dsp:nvSpPr>
        <dsp:cNvPr id="0" name=""/>
        <dsp:cNvSpPr/>
      </dsp:nvSpPr>
      <dsp:spPr>
        <a:xfrm>
          <a:off x="339705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많은 정보의 보관</a:t>
          </a:r>
          <a:r>
            <a:rPr lang="en-US" altLang="ko-KR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관리</a:t>
          </a:r>
        </a:p>
      </dsp:txBody>
      <dsp:txXfrm>
        <a:off x="360967" y="931339"/>
        <a:ext cx="1119001" cy="683429"/>
      </dsp:txXfrm>
    </dsp:sp>
    <dsp:sp modelId="{3306BD8C-F1E5-45C8-909D-F7C2A4B52F62}">
      <dsp:nvSpPr>
        <dsp:cNvPr id="0" name=""/>
        <dsp:cNvSpPr/>
      </dsp:nvSpPr>
      <dsp:spPr>
        <a:xfrm>
          <a:off x="194515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B1F35-1544-4270-98DC-B42CE89788B3}">
      <dsp:nvSpPr>
        <dsp:cNvPr id="0" name=""/>
        <dsp:cNvSpPr/>
      </dsp:nvSpPr>
      <dsp:spPr>
        <a:xfrm>
          <a:off x="339705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45897"/>
              <a:satOff val="-1844"/>
              <a:lumOff val="39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고화질 영상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저장 불가</a:t>
          </a:r>
        </a:p>
      </dsp:txBody>
      <dsp:txXfrm>
        <a:off x="360967" y="1838780"/>
        <a:ext cx="1119001" cy="683429"/>
      </dsp:txXfrm>
    </dsp:sp>
    <dsp:sp modelId="{685038EA-D23B-4053-A792-DE5DE3A39B70}">
      <dsp:nvSpPr>
        <dsp:cNvPr id="0" name=""/>
        <dsp:cNvSpPr/>
      </dsp:nvSpPr>
      <dsp:spPr>
        <a:xfrm>
          <a:off x="1864207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기능</a:t>
          </a:r>
        </a:p>
      </dsp:txBody>
      <dsp:txXfrm>
        <a:off x="1885469" y="23897"/>
        <a:ext cx="1409382" cy="683429"/>
      </dsp:txXfrm>
    </dsp:sp>
    <dsp:sp modelId="{B9056F6E-2736-40CF-9312-910E695BE0B5}">
      <dsp:nvSpPr>
        <dsp:cNvPr id="0" name=""/>
        <dsp:cNvSpPr/>
      </dsp:nvSpPr>
      <dsp:spPr>
        <a:xfrm>
          <a:off x="2009398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F068B-BEA4-4E58-8DA6-D436F29521E8}">
      <dsp:nvSpPr>
        <dsp:cNvPr id="0" name=""/>
        <dsp:cNvSpPr/>
      </dsp:nvSpPr>
      <dsp:spPr>
        <a:xfrm>
          <a:off x="2154589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91794"/>
              <a:satOff val="-3688"/>
              <a:lumOff val="78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연락 이외의 유용한 기능</a:t>
          </a:r>
        </a:p>
      </dsp:txBody>
      <dsp:txXfrm>
        <a:off x="2175851" y="931339"/>
        <a:ext cx="1119001" cy="683429"/>
      </dsp:txXfrm>
    </dsp:sp>
    <dsp:sp modelId="{068994CE-AD75-4A63-BFEB-0D0A3529464B}">
      <dsp:nvSpPr>
        <dsp:cNvPr id="0" name=""/>
        <dsp:cNvSpPr/>
      </dsp:nvSpPr>
      <dsp:spPr>
        <a:xfrm>
          <a:off x="2009398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F921-BD85-4338-A66A-91047CFEF6A6}">
      <dsp:nvSpPr>
        <dsp:cNvPr id="0" name=""/>
        <dsp:cNvSpPr/>
      </dsp:nvSpPr>
      <dsp:spPr>
        <a:xfrm>
          <a:off x="2154589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37691"/>
              <a:satOff val="-5532"/>
              <a:lumOff val="11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필요한 정보 </a:t>
          </a:r>
          <a:r>
            <a:rPr lang="ko-KR" altLang="en-US" sz="16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시각화</a:t>
          </a:r>
          <a:r>
            <a:rPr lang="ko-KR" altLang="en-US" sz="1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endParaRPr lang="en-US" altLang="ko-KR" sz="1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, </a:t>
          </a:r>
          <a:r>
            <a:rPr lang="ko-KR" altLang="en-US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타임테이블</a:t>
          </a:r>
          <a:r>
            <a:rPr lang="en-US" altLang="ko-KR" sz="800" kern="800" baseline="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800" baseline="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75851" y="1838780"/>
        <a:ext cx="1119001" cy="683429"/>
      </dsp:txXfrm>
    </dsp:sp>
    <dsp:sp modelId="{4C2A8B2C-6978-4A47-99C0-003FE39F1EE1}">
      <dsp:nvSpPr>
        <dsp:cNvPr id="0" name=""/>
        <dsp:cNvSpPr/>
      </dsp:nvSpPr>
      <dsp:spPr>
        <a:xfrm>
          <a:off x="2009398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9766-8410-4061-A88C-54508DD9C93A}">
      <dsp:nvSpPr>
        <dsp:cNvPr id="0" name=""/>
        <dsp:cNvSpPr/>
      </dsp:nvSpPr>
      <dsp:spPr>
        <a:xfrm>
          <a:off x="2154589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83589"/>
              <a:satOff val="-7377"/>
              <a:lumOff val="15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글의 분류</a:t>
          </a:r>
        </a:p>
      </dsp:txBody>
      <dsp:txXfrm>
        <a:off x="2175851" y="2746222"/>
        <a:ext cx="1119001" cy="683429"/>
      </dsp:txXfrm>
    </dsp:sp>
    <dsp:sp modelId="{5B1F3505-DD53-4B1B-8CBF-72348945C749}">
      <dsp:nvSpPr>
        <dsp:cNvPr id="0" name=""/>
        <dsp:cNvSpPr/>
      </dsp:nvSpPr>
      <dsp:spPr>
        <a:xfrm>
          <a:off x="3679090" y="2635"/>
          <a:ext cx="1451906" cy="72595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기타</a:t>
          </a:r>
        </a:p>
      </dsp:txBody>
      <dsp:txXfrm>
        <a:off x="3700352" y="23897"/>
        <a:ext cx="1409382" cy="683429"/>
      </dsp:txXfrm>
    </dsp:sp>
    <dsp:sp modelId="{F8093234-FEC3-425B-B3F2-32DE94D7CB67}">
      <dsp:nvSpPr>
        <dsp:cNvPr id="0" name=""/>
        <dsp:cNvSpPr/>
      </dsp:nvSpPr>
      <dsp:spPr>
        <a:xfrm>
          <a:off x="3824281" y="728588"/>
          <a:ext cx="145190" cy="54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464"/>
              </a:lnTo>
              <a:lnTo>
                <a:pt x="145190" y="544464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25774-0275-49B2-8D8D-1118C673AF06}">
      <dsp:nvSpPr>
        <dsp:cNvPr id="0" name=""/>
        <dsp:cNvSpPr/>
      </dsp:nvSpPr>
      <dsp:spPr>
        <a:xfrm>
          <a:off x="3969472" y="910077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29486"/>
              <a:satOff val="-9221"/>
              <a:lumOff val="19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톡방이</a:t>
          </a: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 많아 묻힘</a:t>
          </a:r>
        </a:p>
      </dsp:txBody>
      <dsp:txXfrm>
        <a:off x="3990734" y="931339"/>
        <a:ext cx="1119001" cy="683429"/>
      </dsp:txXfrm>
    </dsp:sp>
    <dsp:sp modelId="{068FE81B-A9D1-4FF9-AD58-6EDE30B77276}">
      <dsp:nvSpPr>
        <dsp:cNvPr id="0" name=""/>
        <dsp:cNvSpPr/>
      </dsp:nvSpPr>
      <dsp:spPr>
        <a:xfrm>
          <a:off x="3824281" y="728588"/>
          <a:ext cx="145190" cy="145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906"/>
              </a:lnTo>
              <a:lnTo>
                <a:pt x="145190" y="1451906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CD1F-7D5B-4CDA-9270-504014170662}">
      <dsp:nvSpPr>
        <dsp:cNvPr id="0" name=""/>
        <dsp:cNvSpPr/>
      </dsp:nvSpPr>
      <dsp:spPr>
        <a:xfrm>
          <a:off x="3969472" y="1817518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75383"/>
              <a:satOff val="-11065"/>
              <a:lumOff val="23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정보 전달 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확인 불가</a:t>
          </a:r>
          <a:endParaRPr lang="en-US" altLang="ko-KR" sz="16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(ex. </a:t>
          </a:r>
          <a:r>
            <a:rPr lang="ko-KR" altLang="en-US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공지사항</a:t>
          </a:r>
          <a:r>
            <a:rPr lang="en-US" altLang="ko-KR" sz="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)</a:t>
          </a:r>
          <a:endParaRPr lang="ko-KR" altLang="en-US" sz="800" kern="1200" dirty="0">
            <a:solidFill>
              <a:srgbClr val="C00000"/>
            </a:solidFill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990734" y="1838780"/>
        <a:ext cx="1119001" cy="683429"/>
      </dsp:txXfrm>
    </dsp:sp>
    <dsp:sp modelId="{A8B72A67-EE12-4164-8889-BDA087FD6A37}">
      <dsp:nvSpPr>
        <dsp:cNvPr id="0" name=""/>
        <dsp:cNvSpPr/>
      </dsp:nvSpPr>
      <dsp:spPr>
        <a:xfrm>
          <a:off x="3824281" y="728588"/>
          <a:ext cx="145190" cy="235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348"/>
              </a:lnTo>
              <a:lnTo>
                <a:pt x="145190" y="2359348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1BAE-02DF-4DCA-A1D1-1656C64BEB5F}">
      <dsp:nvSpPr>
        <dsp:cNvPr id="0" name=""/>
        <dsp:cNvSpPr/>
      </dsp:nvSpPr>
      <dsp:spPr>
        <a:xfrm>
          <a:off x="3969472" y="2724960"/>
          <a:ext cx="1161525" cy="725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잡담으로 공지전달 어려움</a:t>
          </a:r>
        </a:p>
      </dsp:txBody>
      <dsp:txXfrm>
        <a:off x="3990734" y="2746222"/>
        <a:ext cx="1119001" cy="6834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971D-52CA-481A-8AFA-0C9FFEFB9C90}">
      <dsp:nvSpPr>
        <dsp:cNvPr id="0" name=""/>
        <dsp:cNvSpPr/>
      </dsp:nvSpPr>
      <dsp:spPr>
        <a:xfrm>
          <a:off x="0" y="144118"/>
          <a:ext cx="6917693" cy="432355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FB5A1-50E9-4510-94E8-4B3FD8CDF0C2}">
      <dsp:nvSpPr>
        <dsp:cNvPr id="0" name=""/>
        <dsp:cNvSpPr/>
      </dsp:nvSpPr>
      <dsp:spPr>
        <a:xfrm>
          <a:off x="681392" y="3359116"/>
          <a:ext cx="159106" cy="15910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0AAA5-D9EE-4CAC-B68A-A75E59D53238}">
      <dsp:nvSpPr>
        <dsp:cNvPr id="0" name=""/>
        <dsp:cNvSpPr/>
      </dsp:nvSpPr>
      <dsp:spPr>
        <a:xfrm>
          <a:off x="760946" y="3438670"/>
          <a:ext cx="1182925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07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페이스북</a:t>
          </a:r>
        </a:p>
      </dsp:txBody>
      <dsp:txXfrm>
        <a:off x="760946" y="3438670"/>
        <a:ext cx="1182925" cy="1029006"/>
      </dsp:txXfrm>
    </dsp:sp>
    <dsp:sp modelId="{BC031264-57D9-4BE8-9B29-DC2AAD567ACD}">
      <dsp:nvSpPr>
        <dsp:cNvPr id="0" name=""/>
        <dsp:cNvSpPr/>
      </dsp:nvSpPr>
      <dsp:spPr>
        <a:xfrm>
          <a:off x="1805517" y="2353457"/>
          <a:ext cx="276707" cy="27670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4F66-86AB-429D-B24B-FDB3F4ADDB59}">
      <dsp:nvSpPr>
        <dsp:cNvPr id="0" name=""/>
        <dsp:cNvSpPr/>
      </dsp:nvSpPr>
      <dsp:spPr>
        <a:xfrm>
          <a:off x="1943871" y="2491810"/>
          <a:ext cx="1452715" cy="19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22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지그재그</a:t>
          </a:r>
        </a:p>
      </dsp:txBody>
      <dsp:txXfrm>
        <a:off x="1943871" y="2491810"/>
        <a:ext cx="1452715" cy="1975866"/>
      </dsp:txXfrm>
    </dsp:sp>
    <dsp:sp modelId="{4BF41312-A6C9-497C-855D-F23D8E89DFE5}">
      <dsp:nvSpPr>
        <dsp:cNvPr id="0" name=""/>
        <dsp:cNvSpPr/>
      </dsp:nvSpPr>
      <dsp:spPr>
        <a:xfrm>
          <a:off x="3240939" y="1612399"/>
          <a:ext cx="366637" cy="3666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92C8C-BFFF-4F7A-B7B7-D35FE2B9DDA2}">
      <dsp:nvSpPr>
        <dsp:cNvPr id="0" name=""/>
        <dsp:cNvSpPr/>
      </dsp:nvSpPr>
      <dsp:spPr>
        <a:xfrm>
          <a:off x="3424258" y="1795718"/>
          <a:ext cx="1452715" cy="26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74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카카오톡</a:t>
          </a:r>
        </a:p>
      </dsp:txBody>
      <dsp:txXfrm>
        <a:off x="3424258" y="1795718"/>
        <a:ext cx="1452715" cy="2671958"/>
      </dsp:txXfrm>
    </dsp:sp>
    <dsp:sp modelId="{C38F04A7-B228-4184-8DC9-5085EA5B4DA9}">
      <dsp:nvSpPr>
        <dsp:cNvPr id="0" name=""/>
        <dsp:cNvSpPr/>
      </dsp:nvSpPr>
      <dsp:spPr>
        <a:xfrm>
          <a:off x="4804337" y="1122107"/>
          <a:ext cx="491156" cy="49115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39DB2-DBB4-4265-9F1F-659A385B0D4D}">
      <dsp:nvSpPr>
        <dsp:cNvPr id="0" name=""/>
        <dsp:cNvSpPr/>
      </dsp:nvSpPr>
      <dsp:spPr>
        <a:xfrm>
          <a:off x="5049915" y="1367685"/>
          <a:ext cx="1452715" cy="309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53" tIns="0" rIns="0" bIns="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인스타그램</a:t>
          </a:r>
        </a:p>
      </dsp:txBody>
      <dsp:txXfrm>
        <a:off x="5049915" y="1367685"/>
        <a:ext cx="1452715" cy="30999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A0BB-C69C-4A35-93AC-4E6F62710956}">
      <dsp:nvSpPr>
        <dsp:cNvPr id="0" name=""/>
        <dsp:cNvSpPr/>
      </dsp:nvSpPr>
      <dsp:spPr>
        <a:xfrm>
          <a:off x="0" y="0"/>
          <a:ext cx="103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394D-B183-4D6C-A7C7-C1DC4FBEBBD4}">
      <dsp:nvSpPr>
        <dsp:cNvPr id="0" name=""/>
        <dsp:cNvSpPr/>
      </dsp:nvSpPr>
      <dsp:spPr>
        <a:xfrm>
          <a:off x="0" y="0"/>
          <a:ext cx="2061366" cy="313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Another </a:t>
          </a:r>
        </a:p>
        <a:p>
          <a:pPr marL="0" lvl="0" indent="0" algn="ctr" defTabSz="977900" latinLnBrk="1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rPr>
            <a:t>Message</a:t>
          </a:r>
        </a:p>
      </dsp:txBody>
      <dsp:txXfrm>
        <a:off x="0" y="0"/>
        <a:ext cx="2061366" cy="3134610"/>
      </dsp:txXfrm>
    </dsp:sp>
    <dsp:sp modelId="{EDABDCED-9497-4B81-97BD-CFBB40871947}">
      <dsp:nvSpPr>
        <dsp:cNvPr id="0" name=""/>
        <dsp:cNvSpPr/>
      </dsp:nvSpPr>
      <dsp:spPr>
        <a:xfrm>
          <a:off x="2215968" y="36848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기능이 확실히 보이는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픽토그램이나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구성으로 만들어주세요</a:t>
          </a:r>
        </a:p>
      </dsp:txBody>
      <dsp:txXfrm>
        <a:off x="2215968" y="36848"/>
        <a:ext cx="8090863" cy="736970"/>
      </dsp:txXfrm>
    </dsp:sp>
    <dsp:sp modelId="{A3F4CF2E-3420-4CEF-9C16-C4CF38FE59FE}">
      <dsp:nvSpPr>
        <dsp:cNvPr id="0" name=""/>
        <dsp:cNvSpPr/>
      </dsp:nvSpPr>
      <dsp:spPr>
        <a:xfrm>
          <a:off x="2061366" y="773818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D970-C2EC-4277-8243-9D9AA1DA375D}">
      <dsp:nvSpPr>
        <dsp:cNvPr id="0" name=""/>
        <dsp:cNvSpPr/>
      </dsp:nvSpPr>
      <dsp:spPr>
        <a:xfrm>
          <a:off x="2215968" y="810667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장부를 다같이 확인 할 수 있었으면 좋겠습니다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어디서 얼마를 썼고 남은 공금을 알려주며 동아리에 필요한 물품을 제시하는 게시판이 있었으면 좋겠습니다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810667"/>
        <a:ext cx="8090863" cy="736970"/>
      </dsp:txXfrm>
    </dsp:sp>
    <dsp:sp modelId="{83977CD8-A74C-4924-9972-3684ABB4BBB2}">
      <dsp:nvSpPr>
        <dsp:cNvPr id="0" name=""/>
        <dsp:cNvSpPr/>
      </dsp:nvSpPr>
      <dsp:spPr>
        <a:xfrm>
          <a:off x="2061366" y="1547637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7510D-E88E-44B1-92DA-8F786E5B4CD2}">
      <dsp:nvSpPr>
        <dsp:cNvPr id="0" name=""/>
        <dsp:cNvSpPr/>
      </dsp:nvSpPr>
      <dsp:spPr>
        <a:xfrm>
          <a:off x="2215968" y="1584485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만약 사용을 한다면 최대한 오류가 없는 앱이면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좋겠어요</a:t>
          </a:r>
          <a:r>
            <a:rPr lang="en-US" altLang="ko-KR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.</a:t>
          </a: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화이팅입니다</a:t>
          </a:r>
          <a:r>
            <a:rPr lang="en-US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!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1584485"/>
        <a:ext cx="8090863" cy="736970"/>
      </dsp:txXfrm>
    </dsp:sp>
    <dsp:sp modelId="{F5D648AC-B466-4B4E-9A21-D285EB9E3733}">
      <dsp:nvSpPr>
        <dsp:cNvPr id="0" name=""/>
        <dsp:cNvSpPr/>
      </dsp:nvSpPr>
      <dsp:spPr>
        <a:xfrm>
          <a:off x="2061366" y="2321455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B4C09-AF92-4DF7-BF66-5095E54C85C8}">
      <dsp:nvSpPr>
        <dsp:cNvPr id="0" name=""/>
        <dsp:cNvSpPr/>
      </dsp:nvSpPr>
      <dsp:spPr>
        <a:xfrm>
          <a:off x="2215968" y="2358304"/>
          <a:ext cx="8090863" cy="73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예쁘게 </a:t>
          </a:r>
          <a:r>
            <a:rPr lang="ko-KR" altLang="en-US" sz="18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만들어주세요ㅎ</a:t>
          </a:r>
          <a:endParaRPr lang="ko-KR" altLang="en-US" sz="18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215968" y="2358304"/>
        <a:ext cx="8090863" cy="736970"/>
      </dsp:txXfrm>
    </dsp:sp>
    <dsp:sp modelId="{58F578CA-3433-4285-9FFF-66C1FE7407FD}">
      <dsp:nvSpPr>
        <dsp:cNvPr id="0" name=""/>
        <dsp:cNvSpPr/>
      </dsp:nvSpPr>
      <dsp:spPr>
        <a:xfrm>
          <a:off x="2061366" y="3095274"/>
          <a:ext cx="82454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02D7-D394-4285-BE1C-846DCC255CE2}">
      <dsp:nvSpPr>
        <dsp:cNvPr id="0" name=""/>
        <dsp:cNvSpPr/>
      </dsp:nvSpPr>
      <dsp:spPr>
        <a:xfrm>
          <a:off x="1235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9346-C26E-4C1B-847F-D49D5E3D1C49}">
      <dsp:nvSpPr>
        <dsp:cNvPr id="0" name=""/>
        <dsp:cNvSpPr/>
      </dsp:nvSpPr>
      <dsp:spPr>
        <a:xfrm>
          <a:off x="1235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Kakao</a:t>
          </a:r>
          <a:r>
            <a:rPr lang="en-US" altLang="ko-KR" sz="2400" kern="1200" dirty="0"/>
            <a:t> Talk</a:t>
          </a:r>
          <a:endParaRPr lang="ko-KR" altLang="en-US" sz="2400" kern="1200" dirty="0"/>
        </a:p>
      </dsp:txBody>
      <dsp:txXfrm>
        <a:off x="1235" y="2403864"/>
        <a:ext cx="1960554" cy="727365"/>
      </dsp:txXfrm>
    </dsp:sp>
    <dsp:sp modelId="{B314D245-750F-4210-98F9-5E08548656E1}">
      <dsp:nvSpPr>
        <dsp:cNvPr id="0" name=""/>
        <dsp:cNvSpPr/>
      </dsp:nvSpPr>
      <dsp:spPr>
        <a:xfrm>
          <a:off x="2157927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68889-4FE4-4078-9988-D7866035092C}">
      <dsp:nvSpPr>
        <dsp:cNvPr id="0" name=""/>
        <dsp:cNvSpPr/>
      </dsp:nvSpPr>
      <dsp:spPr>
        <a:xfrm>
          <a:off x="2157927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 err="1"/>
            <a:t>Naver</a:t>
          </a:r>
          <a:r>
            <a:rPr lang="en-US" altLang="ko-KR" sz="2400" kern="1200" dirty="0"/>
            <a:t> Band</a:t>
          </a:r>
          <a:endParaRPr lang="ko-KR" altLang="en-US" sz="2400" kern="1200" dirty="0"/>
        </a:p>
      </dsp:txBody>
      <dsp:txXfrm>
        <a:off x="2157927" y="2403864"/>
        <a:ext cx="1960554" cy="727365"/>
      </dsp:txXfrm>
    </dsp:sp>
    <dsp:sp modelId="{374C25FE-CCC0-4196-AA11-9C87B8D5F01D}">
      <dsp:nvSpPr>
        <dsp:cNvPr id="0" name=""/>
        <dsp:cNvSpPr/>
      </dsp:nvSpPr>
      <dsp:spPr>
        <a:xfrm>
          <a:off x="4314619" y="1053042"/>
          <a:ext cx="1960554" cy="13508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2C2E-00D6-4419-B939-CBC202ED9BEE}">
      <dsp:nvSpPr>
        <dsp:cNvPr id="0" name=""/>
        <dsp:cNvSpPr/>
      </dsp:nvSpPr>
      <dsp:spPr>
        <a:xfrm>
          <a:off x="4314619" y="2403864"/>
          <a:ext cx="1960554" cy="72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Facebook</a:t>
          </a:r>
          <a:endParaRPr lang="ko-KR" altLang="en-US" sz="2400" kern="1200" dirty="0"/>
        </a:p>
      </dsp:txBody>
      <dsp:txXfrm>
        <a:off x="4314619" y="2403864"/>
        <a:ext cx="1960554" cy="72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5DC2-C836-4D7E-A2DA-38572901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84E87-E756-4E7A-8283-C91E810A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E0F9C-8B2D-4EA4-BDFB-5A42BCE5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4EF35-0B8D-4372-8817-7CFEE92F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285F-277D-4C07-8995-91366116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6B9D-9B21-4D67-B8AC-64954926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96E3EB-D25A-43F9-8209-5342D930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B7FBE-9D89-49D6-BDB2-72CFF696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C1DBA-BD59-4AFE-BC3C-B7AE63A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AD8DA-5E47-4D28-B5BC-527FE40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AF5C45-AF5A-4015-930D-B228FE184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6A2A8-BE4F-4959-8C6B-FDB48C25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E8C0E-3715-4B93-AA1B-BFF4AEAC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68169-01F3-4715-AED2-2C517ABD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D8286-32A6-49A1-A7DC-2E27D3BA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A34F-7BED-4D80-9609-0674B39E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CE24-6462-4767-BECE-7E41960B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C194C-F7DC-46AD-88A3-9FCECD19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67527-7B9A-4B91-8E40-320C52C3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B9FAE-BB88-4BB9-AE93-FA657F2A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9C49-79BF-4067-B61A-129931F8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C71BB-1BA6-4504-B8D0-12CE58F1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E1F2B-C2B0-454E-89E1-FE9E856C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74848-A4F9-4CA0-91F2-CD07C74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294A3-065C-4A1A-A044-9E5F7B85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6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C177-E575-4AC1-AF5C-4A7692F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2A4F-39C1-4B80-8C38-C1CA394B0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214BF-46EB-4CD4-B4AF-31146CE1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8E9D1-AE84-476F-853C-8B4DA950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B9C58-4CCD-4D26-B3A0-FE4A826B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90806-B4EA-482E-A3D3-6D197F1C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2A50-30BE-40A4-B909-1693FACD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16750-0C32-42E3-A8BA-A5160DBB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C04E5-59F5-414E-8CC2-81052605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4068E-FAD3-4B4D-9027-1D35D96CF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058D4-63AF-4FFD-9A95-4BB8C2513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ADB527-A589-49D0-9883-1FBF9C4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D521C-EFBA-4D8B-A862-1DE8B2B8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33124-3B94-4B17-AFFA-00D598E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7088-7477-4A7D-ACA0-56BD72F6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0D21C-12C8-4C18-B3EE-8526D670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593AA9-8B7A-4ABF-A38E-CAEB7D9A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B30D1-5767-4DB1-86F9-FC61B5A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9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44091-F541-4D02-A017-848FB1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525F5D-B32C-42DE-84BA-E2E7DB8C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DD24C-03C8-4F1A-9AB1-97C75407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65462-F935-4C93-B686-0FA615AB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4C85-0793-4B17-9414-0B3083EE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5DB36-B85C-4F97-9C24-2B52B01B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143C2-BAAA-4C1F-9956-928039CB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69819-C11D-46E4-AB6F-0CAD3AB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3016F-9964-4952-9B2B-F74812C0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37C3-BFA2-4565-A6CF-B58E580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4D105-B813-4302-9A1C-1F4BF8F9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45DAB-1400-48DC-897B-45C60FC0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BEE53-1F2F-4391-A379-C2F7D658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3EBB6-1195-4F2F-A93C-84AC321B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84B31-2B8E-4368-9B65-1DAC0F8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D4679-BCAA-4056-9B3D-5281C62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7C78C-39B0-4600-8465-C47566D9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B4F48-3EF0-4DB7-BBCF-AD7E4F7B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5A8C-2EEA-4544-8ED4-0F98A302DFE7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E58DD-7F37-425B-8E00-4BF2B67C1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72EC-9557-4D3C-8717-1BD1D821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B640-D6CA-4AA9-9FA6-B1CBEEC33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3.xml"/><Relationship Id="rId7" Type="http://schemas.openxmlformats.org/officeDocument/2006/relationships/image" Target="../media/image5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11" Type="http://schemas.openxmlformats.org/officeDocument/2006/relationships/image" Target="../media/image8.jp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9.xml"/><Relationship Id="rId7" Type="http://schemas.openxmlformats.org/officeDocument/2006/relationships/image" Target="../media/image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5.jp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18156-2551-4B06-ADC0-A39E9DB8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관리 앱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Interview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41118-C887-4855-A656-36321AB94313}"/>
              </a:ext>
            </a:extLst>
          </p:cNvPr>
          <p:cNvSpPr txBox="1"/>
          <p:nvPr/>
        </p:nvSpPr>
        <p:spPr>
          <a:xfrm>
            <a:off x="2796058" y="1703214"/>
            <a:ext cx="67120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조사 기간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2019.03.05 ~ 2019.03.16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(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약 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10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일간 진행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b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조사 참여 동아리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그룹</a:t>
            </a:r>
            <a:b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전체 참여 인원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42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명 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임원 대상으로 진행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상세 정보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다음 장에</a:t>
            </a:r>
            <a:endParaRPr lang="ko-KR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3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35C4B268-DC1B-4A50-B774-4B4936894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413667"/>
              </p:ext>
            </p:extLst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57319E-4EF6-4149-B9CF-7C4A5942AA37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C8758E0-40AF-4B58-8ED4-8C788C102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346661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29927BB-E3CE-4E7D-A003-EE543F33C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141745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8043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sp>
        <p:nvSpPr>
          <p:cNvPr id="3" name="도형 2">
            <a:extLst>
              <a:ext uri="{FF2B5EF4-FFF2-40B4-BE49-F238E27FC236}">
                <a16:creationId xmlns:a16="http://schemas.microsoft.com/office/drawing/2014/main" id="{E8318CE8-0F27-4AD6-9814-D83624B39B12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FBBDFD-0796-4234-A909-D4C41D6B6A56}"/>
              </a:ext>
            </a:extLst>
          </p:cNvPr>
          <p:cNvSpPr/>
          <p:nvPr/>
        </p:nvSpPr>
        <p:spPr>
          <a:xfrm>
            <a:off x="8438383" y="3157622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5/6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FEC5B0-86C1-4609-8611-2EBA45FBFB38}"/>
              </a:ext>
            </a:extLst>
          </p:cNvPr>
          <p:cNvSpPr/>
          <p:nvPr/>
        </p:nvSpPr>
        <p:spPr>
          <a:xfrm>
            <a:off x="5891137" y="410716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연혁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4/6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F7647B-0CDD-48E9-9950-C708D9BCD0A7}"/>
              </a:ext>
            </a:extLst>
          </p:cNvPr>
          <p:cNvSpPr/>
          <p:nvPr/>
        </p:nvSpPr>
        <p:spPr>
          <a:xfrm>
            <a:off x="3987654" y="4430113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단체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메시지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6/6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DD745E-CFE6-4722-A9C5-91F78CF7DAEF}"/>
              </a:ext>
            </a:extLst>
          </p:cNvPr>
          <p:cNvSpPr/>
          <p:nvPr/>
        </p:nvSpPr>
        <p:spPr>
          <a:xfrm>
            <a:off x="4798882" y="350974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용품관리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5/6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C0F52C-C334-4886-830B-92DDC5E38D09}"/>
              </a:ext>
            </a:extLst>
          </p:cNvPr>
          <p:cNvSpPr/>
          <p:nvPr/>
        </p:nvSpPr>
        <p:spPr>
          <a:xfrm>
            <a:off x="6051000" y="2897437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5/6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0CBB54-D891-4BF1-8BDE-20C0F6843AB1}"/>
              </a:ext>
            </a:extLst>
          </p:cNvPr>
          <p:cNvSpPr/>
          <p:nvPr/>
        </p:nvSpPr>
        <p:spPr>
          <a:xfrm>
            <a:off x="3560203" y="32564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6/6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EE8866-1263-4CDF-BA26-BA8AD481BBE9}"/>
              </a:ext>
            </a:extLst>
          </p:cNvPr>
          <p:cNvSpPr/>
          <p:nvPr/>
        </p:nvSpPr>
        <p:spPr>
          <a:xfrm>
            <a:off x="2383665" y="2929078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6/6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BF0345-87DC-444B-A10B-46805909D3DC}"/>
              </a:ext>
            </a:extLst>
          </p:cNvPr>
          <p:cNvSpPr/>
          <p:nvPr/>
        </p:nvSpPr>
        <p:spPr>
          <a:xfrm>
            <a:off x="7098377" y="4476514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자유 게시판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4/6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F22945-FF21-4D23-BC87-08CA72A903FE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5/6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20805E-1F72-4DA6-BD6F-503EBF0C3D3C}"/>
              </a:ext>
            </a:extLst>
          </p:cNvPr>
          <p:cNvSpPr/>
          <p:nvPr/>
        </p:nvSpPr>
        <p:spPr>
          <a:xfrm>
            <a:off x="6158368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6/6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FA8303-61EC-490F-9AA7-6DE817642C4A}"/>
              </a:ext>
            </a:extLst>
          </p:cNvPr>
          <p:cNvSpPr/>
          <p:nvPr/>
        </p:nvSpPr>
        <p:spPr>
          <a:xfrm>
            <a:off x="4439439" y="23441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출석부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3/6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F523EC-1E65-435E-871C-A648FBDF7BD5}"/>
              </a:ext>
            </a:extLst>
          </p:cNvPr>
          <p:cNvSpPr/>
          <p:nvPr/>
        </p:nvSpPr>
        <p:spPr>
          <a:xfrm>
            <a:off x="7230339" y="325395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소규모 그룹화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6/6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E6BC7-8AAD-44DE-977E-C919B46F08BC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54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38AE0-883E-4A30-9A58-9EB0151ED897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805CEB-F371-4E32-9E6C-1A0D1EECA39D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920B78E0-DA0A-458C-8272-AB9CFAD7AB50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210822"/>
              <a:gd name="adj2" fmla="val 13462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A850049F-0A77-4271-9674-B05614490182}"/>
              </a:ext>
            </a:extLst>
          </p:cNvPr>
          <p:cNvSpPr/>
          <p:nvPr/>
        </p:nvSpPr>
        <p:spPr>
          <a:xfrm>
            <a:off x="8694057" y="2032000"/>
            <a:ext cx="3018972" cy="885371"/>
          </a:xfrm>
          <a:prstGeom prst="borderCallout2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광고가 붙은 무료 어플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2797F-0675-456B-A976-4DC35E7987BE}"/>
              </a:ext>
            </a:extLst>
          </p:cNvPr>
          <p:cNvSpPr txBox="1"/>
          <p:nvPr/>
        </p:nvSpPr>
        <p:spPr>
          <a:xfrm>
            <a:off x="4996015" y="2643273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0BF48-5F75-4068-90C4-00BE3C5A5C59}"/>
              </a:ext>
            </a:extLst>
          </p:cNvPr>
          <p:cNvSpPr txBox="1"/>
          <p:nvPr/>
        </p:nvSpPr>
        <p:spPr>
          <a:xfrm>
            <a:off x="6586357" y="4342772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EB9A53E1-A599-4FAD-AC35-F93B4F6A0544}"/>
              </a:ext>
            </a:extLst>
          </p:cNvPr>
          <p:cNvSpPr/>
          <p:nvPr/>
        </p:nvSpPr>
        <p:spPr>
          <a:xfrm>
            <a:off x="543828" y="3957167"/>
            <a:ext cx="2629701" cy="771210"/>
          </a:xfrm>
          <a:prstGeom prst="borderCallout2">
            <a:avLst>
              <a:gd name="adj1" fmla="val 20389"/>
              <a:gd name="adj2" fmla="val 104167"/>
              <a:gd name="adj3" fmla="val 16310"/>
              <a:gd name="adj4" fmla="val 119599"/>
              <a:gd name="adj5" fmla="val -145355"/>
              <a:gd name="adj6" fmla="val 160042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처음 </a:t>
            </a:r>
            <a:r>
              <a:rPr lang="ko-KR" altLang="en-US" dirty="0" err="1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살때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동아리가 지불</a:t>
            </a:r>
          </a:p>
        </p:txBody>
      </p:sp>
    </p:spTree>
    <p:extLst>
      <p:ext uri="{BB962C8B-B14F-4D97-AF65-F5344CB8AC3E}">
        <p14:creationId xmlns:p14="http://schemas.microsoft.com/office/powerpoint/2010/main" val="139022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B4D7897-8E08-4090-B767-0047FD84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949793"/>
              </p:ext>
            </p:extLst>
          </p:nvPr>
        </p:nvGraphicFramePr>
        <p:xfrm>
          <a:off x="2637153" y="1893605"/>
          <a:ext cx="6917693" cy="461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5BF8B1F-7013-4BCB-B2A8-3E55604C3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95" y="4038252"/>
            <a:ext cx="1127139" cy="1127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4D3275-5D76-4D7A-999C-529DFEFC7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20" y="4019101"/>
            <a:ext cx="1127139" cy="11271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7C6DF7-3118-4FA7-9D67-D08A08A0AD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87" y="2768896"/>
            <a:ext cx="1127140" cy="11271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102784-E46D-4B1B-AEA0-4FD137E17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54" y="3072364"/>
            <a:ext cx="1127139" cy="11271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44E228-F392-46DF-B1EB-8BED0ED6E6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10" y="1945225"/>
            <a:ext cx="1127139" cy="1127139"/>
          </a:xfrm>
          <a:prstGeom prst="rect">
            <a:avLst/>
          </a:prstGeom>
        </p:spPr>
      </p:pic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A0C524D5-D959-4EF4-B3F9-EBF708CD20F7}"/>
              </a:ext>
            </a:extLst>
          </p:cNvPr>
          <p:cNvSpPr/>
          <p:nvPr/>
        </p:nvSpPr>
        <p:spPr>
          <a:xfrm>
            <a:off x="1390107" y="2325743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28385"/>
              <a:gd name="adj6" fmla="val 134898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캐릭터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설명선: 굽은 선 21">
            <a:extLst>
              <a:ext uri="{FF2B5EF4-FFF2-40B4-BE49-F238E27FC236}">
                <a16:creationId xmlns:a16="http://schemas.microsoft.com/office/drawing/2014/main" id="{C76171A3-3F04-4F9B-857D-D4770A392E38}"/>
              </a:ext>
            </a:extLst>
          </p:cNvPr>
          <p:cNvSpPr/>
          <p:nvPr/>
        </p:nvSpPr>
        <p:spPr>
          <a:xfrm>
            <a:off x="1694496" y="1248229"/>
            <a:ext cx="2626309" cy="770215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15194"/>
              <a:gd name="adj6" fmla="val 134743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색 조합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(black &amp; white)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85D002D5-A56A-44BA-86AC-0C7C734FD24F}"/>
              </a:ext>
            </a:extLst>
          </p:cNvPr>
          <p:cNvSpPr/>
          <p:nvPr/>
        </p:nvSpPr>
        <p:spPr>
          <a:xfrm>
            <a:off x="8045360" y="5254998"/>
            <a:ext cx="3018972" cy="885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320"/>
              <a:gd name="adj6" fmla="val -1012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Simple, Clear</a:t>
            </a:r>
          </a:p>
        </p:txBody>
      </p:sp>
      <p:sp>
        <p:nvSpPr>
          <p:cNvPr id="24" name="설명선: 굽은 선 23">
            <a:extLst>
              <a:ext uri="{FF2B5EF4-FFF2-40B4-BE49-F238E27FC236}">
                <a16:creationId xmlns:a16="http://schemas.microsoft.com/office/drawing/2014/main" id="{50BCBE41-9729-4546-9008-7C228D66708C}"/>
              </a:ext>
            </a:extLst>
          </p:cNvPr>
          <p:cNvSpPr/>
          <p:nvPr/>
        </p:nvSpPr>
        <p:spPr>
          <a:xfrm>
            <a:off x="329978" y="5450801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-90710"/>
              <a:gd name="adj6" fmla="val 130941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Easy,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접근성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E23740-A8BD-491E-AD7C-DE3937EE14C1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5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09DEBDA8-C78E-4748-91A3-DA7163C64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49223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D2E236-2589-4F51-A382-8134DD6F7167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38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>
            <a:extLst>
              <a:ext uri="{FF2B5EF4-FFF2-40B4-BE49-F238E27FC236}">
                <a16:creationId xmlns:a16="http://schemas.microsoft.com/office/drawing/2014/main" id="{BA5B21E2-B5D5-447B-961E-67D6DEC9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6015-36EC-4ADE-B8C8-99868373B49E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EE97799-EBD8-4585-BA26-FB289686F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894529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27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CA9C8C-D73F-45CE-9410-0BBBD21DC28D}"/>
              </a:ext>
            </a:extLst>
          </p:cNvPr>
          <p:cNvGraphicFramePr/>
          <p:nvPr>
            <p:extLst/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E285-71F4-4952-AF22-24ABF4CAB666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575D0E7-A3A0-4F7C-8920-D9EE6ABB7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273683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14CFB28-7C1E-4D2A-B65C-5D1A0CA8C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2137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6454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28DE75-F19C-4BDC-AB73-3752152A44BB}"/>
              </a:ext>
            </a:extLst>
          </p:cNvPr>
          <p:cNvSpPr/>
          <p:nvPr/>
        </p:nvSpPr>
        <p:spPr>
          <a:xfrm>
            <a:off x="2043953" y="2513822"/>
            <a:ext cx="8104093" cy="1729340"/>
          </a:xfrm>
          <a:prstGeom prst="ellipse">
            <a:avLst/>
          </a:prstGeom>
          <a:solidFill>
            <a:srgbClr val="F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68FF-E8FE-4523-BFE7-DC8A32FC5BDA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도형 5">
            <a:extLst>
              <a:ext uri="{FF2B5EF4-FFF2-40B4-BE49-F238E27FC236}">
                <a16:creationId xmlns:a16="http://schemas.microsoft.com/office/drawing/2014/main" id="{9CACD73D-2066-4233-AAB9-08180531542C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E601E-8E13-4F06-A5B1-D156A9615924}"/>
              </a:ext>
            </a:extLst>
          </p:cNvPr>
          <p:cNvSpPr/>
          <p:nvPr/>
        </p:nvSpPr>
        <p:spPr>
          <a:xfrm>
            <a:off x="8438383" y="3157622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D62FFA-4BE7-4EE7-9F1F-A227BEC86F7D}"/>
              </a:ext>
            </a:extLst>
          </p:cNvPr>
          <p:cNvSpPr/>
          <p:nvPr/>
        </p:nvSpPr>
        <p:spPr>
          <a:xfrm>
            <a:off x="5891137" y="410716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연혁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B74688-FE36-4D3F-8172-99C2B9383870}"/>
              </a:ext>
            </a:extLst>
          </p:cNvPr>
          <p:cNvSpPr/>
          <p:nvPr/>
        </p:nvSpPr>
        <p:spPr>
          <a:xfrm>
            <a:off x="3987654" y="4430113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단체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메시지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1DC2F-DB82-47AA-92FC-5AABA08D2280}"/>
              </a:ext>
            </a:extLst>
          </p:cNvPr>
          <p:cNvSpPr/>
          <p:nvPr/>
        </p:nvSpPr>
        <p:spPr>
          <a:xfrm>
            <a:off x="4798882" y="350974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용품관리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BEA-AFAA-45EC-B9FE-FA515DDF2542}"/>
              </a:ext>
            </a:extLst>
          </p:cNvPr>
          <p:cNvSpPr/>
          <p:nvPr/>
        </p:nvSpPr>
        <p:spPr>
          <a:xfrm>
            <a:off x="6051000" y="2897437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51F31C-F8A2-4F57-A7DB-A28F2353BC8B}"/>
              </a:ext>
            </a:extLst>
          </p:cNvPr>
          <p:cNvSpPr/>
          <p:nvPr/>
        </p:nvSpPr>
        <p:spPr>
          <a:xfrm>
            <a:off x="3560203" y="32564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6/7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2C5B0C-776D-4404-995B-FD9DDD1CE7E0}"/>
              </a:ext>
            </a:extLst>
          </p:cNvPr>
          <p:cNvSpPr/>
          <p:nvPr/>
        </p:nvSpPr>
        <p:spPr>
          <a:xfrm>
            <a:off x="2383665" y="2929078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7/7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FF27EB-DCE9-4385-9DA3-262E533832BD}"/>
              </a:ext>
            </a:extLst>
          </p:cNvPr>
          <p:cNvSpPr/>
          <p:nvPr/>
        </p:nvSpPr>
        <p:spPr>
          <a:xfrm>
            <a:off x="7098377" y="4476514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자유 게시판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7/7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447F7-32CD-4E8D-836C-144C0CF6E3B3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7/7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525BE0-E011-470E-8CAF-F900BC542AF9}"/>
              </a:ext>
            </a:extLst>
          </p:cNvPr>
          <p:cNvSpPr/>
          <p:nvPr/>
        </p:nvSpPr>
        <p:spPr>
          <a:xfrm>
            <a:off x="6158368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51963C-D734-43DC-9F2E-352537BA09AF}"/>
              </a:ext>
            </a:extLst>
          </p:cNvPr>
          <p:cNvSpPr/>
          <p:nvPr/>
        </p:nvSpPr>
        <p:spPr>
          <a:xfrm>
            <a:off x="7230339" y="325395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소규모 그룹화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6/7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96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0246-1E26-43C5-AEB6-6F0F96C0C0D4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A15C2E-19B6-40BE-8FAE-9E0FA19DDDF6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DDE9831-B46D-4587-A8CF-053B090A5339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32827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DF4BE-7579-4331-8B93-47DEE15EB72C}"/>
              </a:ext>
            </a:extLst>
          </p:cNvPr>
          <p:cNvSpPr txBox="1"/>
          <p:nvPr/>
        </p:nvSpPr>
        <p:spPr>
          <a:xfrm>
            <a:off x="4592057" y="4292838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9EA1D-6B3F-492A-8006-55C22A418C77}"/>
              </a:ext>
            </a:extLst>
          </p:cNvPr>
          <p:cNvSpPr txBox="1"/>
          <p:nvPr/>
        </p:nvSpPr>
        <p:spPr>
          <a:xfrm>
            <a:off x="6499963" y="357333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691C040A-7C7B-4CF9-953E-B3EBA1833CD9}"/>
              </a:ext>
            </a:extLst>
          </p:cNvPr>
          <p:cNvSpPr/>
          <p:nvPr/>
        </p:nvSpPr>
        <p:spPr>
          <a:xfrm>
            <a:off x="8694057" y="2032000"/>
            <a:ext cx="3018972" cy="885371"/>
          </a:xfrm>
          <a:prstGeom prst="borderCallout2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따라 소통에 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어려움 발생</a:t>
            </a: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777F84C3-AA82-4C52-A51D-D341C32FB9D9}"/>
              </a:ext>
            </a:extLst>
          </p:cNvPr>
          <p:cNvSpPr/>
          <p:nvPr/>
        </p:nvSpPr>
        <p:spPr>
          <a:xfrm>
            <a:off x="661529" y="2171925"/>
            <a:ext cx="2691266" cy="789265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71789"/>
              <a:gd name="adj6" fmla="val 1373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신입생 무료 이용가능 조건하에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만원</a:t>
            </a:r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D427137F-70BE-4825-B079-C5DD3954CE10}"/>
              </a:ext>
            </a:extLst>
          </p:cNvPr>
          <p:cNvSpPr/>
          <p:nvPr/>
        </p:nvSpPr>
        <p:spPr>
          <a:xfrm>
            <a:off x="1349830" y="3552194"/>
            <a:ext cx="1683653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85367"/>
              <a:gd name="adj6" fmla="val 169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066EC7F5-07C3-4935-A5E6-EBAC983B0D64}"/>
              </a:ext>
            </a:extLst>
          </p:cNvPr>
          <p:cNvSpPr/>
          <p:nvPr/>
        </p:nvSpPr>
        <p:spPr>
          <a:xfrm>
            <a:off x="1078546" y="4430676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9449"/>
              <a:gd name="adj5" fmla="val -24471"/>
              <a:gd name="adj6" fmla="val 1848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56290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2E832AC-80A4-43FE-8F05-E7F3D9014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157676"/>
              </p:ext>
            </p:extLst>
          </p:nvPr>
        </p:nvGraphicFramePr>
        <p:xfrm>
          <a:off x="2637153" y="1893605"/>
          <a:ext cx="6917693" cy="461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74625CD-0877-49FB-83AC-E0623D13D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42" y="3098800"/>
            <a:ext cx="1111438" cy="11114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35866B-AFC5-498B-B435-E64D13A7E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6" y="3849241"/>
            <a:ext cx="1114208" cy="11142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C0E9B-FCEA-4F34-B789-322607B47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5" y="3928117"/>
            <a:ext cx="1111438" cy="1111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28027-38A7-4F27-BAA2-7E6F17AD49B4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293E94C9-69F2-4117-B1BE-FABA4802E933}"/>
              </a:ext>
            </a:extLst>
          </p:cNvPr>
          <p:cNvSpPr/>
          <p:nvPr/>
        </p:nvSpPr>
        <p:spPr>
          <a:xfrm>
            <a:off x="8045360" y="5254998"/>
            <a:ext cx="3018972" cy="885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320"/>
              <a:gd name="adj6" fmla="val -1012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Simple, Clear,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색 조합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Pretty Mood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5DACA3AC-BC54-4649-A28B-F2B1C3A4D90F}"/>
              </a:ext>
            </a:extLst>
          </p:cNvPr>
          <p:cNvSpPr/>
          <p:nvPr/>
        </p:nvSpPr>
        <p:spPr>
          <a:xfrm>
            <a:off x="161959" y="2935698"/>
            <a:ext cx="2626309" cy="770215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91354"/>
              <a:gd name="adj6" fmla="val 126972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색 배합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레이아웃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Clear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5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5E0A94-B781-415A-9725-0E63754B575B}"/>
              </a:ext>
            </a:extLst>
          </p:cNvPr>
          <p:cNvGrpSpPr/>
          <p:nvPr/>
        </p:nvGrpSpPr>
        <p:grpSpPr>
          <a:xfrm>
            <a:off x="462071" y="957662"/>
            <a:ext cx="11267857" cy="5900338"/>
            <a:chOff x="462071" y="478831"/>
            <a:chExt cx="11267857" cy="5900338"/>
          </a:xfrm>
        </p:grpSpPr>
        <p:graphicFrame>
          <p:nvGraphicFramePr>
            <p:cNvPr id="4" name="다이어그램 3">
              <a:extLst>
                <a:ext uri="{FF2B5EF4-FFF2-40B4-BE49-F238E27FC236}">
                  <a16:creationId xmlns:a16="http://schemas.microsoft.com/office/drawing/2014/main" id="{D7591CA5-11A9-4FC3-BEDA-19082EC60E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5895567"/>
                </p:ext>
              </p:extLst>
            </p:nvPr>
          </p:nvGraphicFramePr>
          <p:xfrm>
            <a:off x="462071" y="478831"/>
            <a:ext cx="5558773" cy="5900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다이어그램 10">
              <a:extLst>
                <a:ext uri="{FF2B5EF4-FFF2-40B4-BE49-F238E27FC236}">
                  <a16:creationId xmlns:a16="http://schemas.microsoft.com/office/drawing/2014/main" id="{7392FB9A-E59A-4576-9862-9536A48F5D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7548718"/>
                </p:ext>
              </p:extLst>
            </p:nvPr>
          </p:nvGraphicFramePr>
          <p:xfrm>
            <a:off x="6171156" y="478831"/>
            <a:ext cx="5558772" cy="5900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2" name="제목 11">
            <a:extLst>
              <a:ext uri="{FF2B5EF4-FFF2-40B4-BE49-F238E27FC236}">
                <a16:creationId xmlns:a16="http://schemas.microsoft.com/office/drawing/2014/main" id="{48A4652B-1447-44F4-91CF-F9CB9198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관리 앱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Interview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2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STREETS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69864B9-7060-4B30-B379-259B4196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871524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12F-86FE-444D-BCF8-01F84C027A00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6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>
            <a:extLst>
              <a:ext uri="{FF2B5EF4-FFF2-40B4-BE49-F238E27FC236}">
                <a16:creationId xmlns:a16="http://schemas.microsoft.com/office/drawing/2014/main" id="{BA5B21E2-B5D5-447B-961E-67D6DEC9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6015-36EC-4ADE-B8C8-99868373B49E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EE97799-EBD8-4585-BA26-FB289686F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430785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2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CA9C8C-D73F-45CE-9410-0BBBD21DC28D}"/>
              </a:ext>
            </a:extLst>
          </p:cNvPr>
          <p:cNvGraphicFramePr/>
          <p:nvPr>
            <p:extLst/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E285-71F4-4952-AF22-24ABF4CAB666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575D0E7-A3A0-4F7C-8920-D9EE6ABB7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186212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14CFB28-7C1E-4D2A-B65C-5D1A0CA8C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32391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7215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28DE75-F19C-4BDC-AB73-3752152A44BB}"/>
              </a:ext>
            </a:extLst>
          </p:cNvPr>
          <p:cNvSpPr/>
          <p:nvPr/>
        </p:nvSpPr>
        <p:spPr>
          <a:xfrm>
            <a:off x="2043953" y="2513822"/>
            <a:ext cx="8104093" cy="1729340"/>
          </a:xfrm>
          <a:prstGeom prst="ellipse">
            <a:avLst/>
          </a:prstGeom>
          <a:solidFill>
            <a:srgbClr val="F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68FF-E8FE-4523-BFE7-DC8A32FC5BDA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도형 5">
            <a:extLst>
              <a:ext uri="{FF2B5EF4-FFF2-40B4-BE49-F238E27FC236}">
                <a16:creationId xmlns:a16="http://schemas.microsoft.com/office/drawing/2014/main" id="{9CACD73D-2066-4233-AAB9-08180531542C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E601E-8E13-4F06-A5B1-D156A9615924}"/>
              </a:ext>
            </a:extLst>
          </p:cNvPr>
          <p:cNvSpPr/>
          <p:nvPr/>
        </p:nvSpPr>
        <p:spPr>
          <a:xfrm>
            <a:off x="8438383" y="3157622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D62FFA-4BE7-4EE7-9F1F-A227BEC86F7D}"/>
              </a:ext>
            </a:extLst>
          </p:cNvPr>
          <p:cNvSpPr/>
          <p:nvPr/>
        </p:nvSpPr>
        <p:spPr>
          <a:xfrm>
            <a:off x="5891137" y="410716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연혁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3/5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B74688-FE36-4D3F-8172-99C2B9383870}"/>
              </a:ext>
            </a:extLst>
          </p:cNvPr>
          <p:cNvSpPr/>
          <p:nvPr/>
        </p:nvSpPr>
        <p:spPr>
          <a:xfrm>
            <a:off x="3987654" y="4430113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단체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메시지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1DC2F-DB82-47AA-92FC-5AABA08D2280}"/>
              </a:ext>
            </a:extLst>
          </p:cNvPr>
          <p:cNvSpPr/>
          <p:nvPr/>
        </p:nvSpPr>
        <p:spPr>
          <a:xfrm>
            <a:off x="4798882" y="350974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용품관리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3/5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BEA-AFAA-45EC-B9FE-FA515DDF2542}"/>
              </a:ext>
            </a:extLst>
          </p:cNvPr>
          <p:cNvSpPr/>
          <p:nvPr/>
        </p:nvSpPr>
        <p:spPr>
          <a:xfrm>
            <a:off x="6051000" y="2897437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4/5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51F31C-F8A2-4F57-A7DB-A28F2353BC8B}"/>
              </a:ext>
            </a:extLst>
          </p:cNvPr>
          <p:cNvSpPr/>
          <p:nvPr/>
        </p:nvSpPr>
        <p:spPr>
          <a:xfrm>
            <a:off x="3560203" y="32564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2C5B0C-776D-4404-995B-FD9DDD1CE7E0}"/>
              </a:ext>
            </a:extLst>
          </p:cNvPr>
          <p:cNvSpPr/>
          <p:nvPr/>
        </p:nvSpPr>
        <p:spPr>
          <a:xfrm>
            <a:off x="2383665" y="2929078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FF27EB-DCE9-4385-9DA3-262E533832BD}"/>
              </a:ext>
            </a:extLst>
          </p:cNvPr>
          <p:cNvSpPr/>
          <p:nvPr/>
        </p:nvSpPr>
        <p:spPr>
          <a:xfrm>
            <a:off x="7098377" y="4476514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자유 게시판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3/5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447F7-32CD-4E8D-836C-144C0CF6E3B3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525BE0-E011-470E-8CAF-F900BC542AF9}"/>
              </a:ext>
            </a:extLst>
          </p:cNvPr>
          <p:cNvSpPr/>
          <p:nvPr/>
        </p:nvSpPr>
        <p:spPr>
          <a:xfrm>
            <a:off x="6158368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4/5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51963C-D734-43DC-9F2E-352537BA09AF}"/>
              </a:ext>
            </a:extLst>
          </p:cNvPr>
          <p:cNvSpPr/>
          <p:nvPr/>
        </p:nvSpPr>
        <p:spPr>
          <a:xfrm>
            <a:off x="7230339" y="325395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소규모 그룹화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5/5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3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0246-1E26-43C5-AEB6-6F0F96C0C0D4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A15C2E-19B6-40BE-8FAE-9E0FA19DDDF6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DDE9831-B46D-4587-A8CF-053B090A5339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23384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DF4BE-7579-4331-8B93-47DEE15EB72C}"/>
              </a:ext>
            </a:extLst>
          </p:cNvPr>
          <p:cNvSpPr txBox="1"/>
          <p:nvPr/>
        </p:nvSpPr>
        <p:spPr>
          <a:xfrm>
            <a:off x="4592057" y="4154999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9EA1D-6B3F-492A-8006-55C22A418C77}"/>
              </a:ext>
            </a:extLst>
          </p:cNvPr>
          <p:cNvSpPr txBox="1"/>
          <p:nvPr/>
        </p:nvSpPr>
        <p:spPr>
          <a:xfrm>
            <a:off x="6499963" y="3661236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777F84C3-AA82-4C52-A51D-D341C32FB9D9}"/>
              </a:ext>
            </a:extLst>
          </p:cNvPr>
          <p:cNvSpPr/>
          <p:nvPr/>
        </p:nvSpPr>
        <p:spPr>
          <a:xfrm>
            <a:off x="1669143" y="2467427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260664"/>
              <a:gd name="adj6" fmla="val 1504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2~3000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D427137F-70BE-4825-B079-C5DD3954CE10}"/>
              </a:ext>
            </a:extLst>
          </p:cNvPr>
          <p:cNvSpPr/>
          <p:nvPr/>
        </p:nvSpPr>
        <p:spPr>
          <a:xfrm>
            <a:off x="1349832" y="3256692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22506"/>
              <a:gd name="adj6" fmla="val 1667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2~4000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066EC7F5-07C3-4935-A5E6-EBAC983B0D64}"/>
              </a:ext>
            </a:extLst>
          </p:cNvPr>
          <p:cNvSpPr/>
          <p:nvPr/>
        </p:nvSpPr>
        <p:spPr>
          <a:xfrm>
            <a:off x="530654" y="4045957"/>
            <a:ext cx="2178126" cy="638777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9449"/>
              <a:gd name="adj5" fmla="val -10744"/>
              <a:gd name="adj6" fmla="val 1653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너무 비싸면 이용 거부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84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28027-38A7-4F27-BAA2-7E6F17AD49B4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303138C-AA2F-4FB3-A934-06A682021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023774"/>
              </p:ext>
            </p:extLst>
          </p:nvPr>
        </p:nvGraphicFramePr>
        <p:xfrm>
          <a:off x="3089319" y="2496494"/>
          <a:ext cx="6013360" cy="400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05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4. The Joker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69864B9-7060-4B30-B379-259B4196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24418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12F-86FE-444D-BCF8-01F84C027A00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23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>
            <a:extLst>
              <a:ext uri="{FF2B5EF4-FFF2-40B4-BE49-F238E27FC236}">
                <a16:creationId xmlns:a16="http://schemas.microsoft.com/office/drawing/2014/main" id="{BA5B21E2-B5D5-447B-961E-67D6DEC9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6015-36EC-4ADE-B8C8-99868373B49E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EE97799-EBD8-4585-BA26-FB289686F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127737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87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CA9C8C-D73F-45CE-9410-0BBBD21DC28D}"/>
              </a:ext>
            </a:extLst>
          </p:cNvPr>
          <p:cNvGraphicFramePr/>
          <p:nvPr>
            <p:extLst/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E285-71F4-4952-AF22-24ABF4CAB666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575D0E7-A3A0-4F7C-8920-D9EE6ABB7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928750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14CFB28-7C1E-4D2A-B65C-5D1A0CA8C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537036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5990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28DE75-F19C-4BDC-AB73-3752152A44BB}"/>
              </a:ext>
            </a:extLst>
          </p:cNvPr>
          <p:cNvSpPr/>
          <p:nvPr/>
        </p:nvSpPr>
        <p:spPr>
          <a:xfrm>
            <a:off x="2043953" y="2513822"/>
            <a:ext cx="8104093" cy="1729340"/>
          </a:xfrm>
          <a:prstGeom prst="ellipse">
            <a:avLst/>
          </a:prstGeom>
          <a:solidFill>
            <a:srgbClr val="F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68FF-E8FE-4523-BFE7-DC8A32FC5BDA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도형 5">
            <a:extLst>
              <a:ext uri="{FF2B5EF4-FFF2-40B4-BE49-F238E27FC236}">
                <a16:creationId xmlns:a16="http://schemas.microsoft.com/office/drawing/2014/main" id="{9CACD73D-2066-4233-AAB9-08180531542C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E601E-8E13-4F06-A5B1-D156A9615924}"/>
              </a:ext>
            </a:extLst>
          </p:cNvPr>
          <p:cNvSpPr/>
          <p:nvPr/>
        </p:nvSpPr>
        <p:spPr>
          <a:xfrm>
            <a:off x="8438383" y="3157622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4/4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D62FFA-4BE7-4EE7-9F1F-A227BEC86F7D}"/>
              </a:ext>
            </a:extLst>
          </p:cNvPr>
          <p:cNvSpPr/>
          <p:nvPr/>
        </p:nvSpPr>
        <p:spPr>
          <a:xfrm>
            <a:off x="5891137" y="410716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연혁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B74688-FE36-4D3F-8172-99C2B9383870}"/>
              </a:ext>
            </a:extLst>
          </p:cNvPr>
          <p:cNvSpPr/>
          <p:nvPr/>
        </p:nvSpPr>
        <p:spPr>
          <a:xfrm>
            <a:off x="3987654" y="4430113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단체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메시지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1DC2F-DB82-47AA-92FC-5AABA08D2280}"/>
              </a:ext>
            </a:extLst>
          </p:cNvPr>
          <p:cNvSpPr/>
          <p:nvPr/>
        </p:nvSpPr>
        <p:spPr>
          <a:xfrm>
            <a:off x="4798882" y="350974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용품관리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BEA-AFAA-45EC-B9FE-FA515DDF2542}"/>
              </a:ext>
            </a:extLst>
          </p:cNvPr>
          <p:cNvSpPr/>
          <p:nvPr/>
        </p:nvSpPr>
        <p:spPr>
          <a:xfrm>
            <a:off x="6051000" y="2897437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51F31C-F8A2-4F57-A7DB-A28F2353BC8B}"/>
              </a:ext>
            </a:extLst>
          </p:cNvPr>
          <p:cNvSpPr/>
          <p:nvPr/>
        </p:nvSpPr>
        <p:spPr>
          <a:xfrm>
            <a:off x="3560203" y="32564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4/4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2C5B0C-776D-4404-995B-FD9DDD1CE7E0}"/>
              </a:ext>
            </a:extLst>
          </p:cNvPr>
          <p:cNvSpPr/>
          <p:nvPr/>
        </p:nvSpPr>
        <p:spPr>
          <a:xfrm>
            <a:off x="2383665" y="2929078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4/4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FF27EB-DCE9-4385-9DA3-262E533832BD}"/>
              </a:ext>
            </a:extLst>
          </p:cNvPr>
          <p:cNvSpPr/>
          <p:nvPr/>
        </p:nvSpPr>
        <p:spPr>
          <a:xfrm>
            <a:off x="7098377" y="4476514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자유 게시판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447F7-32CD-4E8D-836C-144C0CF6E3B3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525BE0-E011-470E-8CAF-F900BC542AF9}"/>
              </a:ext>
            </a:extLst>
          </p:cNvPr>
          <p:cNvSpPr/>
          <p:nvPr/>
        </p:nvSpPr>
        <p:spPr>
          <a:xfrm>
            <a:off x="6158368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0AEF8E-7010-4956-BA96-3804CDAC2BA5}"/>
              </a:ext>
            </a:extLst>
          </p:cNvPr>
          <p:cNvSpPr/>
          <p:nvPr/>
        </p:nvSpPr>
        <p:spPr>
          <a:xfrm>
            <a:off x="4439439" y="23441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출석부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4/4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51963C-D734-43DC-9F2E-352537BA09AF}"/>
              </a:ext>
            </a:extLst>
          </p:cNvPr>
          <p:cNvSpPr/>
          <p:nvPr/>
        </p:nvSpPr>
        <p:spPr>
          <a:xfrm>
            <a:off x="7230339" y="325395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소규모 그룹화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3/4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4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>
            <a:extLst>
              <a:ext uri="{FF2B5EF4-FFF2-40B4-BE49-F238E27FC236}">
                <a16:creationId xmlns:a16="http://schemas.microsoft.com/office/drawing/2014/main" id="{BA5B21E2-B5D5-447B-961E-67D6DEC9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6015-36EC-4ADE-B8C8-99868373B49E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EE97799-EBD8-4585-BA26-FB289686F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769924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08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0246-1E26-43C5-AEB6-6F0F96C0C0D4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A15C2E-19B6-40BE-8FAE-9E0FA19DDDF6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DDE9831-B46D-4587-A8CF-053B090A5339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107543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DF4BE-7579-4331-8B93-47DEE15EB72C}"/>
              </a:ext>
            </a:extLst>
          </p:cNvPr>
          <p:cNvSpPr txBox="1"/>
          <p:nvPr/>
        </p:nvSpPr>
        <p:spPr>
          <a:xfrm>
            <a:off x="4553749" y="3573331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9EA1D-6B3F-492A-8006-55C22A418C77}"/>
              </a:ext>
            </a:extLst>
          </p:cNvPr>
          <p:cNvSpPr txBox="1"/>
          <p:nvPr/>
        </p:nvSpPr>
        <p:spPr>
          <a:xfrm>
            <a:off x="6586357" y="4342772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777F84C3-AA82-4C52-A51D-D341C32FB9D9}"/>
              </a:ext>
            </a:extLst>
          </p:cNvPr>
          <p:cNvSpPr/>
          <p:nvPr/>
        </p:nvSpPr>
        <p:spPr>
          <a:xfrm>
            <a:off x="1669143" y="2467427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51579"/>
              <a:gd name="adj6" fmla="val 1600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10000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89970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28027-38A7-4F27-BAA2-7E6F17AD49B4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5121B677-E86B-4023-B494-072A13EE7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96809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0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RHYTHMER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69864B9-7060-4B30-B379-259B4196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676253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12F-86FE-444D-BCF8-01F84C027A00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073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1">
            <a:extLst>
              <a:ext uri="{FF2B5EF4-FFF2-40B4-BE49-F238E27FC236}">
                <a16:creationId xmlns:a16="http://schemas.microsoft.com/office/drawing/2014/main" id="{BA5B21E2-B5D5-447B-961E-67D6DEC9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sz="2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6015-36EC-4ADE-B8C8-99868373B49E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EE97799-EBD8-4585-BA26-FB289686F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820332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81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CA9C8C-D73F-45CE-9410-0BBBD21DC28D}"/>
              </a:ext>
            </a:extLst>
          </p:cNvPr>
          <p:cNvGraphicFramePr/>
          <p:nvPr>
            <p:extLst/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E285-71F4-4952-AF22-24ABF4CAB666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575D0E7-A3A0-4F7C-8920-D9EE6ABB7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301516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14CFB28-7C1E-4D2A-B65C-5D1A0CA8C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601011"/>
              </p:ext>
            </p:extLst>
          </p:nvPr>
        </p:nvGraphicFramePr>
        <p:xfrm>
          <a:off x="7340253" y="2687729"/>
          <a:ext cx="4061329" cy="270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99419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28DE75-F19C-4BDC-AB73-3752152A44BB}"/>
              </a:ext>
            </a:extLst>
          </p:cNvPr>
          <p:cNvSpPr/>
          <p:nvPr/>
        </p:nvSpPr>
        <p:spPr>
          <a:xfrm>
            <a:off x="2043953" y="2513822"/>
            <a:ext cx="8104093" cy="1729340"/>
          </a:xfrm>
          <a:prstGeom prst="ellipse">
            <a:avLst/>
          </a:prstGeom>
          <a:solidFill>
            <a:srgbClr val="F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68FF-E8FE-4523-BFE7-DC8A32FC5BDA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도형 5">
            <a:extLst>
              <a:ext uri="{FF2B5EF4-FFF2-40B4-BE49-F238E27FC236}">
                <a16:creationId xmlns:a16="http://schemas.microsoft.com/office/drawing/2014/main" id="{9CACD73D-2066-4233-AAB9-08180531542C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E601E-8E13-4F06-A5B1-D156A9615924}"/>
              </a:ext>
            </a:extLst>
          </p:cNvPr>
          <p:cNvSpPr/>
          <p:nvPr/>
        </p:nvSpPr>
        <p:spPr>
          <a:xfrm>
            <a:off x="6236790" y="5034920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2/3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BEA-AFAA-45EC-B9FE-FA515DDF2542}"/>
              </a:ext>
            </a:extLst>
          </p:cNvPr>
          <p:cNvSpPr/>
          <p:nvPr/>
        </p:nvSpPr>
        <p:spPr>
          <a:xfrm>
            <a:off x="6786142" y="3853969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2/3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51F31C-F8A2-4F57-A7DB-A28F2353BC8B}"/>
              </a:ext>
            </a:extLst>
          </p:cNvPr>
          <p:cNvSpPr/>
          <p:nvPr/>
        </p:nvSpPr>
        <p:spPr>
          <a:xfrm>
            <a:off x="5323348" y="406912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2/3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2C5B0C-776D-4404-995B-FD9DDD1CE7E0}"/>
              </a:ext>
            </a:extLst>
          </p:cNvPr>
          <p:cNvSpPr/>
          <p:nvPr/>
        </p:nvSpPr>
        <p:spPr>
          <a:xfrm>
            <a:off x="3969998" y="428838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2/3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447F7-32CD-4E8D-836C-144C0CF6E3B3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2/3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40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0246-1E26-43C5-AEB6-6F0F96C0C0D4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A15C2E-19B6-40BE-8FAE-9E0FA19DDDF6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DDE9831-B46D-4587-A8CF-053B090A5339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88773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DF4BE-7579-4331-8B93-47DEE15EB72C}"/>
              </a:ext>
            </a:extLst>
          </p:cNvPr>
          <p:cNvSpPr txBox="1"/>
          <p:nvPr/>
        </p:nvSpPr>
        <p:spPr>
          <a:xfrm>
            <a:off x="4553749" y="3573331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9EA1D-6B3F-492A-8006-55C22A418C77}"/>
              </a:ext>
            </a:extLst>
          </p:cNvPr>
          <p:cNvSpPr txBox="1"/>
          <p:nvPr/>
        </p:nvSpPr>
        <p:spPr>
          <a:xfrm>
            <a:off x="6586357" y="4342772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5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2E832AC-80A4-43FE-8F05-E7F3D9014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92689"/>
              </p:ext>
            </p:extLst>
          </p:nvPr>
        </p:nvGraphicFramePr>
        <p:xfrm>
          <a:off x="2637153" y="1893605"/>
          <a:ext cx="6917693" cy="461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9FC0E9B-FCEA-4F34-B789-322607B47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5" y="3928117"/>
            <a:ext cx="1111438" cy="1111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28027-38A7-4F27-BAA2-7E6F17AD49B4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293E94C9-69F2-4117-B1BE-FABA4802E933}"/>
              </a:ext>
            </a:extLst>
          </p:cNvPr>
          <p:cNvSpPr/>
          <p:nvPr/>
        </p:nvSpPr>
        <p:spPr>
          <a:xfrm>
            <a:off x="8045360" y="5254998"/>
            <a:ext cx="3018972" cy="885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320"/>
              <a:gd name="adj6" fmla="val -1012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Clear,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보기 편함</a:t>
            </a:r>
          </a:p>
        </p:txBody>
      </p:sp>
    </p:spTree>
    <p:extLst>
      <p:ext uri="{BB962C8B-B14F-4D97-AF65-F5344CB8AC3E}">
        <p14:creationId xmlns:p14="http://schemas.microsoft.com/office/powerpoint/2010/main" val="374469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6. FREEKS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69864B9-7060-4B30-B379-259B4196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705757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12F-86FE-444D-BCF8-01F84C027A00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03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66225-CA7B-4025-83FE-FD6EC6DD8323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8519696-5F3A-4BD0-8E50-277FF3211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53863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9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CA9C8C-D73F-45CE-9410-0BBBD21DC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867323"/>
              </p:ext>
            </p:extLst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E285-71F4-4952-AF22-24ABF4CAB666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575D0E7-A3A0-4F7C-8920-D9EE6ABB7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83288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14CFB28-7C1E-4D2A-B65C-5D1A0CA8C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588715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04362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660D599-ACDF-40AE-9030-52FB9B105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151107"/>
              </p:ext>
            </p:extLst>
          </p:nvPr>
        </p:nvGraphicFramePr>
        <p:xfrm>
          <a:off x="2108200" y="1079424"/>
          <a:ext cx="7975600" cy="162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D22CB4-0903-4C09-ABC0-88D5AC5E8EC7}"/>
              </a:ext>
            </a:extLst>
          </p:cNvPr>
          <p:cNvSpPr txBox="1"/>
          <p:nvPr/>
        </p:nvSpPr>
        <p:spPr>
          <a:xfrm>
            <a:off x="4314903" y="1462718"/>
            <a:ext cx="3562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(2)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사용하는 앱의 장점과 단점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DB1BD1B-2F23-488F-A34A-5A89D1A5D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35886"/>
              </p:ext>
            </p:extLst>
          </p:nvPr>
        </p:nvGraphicFramePr>
        <p:xfrm>
          <a:off x="790418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7BE249D-00DD-4B41-B087-66B8A2807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533810"/>
              </p:ext>
            </p:extLst>
          </p:nvPr>
        </p:nvGraphicFramePr>
        <p:xfrm>
          <a:off x="6221260" y="2782942"/>
          <a:ext cx="5180322" cy="34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72488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6056C-54BF-4F73-83C5-A2E800B104A6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653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F2EDD9-3A16-4FE6-9D23-8C60D47581D4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C809BC3F-0264-4C33-9D6F-5DBF82F2A20F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82276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25F7-4AB6-4ABA-AF85-159DB75C2F4A}"/>
              </a:ext>
            </a:extLst>
          </p:cNvPr>
          <p:cNvSpPr txBox="1"/>
          <p:nvPr/>
        </p:nvSpPr>
        <p:spPr>
          <a:xfrm>
            <a:off x="4553749" y="3573331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8A49-1556-4B1B-9528-ACD783E587FE}"/>
              </a:ext>
            </a:extLst>
          </p:cNvPr>
          <p:cNvSpPr txBox="1"/>
          <p:nvPr/>
        </p:nvSpPr>
        <p:spPr>
          <a:xfrm>
            <a:off x="6586357" y="4342772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98DA-FA6C-4762-853B-97C47FFEB27A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392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B187-1078-4C5E-B68E-E52059B225A8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6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7FAAA-3BFF-43D9-8861-2931EB171299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554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7. Total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28DE75-F19C-4BDC-AB73-3752152A44BB}"/>
              </a:ext>
            </a:extLst>
          </p:cNvPr>
          <p:cNvSpPr/>
          <p:nvPr/>
        </p:nvSpPr>
        <p:spPr>
          <a:xfrm>
            <a:off x="2043953" y="2513822"/>
            <a:ext cx="8104093" cy="1729340"/>
          </a:xfrm>
          <a:prstGeom prst="ellipse">
            <a:avLst/>
          </a:prstGeom>
          <a:solidFill>
            <a:srgbClr val="F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568FF-E8FE-4523-BFE7-DC8A32FC5BDA}"/>
              </a:ext>
            </a:extLst>
          </p:cNvPr>
          <p:cNvSpPr txBox="1"/>
          <p:nvPr/>
        </p:nvSpPr>
        <p:spPr>
          <a:xfrm>
            <a:off x="3722593" y="1462718"/>
            <a:ext cx="4746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(3)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요구 기능 </a:t>
            </a:r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-&gt;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투표인원의 과반수로 결정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도형 5">
            <a:extLst>
              <a:ext uri="{FF2B5EF4-FFF2-40B4-BE49-F238E27FC236}">
                <a16:creationId xmlns:a16="http://schemas.microsoft.com/office/drawing/2014/main" id="{9CACD73D-2066-4233-AAB9-08180531542C}"/>
              </a:ext>
            </a:extLst>
          </p:cNvPr>
          <p:cNvSpPr/>
          <p:nvPr/>
        </p:nvSpPr>
        <p:spPr>
          <a:xfrm>
            <a:off x="1850606" y="2312893"/>
            <a:ext cx="8490788" cy="4301671"/>
          </a:xfrm>
          <a:prstGeom prst="funnel">
            <a:avLst/>
          </a:prstGeom>
          <a:solidFill>
            <a:srgbClr val="FFEFEF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7E601E-8E13-4F06-A5B1-D156A9615924}"/>
              </a:ext>
            </a:extLst>
          </p:cNvPr>
          <p:cNvSpPr/>
          <p:nvPr/>
        </p:nvSpPr>
        <p:spPr>
          <a:xfrm>
            <a:off x="8438383" y="3157622"/>
            <a:ext cx="1179015" cy="1179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가계부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14/17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D62FFA-4BE7-4EE7-9F1F-A227BEC86F7D}"/>
              </a:ext>
            </a:extLst>
          </p:cNvPr>
          <p:cNvSpPr/>
          <p:nvPr/>
        </p:nvSpPr>
        <p:spPr>
          <a:xfrm>
            <a:off x="5891137" y="410716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연혁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14/17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B74688-FE36-4D3F-8172-99C2B9383870}"/>
              </a:ext>
            </a:extLst>
          </p:cNvPr>
          <p:cNvSpPr/>
          <p:nvPr/>
        </p:nvSpPr>
        <p:spPr>
          <a:xfrm>
            <a:off x="3987654" y="4430113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단체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메시지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16/17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1DC2F-DB82-47AA-92FC-5AABA08D2280}"/>
              </a:ext>
            </a:extLst>
          </p:cNvPr>
          <p:cNvSpPr/>
          <p:nvPr/>
        </p:nvSpPr>
        <p:spPr>
          <a:xfrm>
            <a:off x="4798882" y="350974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용품관리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13/17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BEA-AFAA-45EC-B9FE-FA515DDF2542}"/>
              </a:ext>
            </a:extLst>
          </p:cNvPr>
          <p:cNvSpPr/>
          <p:nvPr/>
        </p:nvSpPr>
        <p:spPr>
          <a:xfrm>
            <a:off x="6051000" y="2897437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공지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열람자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17/17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51F31C-F8A2-4F57-A7DB-A28F2353BC8B}"/>
              </a:ext>
            </a:extLst>
          </p:cNvPr>
          <p:cNvSpPr/>
          <p:nvPr/>
        </p:nvSpPr>
        <p:spPr>
          <a:xfrm>
            <a:off x="3560203" y="32564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관리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17/17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2C5B0C-776D-4404-995B-FD9DDD1CE7E0}"/>
              </a:ext>
            </a:extLst>
          </p:cNvPr>
          <p:cNvSpPr/>
          <p:nvPr/>
        </p:nvSpPr>
        <p:spPr>
          <a:xfrm>
            <a:off x="2383665" y="2929078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14/17</a:t>
            </a:r>
            <a:endParaRPr lang="ko-KR" altLang="en-US" sz="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FF27EB-DCE9-4385-9DA3-262E533832BD}"/>
              </a:ext>
            </a:extLst>
          </p:cNvPr>
          <p:cNvSpPr/>
          <p:nvPr/>
        </p:nvSpPr>
        <p:spPr>
          <a:xfrm>
            <a:off x="7098377" y="4476514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자유 게시판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13/17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447F7-32CD-4E8D-836C-144C0CF6E3B3}"/>
              </a:ext>
            </a:extLst>
          </p:cNvPr>
          <p:cNvSpPr/>
          <p:nvPr/>
        </p:nvSpPr>
        <p:spPr>
          <a:xfrm>
            <a:off x="4906782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동아리 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연동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14/17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525BE0-E011-470E-8CAF-F900BC542AF9}"/>
              </a:ext>
            </a:extLst>
          </p:cNvPr>
          <p:cNvSpPr/>
          <p:nvPr/>
        </p:nvSpPr>
        <p:spPr>
          <a:xfrm>
            <a:off x="6158368" y="5297181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투표자 확인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16/17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0AEF8E-7010-4956-BA96-3804CDAC2BA5}"/>
              </a:ext>
            </a:extLst>
          </p:cNvPr>
          <p:cNvSpPr/>
          <p:nvPr/>
        </p:nvSpPr>
        <p:spPr>
          <a:xfrm>
            <a:off x="4439439" y="2344102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출석부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15/17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51963C-D734-43DC-9F2E-352537BA09AF}"/>
              </a:ext>
            </a:extLst>
          </p:cNvPr>
          <p:cNvSpPr/>
          <p:nvPr/>
        </p:nvSpPr>
        <p:spPr>
          <a:xfrm>
            <a:off x="7230339" y="3253955"/>
            <a:ext cx="1179016" cy="1179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소규모 그룹화</a:t>
            </a:r>
            <a:endParaRPr lang="en-US" altLang="ko-KR" sz="8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11/17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03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0246-1E26-43C5-AEB6-6F0F96C0C0D4}"/>
              </a:ext>
            </a:extLst>
          </p:cNvPr>
          <p:cNvSpPr txBox="1"/>
          <p:nvPr/>
        </p:nvSpPr>
        <p:spPr>
          <a:xfrm>
            <a:off x="4553749" y="1462718"/>
            <a:ext cx="3084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(4)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이용료에 대한 지불의지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A15C2E-19B6-40BE-8FAE-9E0FA19DDDF6}"/>
              </a:ext>
            </a:extLst>
          </p:cNvPr>
          <p:cNvSpPr/>
          <p:nvPr/>
        </p:nvSpPr>
        <p:spPr>
          <a:xfrm>
            <a:off x="3933369" y="2180144"/>
            <a:ext cx="4325257" cy="432525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DDE9831-B46D-4587-A8CF-053B090A5339}"/>
              </a:ext>
            </a:extLst>
          </p:cNvPr>
          <p:cNvSpPr/>
          <p:nvPr/>
        </p:nvSpPr>
        <p:spPr>
          <a:xfrm>
            <a:off x="3933368" y="2180144"/>
            <a:ext cx="4325257" cy="4325257"/>
          </a:xfrm>
          <a:prstGeom prst="pie">
            <a:avLst>
              <a:gd name="adj1" fmla="val 16151085"/>
              <a:gd name="adj2" fmla="val 82276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DF4BE-7579-4331-8B93-47DEE15EB72C}"/>
              </a:ext>
            </a:extLst>
          </p:cNvPr>
          <p:cNvSpPr txBox="1"/>
          <p:nvPr/>
        </p:nvSpPr>
        <p:spPr>
          <a:xfrm>
            <a:off x="4553749" y="3573331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YES</a:t>
            </a:r>
            <a:endParaRPr lang="ko-KR" altLang="en-US" sz="4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9EA1D-6B3F-492A-8006-55C22A418C77}"/>
              </a:ext>
            </a:extLst>
          </p:cNvPr>
          <p:cNvSpPr txBox="1"/>
          <p:nvPr/>
        </p:nvSpPr>
        <p:spPr>
          <a:xfrm>
            <a:off x="6586357" y="4342772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NO</a:t>
            </a:r>
            <a:endParaRPr lang="ko-KR" altLang="en-US" sz="44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691C040A-7C7B-4CF9-953E-B3EBA1833CD9}"/>
              </a:ext>
            </a:extLst>
          </p:cNvPr>
          <p:cNvSpPr/>
          <p:nvPr/>
        </p:nvSpPr>
        <p:spPr>
          <a:xfrm>
            <a:off x="8694057" y="2032000"/>
            <a:ext cx="3018972" cy="885371"/>
          </a:xfrm>
          <a:prstGeom prst="borderCallout2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무료로 해야 많이 원활히 </a:t>
            </a:r>
            <a:endParaRPr lang="en-US" altLang="ko-KR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사용될 꺼 같습니다</a:t>
            </a:r>
            <a:r>
              <a:rPr lang="en-US" altLang="ko-KR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777F84C3-AA82-4C52-A51D-D341C32FB9D9}"/>
              </a:ext>
            </a:extLst>
          </p:cNvPr>
          <p:cNvSpPr/>
          <p:nvPr/>
        </p:nvSpPr>
        <p:spPr>
          <a:xfrm>
            <a:off x="1669143" y="2467427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260664"/>
              <a:gd name="adj6" fmla="val 1504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D427137F-70BE-4825-B079-C5DD3954CE10}"/>
              </a:ext>
            </a:extLst>
          </p:cNvPr>
          <p:cNvSpPr/>
          <p:nvPr/>
        </p:nvSpPr>
        <p:spPr>
          <a:xfrm>
            <a:off x="1349832" y="3256692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22506"/>
              <a:gd name="adj6" fmla="val 1667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066EC7F5-07C3-4935-A5E6-EBAC983B0D64}"/>
              </a:ext>
            </a:extLst>
          </p:cNvPr>
          <p:cNvSpPr/>
          <p:nvPr/>
        </p:nvSpPr>
        <p:spPr>
          <a:xfrm>
            <a:off x="1025128" y="4045957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9449"/>
              <a:gd name="adj5" fmla="val -24471"/>
              <a:gd name="adj6" fmla="val 1848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3000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236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2E832AC-80A4-43FE-8F05-E7F3D9014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60324"/>
              </p:ext>
            </p:extLst>
          </p:nvPr>
        </p:nvGraphicFramePr>
        <p:xfrm>
          <a:off x="2637153" y="1893605"/>
          <a:ext cx="6917693" cy="461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9FC0E9B-FCEA-4F34-B789-322607B47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5" y="3928117"/>
            <a:ext cx="1111438" cy="1111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28027-38A7-4F27-BAA2-7E6F17AD49B4}"/>
              </a:ext>
            </a:extLst>
          </p:cNvPr>
          <p:cNvSpPr txBox="1"/>
          <p:nvPr/>
        </p:nvSpPr>
        <p:spPr>
          <a:xfrm>
            <a:off x="5144457" y="1462718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(5)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디자인 조사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933252-713D-475A-BF16-B8DA60BF4B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60" y="2044070"/>
            <a:ext cx="1086739" cy="1086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B11448-D3F7-438A-98A3-253B50104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48" y="3088065"/>
            <a:ext cx="1111438" cy="11114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41E21E-B8A6-4F6D-94C1-FBA717CC5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63" y="4199503"/>
            <a:ext cx="1111438" cy="1111438"/>
          </a:xfrm>
          <a:prstGeom prst="rect">
            <a:avLst/>
          </a:prstGeom>
        </p:spPr>
      </p:pic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34FE2C35-AAFE-4AB3-93C4-36356B59DF5E}"/>
              </a:ext>
            </a:extLst>
          </p:cNvPr>
          <p:cNvSpPr/>
          <p:nvPr/>
        </p:nvSpPr>
        <p:spPr>
          <a:xfrm>
            <a:off x="1154901" y="2637046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28385"/>
              <a:gd name="adj6" fmla="val 134898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접근성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243A4D08-8BBE-4333-89BE-0AA334B185D7}"/>
              </a:ext>
            </a:extLst>
          </p:cNvPr>
          <p:cNvSpPr/>
          <p:nvPr/>
        </p:nvSpPr>
        <p:spPr>
          <a:xfrm>
            <a:off x="1694496" y="1248229"/>
            <a:ext cx="2626309" cy="770215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15194"/>
              <a:gd name="adj6" fmla="val 134743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눈에 잘들어온다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.(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노랑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Easy, Clean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293E94C9-69F2-4117-B1BE-FABA4802E933}"/>
              </a:ext>
            </a:extLst>
          </p:cNvPr>
          <p:cNvSpPr/>
          <p:nvPr/>
        </p:nvSpPr>
        <p:spPr>
          <a:xfrm>
            <a:off x="8045360" y="5254998"/>
            <a:ext cx="3018972" cy="885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320"/>
              <a:gd name="adj6" fmla="val -1012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Simple, Readability,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배치</a:t>
            </a:r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색 조화</a:t>
            </a: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5DACA3AC-BC54-4649-A28B-F2B1C3A4D90F}"/>
              </a:ext>
            </a:extLst>
          </p:cNvPr>
          <p:cNvSpPr/>
          <p:nvPr/>
        </p:nvSpPr>
        <p:spPr>
          <a:xfrm>
            <a:off x="313075" y="3578080"/>
            <a:ext cx="1683652" cy="493763"/>
          </a:xfrm>
          <a:prstGeom prst="borderCallout2">
            <a:avLst>
              <a:gd name="adj1" fmla="val 20389"/>
              <a:gd name="adj2" fmla="val 104167"/>
              <a:gd name="adj3" fmla="val 20471"/>
              <a:gd name="adj4" fmla="val 116001"/>
              <a:gd name="adj5" fmla="val 140143"/>
              <a:gd name="adj6" fmla="val 133173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Simple</a:t>
            </a:r>
            <a:endParaRPr lang="ko-KR" altLang="en-US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KARION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69864B9-7060-4B30-B379-259B4196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758284"/>
              </p:ext>
            </p:extLst>
          </p:nvPr>
        </p:nvGraphicFramePr>
        <p:xfrm>
          <a:off x="1046968" y="2260673"/>
          <a:ext cx="10306832" cy="3134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12F-86FE-444D-BCF8-01F84C027A00}"/>
              </a:ext>
            </a:extLst>
          </p:cNvPr>
          <p:cNvSpPr txBox="1"/>
          <p:nvPr/>
        </p:nvSpPr>
        <p:spPr>
          <a:xfrm>
            <a:off x="5144457" y="1462718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(6)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의견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58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0FD7-1A98-4061-B415-03BE7AA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FGC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2289-5B35-45AC-B476-AFD4BF568685}"/>
              </a:ext>
            </a:extLst>
          </p:cNvPr>
          <p:cNvSpPr txBox="1"/>
          <p:nvPr/>
        </p:nvSpPr>
        <p:spPr>
          <a:xfrm>
            <a:off x="4583405" y="1450192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(1) </a:t>
            </a:r>
            <a:r>
              <a:rPr lang="ko-KR" altLang="en-US" sz="22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사용하고 있는 앱</a:t>
            </a:r>
            <a:endParaRPr lang="en-US" altLang="ko-KR" sz="22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B186687C-0DE0-4EBF-AA15-4F6CAC186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1050"/>
              </p:ext>
            </p:extLst>
          </p:nvPr>
        </p:nvGraphicFramePr>
        <p:xfrm>
          <a:off x="2957795" y="2333654"/>
          <a:ext cx="6276409" cy="418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0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1267</Words>
  <Application>Microsoft Office PowerPoint</Application>
  <PresentationFormat>와이드스크린</PresentationFormat>
  <Paragraphs>545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휴먼매직체</vt:lpstr>
      <vt:lpstr>Arial</vt:lpstr>
      <vt:lpstr>Office 테마</vt:lpstr>
      <vt:lpstr>동아리 관리 앱 Interview</vt:lpstr>
      <vt:lpstr>동아리 관리 앱 Interview</vt:lpstr>
      <vt:lpstr>1. KARION</vt:lpstr>
      <vt:lpstr>1. KARION</vt:lpstr>
      <vt:lpstr>1. KARION</vt:lpstr>
      <vt:lpstr>1. KARION</vt:lpstr>
      <vt:lpstr>1. KARION</vt:lpstr>
      <vt:lpstr>1. KARION</vt:lpstr>
      <vt:lpstr>2. FGC</vt:lpstr>
      <vt:lpstr>2. FGC</vt:lpstr>
      <vt:lpstr>2. FGC</vt:lpstr>
      <vt:lpstr>2. FGC</vt:lpstr>
      <vt:lpstr>2. FGC</vt:lpstr>
      <vt:lpstr>2. FGC</vt:lpstr>
      <vt:lpstr>3. STREETS</vt:lpstr>
      <vt:lpstr>3. STREETS</vt:lpstr>
      <vt:lpstr>3. STREETS</vt:lpstr>
      <vt:lpstr>3. STREETS</vt:lpstr>
      <vt:lpstr>3. STREETS</vt:lpstr>
      <vt:lpstr>3. STREETS</vt:lpstr>
      <vt:lpstr>4. The Joker</vt:lpstr>
      <vt:lpstr>4. The Joker</vt:lpstr>
      <vt:lpstr>4. The Joker</vt:lpstr>
      <vt:lpstr>4. The Joker</vt:lpstr>
      <vt:lpstr>4. The Joker</vt:lpstr>
      <vt:lpstr>4. The Joker</vt:lpstr>
      <vt:lpstr>5. RHYTHMER</vt:lpstr>
      <vt:lpstr>5. RHYTHMER</vt:lpstr>
      <vt:lpstr>5. RHYTHMER</vt:lpstr>
      <vt:lpstr>5. RHYTHMER</vt:lpstr>
      <vt:lpstr>5. RHYTHMER</vt:lpstr>
      <vt:lpstr>5. RHYTHMER</vt:lpstr>
      <vt:lpstr>6. FREEKS</vt:lpstr>
      <vt:lpstr>6. FREEKS</vt:lpstr>
      <vt:lpstr>6. FREEKS</vt:lpstr>
      <vt:lpstr>6. FREEKS</vt:lpstr>
      <vt:lpstr>6. FREEKS</vt:lpstr>
      <vt:lpstr>6. FREEKS</vt:lpstr>
      <vt:lpstr>7. Total</vt:lpstr>
      <vt:lpstr>7. Total</vt:lpstr>
      <vt:lpstr>7. Total</vt:lpstr>
      <vt:lpstr>7. Total</vt:lpstr>
      <vt:lpstr>7. Total</vt:lpstr>
      <vt:lpstr>7. Total</vt:lpstr>
      <vt:lpstr>7. Total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경진 도</dc:creator>
  <cp:lastModifiedBy>경진 도</cp:lastModifiedBy>
  <cp:revision>109</cp:revision>
  <dcterms:created xsi:type="dcterms:W3CDTF">2019-04-01T11:49:41Z</dcterms:created>
  <dcterms:modified xsi:type="dcterms:W3CDTF">2019-04-09T05:00:05Z</dcterms:modified>
</cp:coreProperties>
</file>